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79" r:id="rId5"/>
    <p:sldId id="280" r:id="rId6"/>
    <p:sldId id="281" r:id="rId7"/>
    <p:sldId id="259" r:id="rId8"/>
    <p:sldId id="270" r:id="rId9"/>
    <p:sldId id="271" r:id="rId10"/>
    <p:sldId id="260" r:id="rId11"/>
    <p:sldId id="261" r:id="rId12"/>
    <p:sldId id="276" r:id="rId13"/>
    <p:sldId id="277" r:id="rId14"/>
    <p:sldId id="278" r:id="rId15"/>
    <p:sldId id="262" r:id="rId16"/>
    <p:sldId id="263" r:id="rId17"/>
    <p:sldId id="264" r:id="rId18"/>
    <p:sldId id="273" r:id="rId19"/>
    <p:sldId id="274" r:id="rId20"/>
    <p:sldId id="275" r:id="rId21"/>
    <p:sldId id="265" r:id="rId22"/>
    <p:sldId id="266" r:id="rId23"/>
    <p:sldId id="267" r:id="rId24"/>
    <p:sldId id="268" r:id="rId25"/>
    <p:sldId id="282" r:id="rId26"/>
    <p:sldId id="283" r:id="rId27"/>
    <p:sldId id="284" r:id="rId28"/>
    <p:sldId id="285" r:id="rId29"/>
    <p:sldId id="286" r:id="rId30"/>
    <p:sldId id="287" r:id="rId31"/>
    <p:sldId id="288" r:id="rId32"/>
    <p:sldId id="289" r:id="rId33"/>
    <p:sldId id="290" r:id="rId34"/>
    <p:sldId id="291" r:id="rId35"/>
    <p:sldId id="292" r:id="rId36"/>
    <p:sldId id="269" r:id="rId37"/>
  </p:sldIdLst>
  <p:sldSz cx="12192000" cy="6858000"/>
  <p:notesSz cx="6858000" cy="9144000"/>
  <p:embeddedFontLst>
    <p:embeddedFont>
      <p:font typeface="等线" panose="02010600030101010101" pitchFamily="2" charset="-122"/>
      <p:regular r:id="rId38"/>
      <p:bold r:id="rId39"/>
    </p:embeddedFont>
    <p:embeddedFont>
      <p:font typeface="OPPOSans B" pitchFamily="18" charset="-122"/>
      <p:regular r:id="rId40"/>
    </p:embeddedFont>
    <p:embeddedFont>
      <p:font typeface="OPPOSans H" pitchFamily="18" charset="-122"/>
      <p:regular r:id="rId41"/>
    </p:embeddedFont>
    <p:embeddedFont>
      <p:font typeface="OPPOSans L" pitchFamily="18" charset="-122"/>
      <p:regular r:id="rId42"/>
      <p:bold r:id="rId43"/>
      <p:italic r:id="rId44"/>
      <p:boldItalic r:id="rId45"/>
    </p:embeddedFont>
    <p:embeddedFont>
      <p:font typeface="OPPOSans R" pitchFamily="18" charset="-122"/>
      <p:regular r:id="rId46"/>
    </p:embeddedFont>
    <p:embeddedFont>
      <p:font typeface="Source Han Sans" panose="020B0500000000000000" pitchFamily="34" charset="-128"/>
      <p:regular r:id="rId47"/>
    </p:embeddedFont>
    <p:embeddedFont>
      <p:font typeface="Source Han Sans CN Bold" panose="020B0800000000000000" pitchFamily="34" charset="-128"/>
      <p:regular r:id="rId48"/>
      <p:bold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97"/>
    <p:restoredTop sz="94674"/>
  </p:normalViewPr>
  <p:slideViewPr>
    <p:cSldViewPr snapToGrid="0" snapToObjects="1">
      <p:cViewPr varScale="1">
        <p:scale>
          <a:sx n="114" d="100"/>
          <a:sy n="114" d="100"/>
        </p:scale>
        <p:origin x="168"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1999" cy="6858000"/>
          </a:xfrm>
          <a:prstGeom prst="rect">
            <a:avLst/>
          </a:prstGeom>
          <a:solidFill>
            <a:schemeClr val="accent1">
              <a:lumMod val="20000"/>
              <a:lumOff val="80000"/>
              <a:alpha val="7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5557302">
            <a:off x="171419" y="5540004"/>
            <a:ext cx="1158551" cy="1544977"/>
          </a:xfrm>
          <a:custGeom>
            <a:avLst/>
            <a:gdLst>
              <a:gd name="connsiteX0" fmla="*/ 695 w 1158551"/>
              <a:gd name="connsiteY0" fmla="*/ 1175557 h 1544977"/>
              <a:gd name="connsiteX1" fmla="*/ 263123 w 1158551"/>
              <a:gd name="connsiteY1" fmla="*/ 682296 h 1544977"/>
              <a:gd name="connsiteX2" fmla="*/ 951989 w 1158551"/>
              <a:gd name="connsiteY2" fmla="*/ 211489 h 1544977"/>
              <a:gd name="connsiteX3" fmla="*/ 1089115 w 1158551"/>
              <a:gd name="connsiteY3" fmla="*/ 1737 h 1544977"/>
              <a:gd name="connsiteX4" fmla="*/ 1089984 w 1158551"/>
              <a:gd name="connsiteY4" fmla="*/ 0 h 1544977"/>
              <a:gd name="connsiteX5" fmla="*/ 1158551 w 1158551"/>
              <a:gd name="connsiteY5" fmla="*/ 1497444 h 1544977"/>
              <a:gd name="connsiteX6" fmla="*/ 120481 w 1158551"/>
              <a:gd name="connsiteY6" fmla="*/ 1544977 h 1544977"/>
              <a:gd name="connsiteX7" fmla="*/ 118517 w 1158551"/>
              <a:gd name="connsiteY7" fmla="*/ 1531813 h 1544977"/>
              <a:gd name="connsiteX8" fmla="*/ 695 w 1158551"/>
              <a:gd name="connsiteY8" fmla="*/ 1175557 h 1544977"/>
            </a:gdLst>
            <a:ahLst/>
            <a:cxnLst/>
            <a:rect l="l" t="t" r="r" b="b"/>
            <a:pathLst>
              <a:path w="1158551" h="1544977">
                <a:moveTo>
                  <a:pt x="695" y="1175557"/>
                </a:moveTo>
                <a:cubicBezTo>
                  <a:pt x="-6988" y="1036502"/>
                  <a:pt x="46975" y="869568"/>
                  <a:pt x="263123" y="682296"/>
                </a:cubicBezTo>
                <a:cubicBezTo>
                  <a:pt x="607244" y="384147"/>
                  <a:pt x="750450" y="448453"/>
                  <a:pt x="951989" y="211489"/>
                </a:cubicBezTo>
                <a:cubicBezTo>
                  <a:pt x="1002374" y="152247"/>
                  <a:pt x="1047109" y="80439"/>
                  <a:pt x="1089115" y="1737"/>
                </a:cubicBezTo>
                <a:lnTo>
                  <a:pt x="1089984" y="0"/>
                </a:lnTo>
                <a:lnTo>
                  <a:pt x="1158551" y="1497444"/>
                </a:lnTo>
                <a:lnTo>
                  <a:pt x="120481" y="1544977"/>
                </a:lnTo>
                <a:lnTo>
                  <a:pt x="118517" y="1531813"/>
                </a:lnTo>
                <a:cubicBezTo>
                  <a:pt x="98774" y="1456981"/>
                  <a:pt x="9476" y="1334476"/>
                  <a:pt x="695" y="1175557"/>
                </a:cubicBezTo>
                <a:close/>
              </a:path>
            </a:pathLst>
          </a:cu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680513" y="2260309"/>
            <a:ext cx="5826079" cy="1877388"/>
          </a:xfrm>
          <a:prstGeom prst="rect">
            <a:avLst/>
          </a:prstGeom>
          <a:noFill/>
          <a:ln>
            <a:noFill/>
          </a:ln>
        </p:spPr>
        <p:txBody>
          <a:bodyPr vert="horz" wrap="square" lIns="0" tIns="0" rIns="0" bIns="0" rtlCol="0" anchor="ctr"/>
          <a:lstStyle/>
          <a:p>
            <a:pPr algn="l">
              <a:lnSpc>
                <a:spcPct val="130000"/>
              </a:lnSpc>
            </a:pPr>
            <a:r>
              <a:rPr kumimoji="1" lang="en-US" altLang="zh-CN" sz="4900">
                <a:ln w="12700">
                  <a:noFill/>
                </a:ln>
                <a:solidFill>
                  <a:srgbClr val="262626">
                    <a:alpha val="100000"/>
                  </a:srgbClr>
                </a:solidFill>
                <a:latin typeface="OPPOSans H"/>
                <a:ea typeface="OPPOSans H"/>
                <a:cs typeface="OPPOSans H"/>
              </a:rPr>
              <a:t>网络工程专业概览</a:t>
            </a:r>
            <a:endParaRPr kumimoji="1" lang="zh-CN" altLang="en-US"/>
          </a:p>
        </p:txBody>
      </p:sp>
      <p:sp>
        <p:nvSpPr>
          <p:cNvPr id="5" name="标题 1"/>
          <p:cNvSpPr txBox="1"/>
          <p:nvPr/>
        </p:nvSpPr>
        <p:spPr>
          <a:xfrm>
            <a:off x="719657" y="5085184"/>
            <a:ext cx="2212415" cy="439200"/>
          </a:xfrm>
          <a:prstGeom prst="round2DiagRect">
            <a:avLst>
              <a:gd name="adj1" fmla="val 50000"/>
              <a:gd name="adj2" fmla="val 0"/>
            </a:avLst>
          </a:prstGeom>
          <a:gradFill>
            <a:gsLst>
              <a:gs pos="0">
                <a:schemeClr val="accent1">
                  <a:alpha val="60000"/>
                </a:schemeClr>
              </a:gs>
              <a:gs pos="50000">
                <a:schemeClr val="accent1"/>
              </a:gs>
            </a:gsLst>
            <a:lin ang="5400000" scaled="0"/>
          </a:gradFill>
          <a:ln w="19050" cap="sq">
            <a:noFill/>
            <a:miter/>
          </a:ln>
          <a:effectLst>
            <a:outerShdw blurRad="101600" dist="38100" dir="5400000" sx="104000" sy="104000" algn="t"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3324696" y="5085184"/>
            <a:ext cx="2212415" cy="439200"/>
          </a:xfrm>
          <a:prstGeom prst="round2DiagRect">
            <a:avLst>
              <a:gd name="adj1" fmla="val 50000"/>
              <a:gd name="adj2" fmla="val 0"/>
            </a:avLst>
          </a:prstGeom>
          <a:gradFill>
            <a:gsLst>
              <a:gs pos="0">
                <a:schemeClr val="accent1">
                  <a:alpha val="60000"/>
                </a:schemeClr>
              </a:gs>
              <a:gs pos="50000">
                <a:schemeClr val="accent1"/>
              </a:gs>
            </a:gsLst>
            <a:lin ang="5400000" scaled="0"/>
          </a:gradFill>
          <a:ln w="19050" cap="sq">
            <a:noFill/>
            <a:miter/>
          </a:ln>
          <a:effectLst>
            <a:outerShdw blurRad="101600" dist="38100" dir="5400000" sx="104000" sy="104000" algn="t"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3851927" y="5181674"/>
            <a:ext cx="1636638" cy="246221"/>
          </a:xfrm>
          <a:prstGeom prst="rect">
            <a:avLst/>
          </a:prstGeom>
          <a:noFill/>
          <a:ln cap="sq">
            <a:noFill/>
          </a:ln>
        </p:spPr>
        <p:txBody>
          <a:bodyPr vert="horz" wrap="square" lIns="0" tIns="0" rIns="0" bIns="0" rtlCol="0" anchor="t"/>
          <a:lstStyle/>
          <a:p>
            <a:pPr algn="l">
              <a:lnSpc>
                <a:spcPct val="110000"/>
              </a:lnSpc>
            </a:pPr>
            <a:r>
              <a:rPr kumimoji="1" lang="en-US" altLang="zh-CN" sz="1600">
                <a:ln w="12700">
                  <a:noFill/>
                </a:ln>
                <a:solidFill>
                  <a:srgbClr val="FFFFFF">
                    <a:alpha val="100000"/>
                  </a:srgbClr>
                </a:solidFill>
                <a:latin typeface="OPPOSans R"/>
                <a:ea typeface="OPPOSans R"/>
                <a:cs typeface="OPPOSans R"/>
              </a:rPr>
              <a:t>时间：2024.12.10</a:t>
            </a:r>
            <a:endParaRPr kumimoji="1" lang="zh-CN" altLang="en-US"/>
          </a:p>
        </p:txBody>
      </p:sp>
      <p:sp>
        <p:nvSpPr>
          <p:cNvPr id="8" name="标题 1"/>
          <p:cNvSpPr txBox="1"/>
          <p:nvPr/>
        </p:nvSpPr>
        <p:spPr>
          <a:xfrm>
            <a:off x="3459891" y="5170395"/>
            <a:ext cx="268779" cy="268779"/>
          </a:xfrm>
          <a:custGeom>
            <a:avLst/>
            <a:gdLst>
              <a:gd name="connsiteX0" fmla="*/ 666750 w 1333500"/>
              <a:gd name="connsiteY0" fmla="*/ 0 h 1333500"/>
              <a:gd name="connsiteX1" fmla="*/ 0 w 1333500"/>
              <a:gd name="connsiteY1" fmla="*/ 666750 h 1333500"/>
              <a:gd name="connsiteX2" fmla="*/ 666750 w 1333500"/>
              <a:gd name="connsiteY2" fmla="*/ 1333500 h 1333500"/>
              <a:gd name="connsiteX3" fmla="*/ 1333500 w 1333500"/>
              <a:gd name="connsiteY3" fmla="*/ 666750 h 1333500"/>
              <a:gd name="connsiteX4" fmla="*/ 666750 w 1333500"/>
              <a:gd name="connsiteY4" fmla="*/ 0 h 1333500"/>
              <a:gd name="connsiteX5" fmla="*/ 1088517 w 1333500"/>
              <a:gd name="connsiteY5" fmla="*/ 965263 h 1333500"/>
              <a:gd name="connsiteX6" fmla="*/ 723900 w 1333500"/>
              <a:gd name="connsiteY6" fmla="*/ 754571 h 1333500"/>
              <a:gd name="connsiteX7" fmla="*/ 578732 w 1333500"/>
              <a:gd name="connsiteY7" fmla="*/ 724872 h 1333500"/>
              <a:gd name="connsiteX8" fmla="*/ 608432 w 1333500"/>
              <a:gd name="connsiteY8" fmla="*/ 579704 h 1333500"/>
              <a:gd name="connsiteX9" fmla="*/ 617125 w 1333500"/>
              <a:gd name="connsiteY9" fmla="*/ 574548 h 1333500"/>
              <a:gd name="connsiteX10" fmla="*/ 617125 w 1333500"/>
              <a:gd name="connsiteY10" fmla="*/ 332232 h 1333500"/>
              <a:gd name="connsiteX11" fmla="*/ 664750 w 1333500"/>
              <a:gd name="connsiteY11" fmla="*/ 284607 h 1333500"/>
              <a:gd name="connsiteX12" fmla="*/ 712375 w 1333500"/>
              <a:gd name="connsiteY12" fmla="*/ 332232 h 1333500"/>
              <a:gd name="connsiteX13" fmla="*/ 712375 w 1333500"/>
              <a:gd name="connsiteY13" fmla="*/ 572453 h 1333500"/>
              <a:gd name="connsiteX14" fmla="*/ 771525 w 1333500"/>
              <a:gd name="connsiteY14" fmla="*/ 666750 h 1333500"/>
              <a:gd name="connsiteX15" fmla="*/ 768287 w 1333500"/>
              <a:gd name="connsiteY15" fmla="*/ 692372 h 1333500"/>
              <a:gd name="connsiteX16" fmla="*/ 1126617 w 1333500"/>
              <a:gd name="connsiteY16" fmla="*/ 899255 h 1333500"/>
              <a:gd name="connsiteX17" fmla="*/ 1140571 w 1333500"/>
              <a:gd name="connsiteY17" fmla="*/ 951309 h 1333500"/>
              <a:gd name="connsiteX18" fmla="*/ 1088517 w 1333500"/>
              <a:gd name="connsiteY18" fmla="*/ 965263 h 1333500"/>
            </a:gdLst>
            <a:ahLst/>
            <a:cxnLst/>
            <a:rect l="l" t="t" r="r" b="b"/>
            <a:pathLst>
              <a:path w="1333500" h="1333500">
                <a:moveTo>
                  <a:pt x="666750" y="0"/>
                </a:moveTo>
                <a:cubicBezTo>
                  <a:pt x="298514" y="0"/>
                  <a:pt x="0" y="298514"/>
                  <a:pt x="0" y="666750"/>
                </a:cubicBezTo>
                <a:cubicBezTo>
                  <a:pt x="0" y="1034987"/>
                  <a:pt x="298514" y="1333500"/>
                  <a:pt x="666750" y="1333500"/>
                </a:cubicBezTo>
                <a:cubicBezTo>
                  <a:pt x="1034987" y="1333500"/>
                  <a:pt x="1333500" y="1034987"/>
                  <a:pt x="1333500" y="666750"/>
                </a:cubicBezTo>
                <a:cubicBezTo>
                  <a:pt x="1333500" y="298514"/>
                  <a:pt x="1034987" y="0"/>
                  <a:pt x="666750" y="0"/>
                </a:cubicBezTo>
                <a:close/>
                <a:moveTo>
                  <a:pt x="1088517" y="965263"/>
                </a:moveTo>
                <a:lnTo>
                  <a:pt x="723900" y="754571"/>
                </a:lnTo>
                <a:cubicBezTo>
                  <a:pt x="675612" y="786456"/>
                  <a:pt x="610618" y="773160"/>
                  <a:pt x="578732" y="724872"/>
                </a:cubicBezTo>
                <a:cubicBezTo>
                  <a:pt x="546847" y="676583"/>
                  <a:pt x="560144" y="611590"/>
                  <a:pt x="608432" y="579704"/>
                </a:cubicBezTo>
                <a:cubicBezTo>
                  <a:pt x="611245" y="577847"/>
                  <a:pt x="614146" y="576125"/>
                  <a:pt x="617125" y="574548"/>
                </a:cubicBezTo>
                <a:lnTo>
                  <a:pt x="617125" y="332232"/>
                </a:lnTo>
                <a:cubicBezTo>
                  <a:pt x="617125" y="305930"/>
                  <a:pt x="638447" y="284607"/>
                  <a:pt x="664750" y="284607"/>
                </a:cubicBezTo>
                <a:cubicBezTo>
                  <a:pt x="691052" y="284607"/>
                  <a:pt x="712375" y="305930"/>
                  <a:pt x="712375" y="332232"/>
                </a:cubicBezTo>
                <a:lnTo>
                  <a:pt x="712375" y="572453"/>
                </a:lnTo>
                <a:cubicBezTo>
                  <a:pt x="748539" y="589946"/>
                  <a:pt x="771516" y="626577"/>
                  <a:pt x="771525" y="666750"/>
                </a:cubicBezTo>
                <a:cubicBezTo>
                  <a:pt x="771475" y="675389"/>
                  <a:pt x="770388" y="683992"/>
                  <a:pt x="768287" y="692372"/>
                </a:cubicBezTo>
                <a:lnTo>
                  <a:pt x="1126617" y="899255"/>
                </a:lnTo>
                <a:cubicBezTo>
                  <a:pt x="1144848" y="909777"/>
                  <a:pt x="1151096" y="933081"/>
                  <a:pt x="1140571" y="951309"/>
                </a:cubicBezTo>
                <a:cubicBezTo>
                  <a:pt x="1130046" y="969540"/>
                  <a:pt x="1106748" y="975789"/>
                  <a:pt x="1088517" y="965263"/>
                </a:cubicBezTo>
                <a:close/>
              </a:path>
            </a:pathLst>
          </a:custGeom>
          <a:solidFill>
            <a:schemeClr val="bg1"/>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9" name="标题 1"/>
          <p:cNvSpPr txBox="1"/>
          <p:nvPr/>
        </p:nvSpPr>
        <p:spPr>
          <a:xfrm>
            <a:off x="1280891" y="5181674"/>
            <a:ext cx="1372171" cy="246221"/>
          </a:xfrm>
          <a:prstGeom prst="rect">
            <a:avLst/>
          </a:prstGeom>
          <a:noFill/>
          <a:ln cap="sq">
            <a:noFill/>
          </a:ln>
        </p:spPr>
        <p:txBody>
          <a:bodyPr vert="horz" wrap="square" lIns="0" tIns="0" rIns="0" bIns="0" rtlCol="0" anchor="t"/>
          <a:lstStyle/>
          <a:p>
            <a:pPr algn="l">
              <a:lnSpc>
                <a:spcPct val="110000"/>
              </a:lnSpc>
            </a:pPr>
            <a:r>
              <a:rPr kumimoji="1" lang="en-US" altLang="zh-CN" sz="1600" dirty="0" err="1">
                <a:ln w="12700">
                  <a:noFill/>
                </a:ln>
                <a:solidFill>
                  <a:srgbClr val="FFFFFF">
                    <a:alpha val="100000"/>
                  </a:srgbClr>
                </a:solidFill>
                <a:latin typeface="OPPOSans R"/>
                <a:ea typeface="OPPOSans R"/>
                <a:cs typeface="OPPOSans R"/>
              </a:rPr>
              <a:t>主讲人：刘坤</a:t>
            </a:r>
            <a:endParaRPr kumimoji="1" lang="zh-CN" altLang="en-US" dirty="0"/>
          </a:p>
        </p:txBody>
      </p:sp>
      <p:sp>
        <p:nvSpPr>
          <p:cNvPr id="10" name="标题 1"/>
          <p:cNvSpPr txBox="1"/>
          <p:nvPr/>
        </p:nvSpPr>
        <p:spPr>
          <a:xfrm>
            <a:off x="900884" y="5174115"/>
            <a:ext cx="215251" cy="261339"/>
          </a:xfrm>
          <a:custGeom>
            <a:avLst/>
            <a:gdLst>
              <a:gd name="connsiteX0" fmla="*/ 43795 w 1234305"/>
              <a:gd name="connsiteY0" fmla="*/ 603236 h 1498586"/>
              <a:gd name="connsiteX1" fmla="*/ 95420 w 1234305"/>
              <a:gd name="connsiteY1" fmla="*/ 646861 h 1498586"/>
              <a:gd name="connsiteX2" fmla="*/ 571429 w 1234305"/>
              <a:gd name="connsiteY2" fmla="*/ 1123130 h 1498586"/>
              <a:gd name="connsiteX3" fmla="*/ 1139170 w 1234305"/>
              <a:gd name="connsiteY3" fmla="*/ 647147 h 1498586"/>
              <a:gd name="connsiteX4" fmla="*/ 1186795 w 1234305"/>
              <a:gd name="connsiteY4" fmla="*/ 603522 h 1498586"/>
              <a:gd name="connsiteX5" fmla="*/ 1190681 w 1234305"/>
              <a:gd name="connsiteY5" fmla="*/ 603691 h 1498586"/>
              <a:gd name="connsiteX6" fmla="*/ 1234134 w 1234305"/>
              <a:gd name="connsiteY6" fmla="*/ 655148 h 1498586"/>
              <a:gd name="connsiteX7" fmla="*/ 674255 w 1234305"/>
              <a:gd name="connsiteY7" fmla="*/ 1219980 h 1498586"/>
              <a:gd name="connsiteX8" fmla="*/ 674255 w 1234305"/>
              <a:gd name="connsiteY8" fmla="*/ 1403336 h 1498586"/>
              <a:gd name="connsiteX9" fmla="*/ 950480 w 1234305"/>
              <a:gd name="connsiteY9" fmla="*/ 1403336 h 1498586"/>
              <a:gd name="connsiteX10" fmla="*/ 998105 w 1234305"/>
              <a:gd name="connsiteY10" fmla="*/ 1450961 h 1498586"/>
              <a:gd name="connsiteX11" fmla="*/ 950480 w 1234305"/>
              <a:gd name="connsiteY11" fmla="*/ 1498586 h 1498586"/>
              <a:gd name="connsiteX12" fmla="*/ 283730 w 1234305"/>
              <a:gd name="connsiteY12" fmla="*/ 1498586 h 1498586"/>
              <a:gd name="connsiteX13" fmla="*/ 236105 w 1234305"/>
              <a:gd name="connsiteY13" fmla="*/ 1450961 h 1498586"/>
              <a:gd name="connsiteX14" fmla="*/ 283730 w 1234305"/>
              <a:gd name="connsiteY14" fmla="*/ 1403336 h 1498586"/>
              <a:gd name="connsiteX15" fmla="*/ 559955 w 1234305"/>
              <a:gd name="connsiteY15" fmla="*/ 1403336 h 1498586"/>
              <a:gd name="connsiteX16" fmla="*/ 559955 w 1234305"/>
              <a:gd name="connsiteY16" fmla="*/ 1219695 h 1498586"/>
              <a:gd name="connsiteX17" fmla="*/ 170 w 1234305"/>
              <a:gd name="connsiteY17" fmla="*/ 654862 h 1498586"/>
              <a:gd name="connsiteX18" fmla="*/ 43795 w 1234305"/>
              <a:gd name="connsiteY18" fmla="*/ 603236 h 1498586"/>
              <a:gd name="connsiteX19" fmla="*/ 626634 w 1234305"/>
              <a:gd name="connsiteY19" fmla="*/ 0 h 1498586"/>
              <a:gd name="connsiteX20" fmla="*/ 986634 w 1234305"/>
              <a:gd name="connsiteY20" fmla="*/ 360000 h 1498586"/>
              <a:gd name="connsiteX21" fmla="*/ 986634 w 1234305"/>
              <a:gd name="connsiteY21" fmla="*/ 612000 h 1498586"/>
              <a:gd name="connsiteX22" fmla="*/ 626634 w 1234305"/>
              <a:gd name="connsiteY22" fmla="*/ 972000 h 1498586"/>
              <a:gd name="connsiteX23" fmla="*/ 266634 w 1234305"/>
              <a:gd name="connsiteY23" fmla="*/ 612000 h 1498586"/>
              <a:gd name="connsiteX24" fmla="*/ 266634 w 1234305"/>
              <a:gd name="connsiteY24" fmla="*/ 360000 h 1498586"/>
              <a:gd name="connsiteX25" fmla="*/ 626634 w 1234305"/>
              <a:gd name="connsiteY25" fmla="*/ 0 h 1498586"/>
            </a:gdLst>
            <a:ahLst/>
            <a:cxnLst/>
            <a:rect l="l" t="t" r="r" b="b"/>
            <a:pathLst>
              <a:path w="1234305" h="1498586">
                <a:moveTo>
                  <a:pt x="43795" y="603236"/>
                </a:moveTo>
                <a:cubicBezTo>
                  <a:pt x="70098" y="601027"/>
                  <a:pt x="93211" y="620559"/>
                  <a:pt x="95420" y="646861"/>
                </a:cubicBezTo>
                <a:cubicBezTo>
                  <a:pt x="117541" y="900072"/>
                  <a:pt x="318231" y="1100870"/>
                  <a:pt x="571429" y="1123130"/>
                </a:cubicBezTo>
                <a:cubicBezTo>
                  <a:pt x="859645" y="1148467"/>
                  <a:pt x="1113833" y="935364"/>
                  <a:pt x="1139170" y="647147"/>
                </a:cubicBezTo>
                <a:cubicBezTo>
                  <a:pt x="1141256" y="622418"/>
                  <a:pt x="1161982" y="603435"/>
                  <a:pt x="1186795" y="603522"/>
                </a:cubicBezTo>
                <a:cubicBezTo>
                  <a:pt x="1188090" y="603525"/>
                  <a:pt x="1189386" y="603581"/>
                  <a:pt x="1190681" y="603691"/>
                </a:cubicBezTo>
                <a:cubicBezTo>
                  <a:pt x="1216884" y="605900"/>
                  <a:pt x="1236344" y="628938"/>
                  <a:pt x="1234134" y="655148"/>
                </a:cubicBezTo>
                <a:cubicBezTo>
                  <a:pt x="1209093" y="954252"/>
                  <a:pt x="973121" y="1192301"/>
                  <a:pt x="674255" y="1219980"/>
                </a:cubicBezTo>
                <a:lnTo>
                  <a:pt x="674255" y="1403336"/>
                </a:lnTo>
                <a:lnTo>
                  <a:pt x="950480" y="1403336"/>
                </a:lnTo>
                <a:cubicBezTo>
                  <a:pt x="976778" y="1403336"/>
                  <a:pt x="998105" y="1424663"/>
                  <a:pt x="998105" y="1450961"/>
                </a:cubicBezTo>
                <a:cubicBezTo>
                  <a:pt x="998105" y="1477260"/>
                  <a:pt x="976778" y="1498586"/>
                  <a:pt x="950480" y="1498586"/>
                </a:cubicBezTo>
                <a:lnTo>
                  <a:pt x="283730" y="1498586"/>
                </a:lnTo>
                <a:cubicBezTo>
                  <a:pt x="257427" y="1498586"/>
                  <a:pt x="236105" y="1477260"/>
                  <a:pt x="236105" y="1450961"/>
                </a:cubicBezTo>
                <a:cubicBezTo>
                  <a:pt x="236105" y="1424663"/>
                  <a:pt x="257427" y="1403336"/>
                  <a:pt x="283730" y="1403336"/>
                </a:cubicBezTo>
                <a:lnTo>
                  <a:pt x="559955" y="1403336"/>
                </a:lnTo>
                <a:lnTo>
                  <a:pt x="559955" y="1219695"/>
                </a:lnTo>
                <a:cubicBezTo>
                  <a:pt x="261125" y="1191977"/>
                  <a:pt x="25205" y="953928"/>
                  <a:pt x="170" y="654862"/>
                </a:cubicBezTo>
                <a:cubicBezTo>
                  <a:pt x="-2039" y="628560"/>
                  <a:pt x="17492" y="605446"/>
                  <a:pt x="43795" y="603236"/>
                </a:cubicBezTo>
                <a:close/>
                <a:moveTo>
                  <a:pt x="626634" y="0"/>
                </a:moveTo>
                <a:cubicBezTo>
                  <a:pt x="825457" y="0"/>
                  <a:pt x="986634" y="161177"/>
                  <a:pt x="986634" y="360000"/>
                </a:cubicBezTo>
                <a:lnTo>
                  <a:pt x="986634" y="612000"/>
                </a:lnTo>
                <a:cubicBezTo>
                  <a:pt x="986634" y="810823"/>
                  <a:pt x="825457" y="972000"/>
                  <a:pt x="626634" y="972000"/>
                </a:cubicBezTo>
                <a:cubicBezTo>
                  <a:pt x="427811" y="972000"/>
                  <a:pt x="266634" y="810823"/>
                  <a:pt x="266634" y="612000"/>
                </a:cubicBezTo>
                <a:lnTo>
                  <a:pt x="266634" y="360000"/>
                </a:lnTo>
                <a:cubicBezTo>
                  <a:pt x="266634" y="161177"/>
                  <a:pt x="427811" y="0"/>
                  <a:pt x="626634" y="0"/>
                </a:cubicBezTo>
                <a:close/>
              </a:path>
            </a:pathLst>
          </a:cu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701629" y="1192870"/>
            <a:ext cx="2154436" cy="923330"/>
          </a:xfrm>
          <a:prstGeom prst="rect">
            <a:avLst/>
          </a:prstGeom>
          <a:noFill/>
          <a:ln>
            <a:noFill/>
          </a:ln>
        </p:spPr>
        <p:txBody>
          <a:bodyPr vert="horz" wrap="square" lIns="0" tIns="0" rIns="0" bIns="0" rtlCol="0" anchor="t"/>
          <a:lstStyle/>
          <a:p>
            <a:pPr algn="l">
              <a:lnSpc>
                <a:spcPct val="110000"/>
              </a:lnSpc>
            </a:pPr>
            <a:r>
              <a:rPr kumimoji="1" lang="en-US" altLang="zh-CN" sz="6000" dirty="0">
                <a:ln w="12700">
                  <a:solidFill>
                    <a:srgbClr val="9BD99E">
                      <a:alpha val="67000"/>
                    </a:srgbClr>
                  </a:solidFill>
                </a:ln>
                <a:noFill/>
                <a:latin typeface="OPPOSans H"/>
                <a:ea typeface="OPPOSans H"/>
                <a:cs typeface="OPPOSans H"/>
              </a:rPr>
              <a:t>2024</a:t>
            </a:r>
            <a:endParaRPr kumimoji="1" lang="zh-CN" altLang="en-US" dirty="0"/>
          </a:p>
        </p:txBody>
      </p:sp>
      <p:sp>
        <p:nvSpPr>
          <p:cNvPr id="12" name="标题 1"/>
          <p:cNvSpPr txBox="1"/>
          <p:nvPr/>
        </p:nvSpPr>
        <p:spPr>
          <a:xfrm>
            <a:off x="695400" y="528533"/>
            <a:ext cx="380187" cy="380187"/>
          </a:xfrm>
          <a:prstGeom prst="ellipse">
            <a:avLst/>
          </a:prstGeom>
          <a:solidFill>
            <a:schemeClr val="accent1">
              <a:lumMod val="60000"/>
              <a:lumOff val="4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790457" y="623579"/>
            <a:ext cx="190094" cy="190094"/>
          </a:xfrm>
          <a:prstGeom prst="chevron">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1134674" y="528533"/>
            <a:ext cx="380187" cy="380187"/>
          </a:xfrm>
          <a:prstGeom prst="ellipse">
            <a:avLst/>
          </a:prstGeom>
          <a:solidFill>
            <a:schemeClr val="accent1">
              <a:lumMod val="60000"/>
              <a:lumOff val="4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1229731" y="623579"/>
            <a:ext cx="190094" cy="190094"/>
          </a:xfrm>
          <a:prstGeom prst="chevron">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1573948" y="528533"/>
            <a:ext cx="380187" cy="380187"/>
          </a:xfrm>
          <a:prstGeom prst="ellipse">
            <a:avLst/>
          </a:prstGeom>
          <a:solidFill>
            <a:schemeClr val="accent1">
              <a:lumMod val="60000"/>
              <a:lumOff val="4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1669005" y="623579"/>
            <a:ext cx="190094" cy="190094"/>
          </a:xfrm>
          <a:prstGeom prst="chevron">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2036140" y="700626"/>
            <a:ext cx="6264000" cy="36000"/>
          </a:xfrm>
          <a:prstGeom prst="rect">
            <a:avLst/>
          </a:prstGeom>
          <a:solidFill>
            <a:schemeClr val="accent1">
              <a:lumMod val="40000"/>
              <a:lumOff val="6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0" y="0"/>
            <a:ext cx="1669003" cy="1377216"/>
          </a:xfrm>
          <a:custGeom>
            <a:avLst/>
            <a:gdLst>
              <a:gd name="connsiteX0" fmla="*/ 0 w 2630340"/>
              <a:gd name="connsiteY0" fmla="*/ 0 h 1683484"/>
              <a:gd name="connsiteX1" fmla="*/ 2630340 w 2630340"/>
              <a:gd name="connsiteY1" fmla="*/ 0 h 1683484"/>
              <a:gd name="connsiteX2" fmla="*/ 2623638 w 2630340"/>
              <a:gd name="connsiteY2" fmla="*/ 8825 h 1683484"/>
              <a:gd name="connsiteX3" fmla="*/ 2069811 w 2630340"/>
              <a:gd name="connsiteY3" fmla="*/ 293397 h 1683484"/>
              <a:gd name="connsiteX4" fmla="*/ 825211 w 2630340"/>
              <a:gd name="connsiteY4" fmla="*/ 509297 h 1683484"/>
              <a:gd name="connsiteX5" fmla="*/ 253711 w 2630340"/>
              <a:gd name="connsiteY5" fmla="*/ 1410997 h 1683484"/>
              <a:gd name="connsiteX6" fmla="*/ 17968 w 2630340"/>
              <a:gd name="connsiteY6" fmla="*/ 1671347 h 1683484"/>
              <a:gd name="connsiteX7" fmla="*/ 0 w 2630340"/>
              <a:gd name="connsiteY7" fmla="*/ 1683484 h 1683484"/>
            </a:gdLst>
            <a:ahLst/>
            <a:cxnLst/>
            <a:rect l="l" t="t" r="r" b="b"/>
            <a:pathLst>
              <a:path w="2630340" h="1683484">
                <a:moveTo>
                  <a:pt x="0" y="0"/>
                </a:moveTo>
                <a:lnTo>
                  <a:pt x="2630340" y="0"/>
                </a:lnTo>
                <a:lnTo>
                  <a:pt x="2623638" y="8825"/>
                </a:lnTo>
                <a:cubicBezTo>
                  <a:pt x="2529359" y="108850"/>
                  <a:pt x="2247082" y="225928"/>
                  <a:pt x="2069811" y="293397"/>
                </a:cubicBezTo>
                <a:cubicBezTo>
                  <a:pt x="1786178" y="401347"/>
                  <a:pt x="1127894" y="323030"/>
                  <a:pt x="825211" y="509297"/>
                </a:cubicBezTo>
                <a:cubicBezTo>
                  <a:pt x="522528" y="695564"/>
                  <a:pt x="416694" y="1220497"/>
                  <a:pt x="253711" y="1410997"/>
                </a:cubicBezTo>
                <a:cubicBezTo>
                  <a:pt x="172220" y="1506247"/>
                  <a:pt x="89670" y="1612080"/>
                  <a:pt x="17968" y="1671347"/>
                </a:cubicBezTo>
                <a:lnTo>
                  <a:pt x="0" y="1683484"/>
                </a:lnTo>
                <a:close/>
              </a:path>
            </a:pathLst>
          </a:cu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rot="3645804">
            <a:off x="1695747" y="6236060"/>
            <a:ext cx="754315" cy="1144791"/>
          </a:xfrm>
          <a:custGeom>
            <a:avLst/>
            <a:gdLst>
              <a:gd name="connsiteX0" fmla="*/ 83077 w 754315"/>
              <a:gd name="connsiteY0" fmla="*/ 511469 h 1144791"/>
              <a:gd name="connsiteX1" fmla="*/ 263123 w 754315"/>
              <a:gd name="connsiteY1" fmla="*/ 309766 h 1144791"/>
              <a:gd name="connsiteX2" fmla="*/ 661024 w 754315"/>
              <a:gd name="connsiteY2" fmla="*/ 51418 h 1144791"/>
              <a:gd name="connsiteX3" fmla="*/ 754315 w 754315"/>
              <a:gd name="connsiteY3" fmla="*/ 0 h 1144791"/>
              <a:gd name="connsiteX4" fmla="*/ 113553 w 754315"/>
              <a:gd name="connsiteY4" fmla="*/ 1144791 h 1144791"/>
              <a:gd name="connsiteX5" fmla="*/ 108146 w 754315"/>
              <a:gd name="connsiteY5" fmla="*/ 1129008 h 1144791"/>
              <a:gd name="connsiteX6" fmla="*/ 695 w 754315"/>
              <a:gd name="connsiteY6" fmla="*/ 803027 h 1144791"/>
              <a:gd name="connsiteX7" fmla="*/ 83077 w 754315"/>
              <a:gd name="connsiteY7" fmla="*/ 511469 h 1144791"/>
            </a:gdLst>
            <a:ahLst/>
            <a:cxnLst/>
            <a:rect l="l" t="t" r="r" b="b"/>
            <a:pathLst>
              <a:path w="754315" h="1144791">
                <a:moveTo>
                  <a:pt x="83077" y="511469"/>
                </a:moveTo>
                <a:cubicBezTo>
                  <a:pt x="123819" y="447360"/>
                  <a:pt x="182068" y="379993"/>
                  <a:pt x="263123" y="309766"/>
                </a:cubicBezTo>
                <a:cubicBezTo>
                  <a:pt x="435184" y="160691"/>
                  <a:pt x="557015" y="102231"/>
                  <a:pt x="661024" y="51418"/>
                </a:cubicBezTo>
                <a:lnTo>
                  <a:pt x="754315" y="0"/>
                </a:lnTo>
                <a:lnTo>
                  <a:pt x="113553" y="1144791"/>
                </a:lnTo>
                <a:lnTo>
                  <a:pt x="108146" y="1129008"/>
                </a:lnTo>
                <a:cubicBezTo>
                  <a:pt x="77708" y="1053256"/>
                  <a:pt x="8379" y="942081"/>
                  <a:pt x="695" y="803027"/>
                </a:cubicBezTo>
                <a:cubicBezTo>
                  <a:pt x="-4107" y="716117"/>
                  <a:pt x="15172" y="618318"/>
                  <a:pt x="83077" y="511469"/>
                </a:cubicBezTo>
                <a:close/>
              </a:path>
            </a:pathLst>
          </a:custGeom>
          <a:solidFill>
            <a:schemeClr val="accent1">
              <a:lumMod val="40000"/>
              <a:lumOff val="6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6774293" y="3990656"/>
            <a:ext cx="5417707" cy="2867344"/>
          </a:xfrm>
          <a:custGeom>
            <a:avLst/>
            <a:gdLst>
              <a:gd name="connsiteX0" fmla="*/ 4341068 w 5417707"/>
              <a:gd name="connsiteY0" fmla="*/ 0 h 4178406"/>
              <a:gd name="connsiteX1" fmla="*/ 5232036 w 5417707"/>
              <a:gd name="connsiteY1" fmla="*/ 104661 h 4178406"/>
              <a:gd name="connsiteX2" fmla="*/ 5417707 w 5417707"/>
              <a:gd name="connsiteY2" fmla="*/ 154596 h 4178406"/>
              <a:gd name="connsiteX3" fmla="*/ 5417707 w 5417707"/>
              <a:gd name="connsiteY3" fmla="*/ 4178406 h 4178406"/>
              <a:gd name="connsiteX4" fmla="*/ 0 w 5417707"/>
              <a:gd name="connsiteY4" fmla="*/ 4178406 h 4178406"/>
              <a:gd name="connsiteX5" fmla="*/ 9972 w 5417707"/>
              <a:gd name="connsiteY5" fmla="*/ 4113334 h 4178406"/>
              <a:gd name="connsiteX6" fmla="*/ 4341068 w 5417707"/>
              <a:gd name="connsiteY6" fmla="*/ 0 h 4178406"/>
            </a:gdLst>
            <a:ahLst/>
            <a:cxnLst/>
            <a:rect l="l" t="t" r="r" b="b"/>
            <a:pathLst>
              <a:path w="5417707" h="4178406">
                <a:moveTo>
                  <a:pt x="4341068" y="0"/>
                </a:moveTo>
                <a:cubicBezTo>
                  <a:pt x="4646268" y="0"/>
                  <a:pt x="4944245" y="36038"/>
                  <a:pt x="5232036" y="104661"/>
                </a:cubicBezTo>
                <a:lnTo>
                  <a:pt x="5417707" y="154596"/>
                </a:lnTo>
                <a:lnTo>
                  <a:pt x="5417707" y="4178406"/>
                </a:lnTo>
                <a:lnTo>
                  <a:pt x="0" y="4178406"/>
                </a:lnTo>
                <a:lnTo>
                  <a:pt x="9972" y="4113334"/>
                </a:lnTo>
                <a:cubicBezTo>
                  <a:pt x="422206" y="1765859"/>
                  <a:pt x="2204665" y="0"/>
                  <a:pt x="4341068" y="0"/>
                </a:cubicBezTo>
                <a:close/>
              </a:path>
            </a:pathLst>
          </a:custGeom>
          <a:solidFill>
            <a:schemeClr val="accent1">
              <a:lumMod val="60000"/>
              <a:lumOff val="4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a:off x="9264353" y="0"/>
            <a:ext cx="2927647" cy="2888943"/>
          </a:xfrm>
          <a:custGeom>
            <a:avLst/>
            <a:gdLst>
              <a:gd name="connsiteX0" fmla="*/ 0 w 3099904"/>
              <a:gd name="connsiteY0" fmla="*/ 0 h 2835515"/>
              <a:gd name="connsiteX1" fmla="*/ 3099904 w 3099904"/>
              <a:gd name="connsiteY1" fmla="*/ 0 h 2835515"/>
              <a:gd name="connsiteX2" fmla="*/ 3099904 w 3099904"/>
              <a:gd name="connsiteY2" fmla="*/ 2833363 h 2835515"/>
              <a:gd name="connsiteX3" fmla="*/ 3014801 w 3099904"/>
              <a:gd name="connsiteY3" fmla="*/ 2835515 h 2835515"/>
              <a:gd name="connsiteX4" fmla="*/ 6079 w 3099904"/>
              <a:gd name="connsiteY4" fmla="*/ 120400 h 2835515"/>
            </a:gdLst>
            <a:ahLst/>
            <a:cxnLst/>
            <a:rect l="l" t="t" r="r" b="b"/>
            <a:pathLst>
              <a:path w="3099904" h="2835515">
                <a:moveTo>
                  <a:pt x="0" y="0"/>
                </a:moveTo>
                <a:lnTo>
                  <a:pt x="3099904" y="0"/>
                </a:lnTo>
                <a:lnTo>
                  <a:pt x="3099904" y="2833363"/>
                </a:lnTo>
                <a:lnTo>
                  <a:pt x="3014801" y="2835515"/>
                </a:lnTo>
                <a:cubicBezTo>
                  <a:pt x="1448899" y="2835515"/>
                  <a:pt x="160956" y="1645440"/>
                  <a:pt x="6079" y="120400"/>
                </a:cubicBezTo>
                <a:close/>
              </a:path>
            </a:pathLst>
          </a:custGeom>
          <a:solidFill>
            <a:schemeClr val="accent1">
              <a:lumMod val="60000"/>
              <a:lumOff val="4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a:off x="7221708" y="4275529"/>
            <a:ext cx="4978967" cy="2592914"/>
          </a:xfrm>
          <a:custGeom>
            <a:avLst/>
            <a:gdLst>
              <a:gd name="connsiteX0" fmla="*/ 4341069 w 4978967"/>
              <a:gd name="connsiteY0" fmla="*/ 0 h 3847403"/>
              <a:gd name="connsiteX1" fmla="*/ 4793081 w 4978967"/>
              <a:gd name="connsiteY1" fmla="*/ 24490 h 3847403"/>
              <a:gd name="connsiteX2" fmla="*/ 4978967 w 4978967"/>
              <a:gd name="connsiteY2" fmla="*/ 49834 h 3847403"/>
              <a:gd name="connsiteX3" fmla="*/ 4978967 w 4978967"/>
              <a:gd name="connsiteY3" fmla="*/ 3847403 h 3847403"/>
              <a:gd name="connsiteX4" fmla="*/ 0 w 4978967"/>
              <a:gd name="connsiteY4" fmla="*/ 3847403 h 3847403"/>
              <a:gd name="connsiteX5" fmla="*/ 9973 w 4978967"/>
              <a:gd name="connsiteY5" fmla="*/ 3787484 h 3847403"/>
              <a:gd name="connsiteX6" fmla="*/ 4341069 w 4978967"/>
              <a:gd name="connsiteY6" fmla="*/ 0 h 3847403"/>
            </a:gdLst>
            <a:ahLst/>
            <a:cxnLst/>
            <a:rect l="l" t="t" r="r" b="b"/>
            <a:pathLst>
              <a:path w="4978967" h="3847403">
                <a:moveTo>
                  <a:pt x="4341069" y="0"/>
                </a:moveTo>
                <a:cubicBezTo>
                  <a:pt x="4493669" y="0"/>
                  <a:pt x="4644463" y="8296"/>
                  <a:pt x="4793081" y="24490"/>
                </a:cubicBezTo>
                <a:lnTo>
                  <a:pt x="4978967" y="49834"/>
                </a:lnTo>
                <a:lnTo>
                  <a:pt x="4978967" y="3847403"/>
                </a:lnTo>
                <a:lnTo>
                  <a:pt x="0" y="3847403"/>
                </a:lnTo>
                <a:lnTo>
                  <a:pt x="9973" y="3787484"/>
                </a:lnTo>
                <a:cubicBezTo>
                  <a:pt x="422207" y="1625971"/>
                  <a:pt x="2204666" y="0"/>
                  <a:pt x="4341069" y="0"/>
                </a:cubicBezTo>
                <a:close/>
              </a:path>
            </a:pathLst>
          </a:custGeom>
          <a:solidFill>
            <a:schemeClr val="accent1">
              <a:lumMod val="40000"/>
              <a:lumOff val="6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a:off x="7078371" y="1377216"/>
            <a:ext cx="4676566" cy="4676566"/>
          </a:xfrm>
          <a:prstGeom prst="ellipse">
            <a:avLst/>
          </a:prstGeom>
          <a:solidFill>
            <a:schemeClr val="accent1">
              <a:lumMod val="20000"/>
              <a:lumOff val="8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pic>
        <p:nvPicPr>
          <p:cNvPr id="25" name="Picture 24"/>
          <p:cNvPicPr>
            <a:picLocks noChangeAspect="1"/>
          </p:cNvPicPr>
          <p:nvPr/>
        </p:nvPicPr>
        <p:blipFill>
          <a:blip r:embed="rId2">
            <a:alphaModFix/>
          </a:blip>
          <a:srcRect/>
          <a:stretch>
            <a:fillRect/>
          </a:stretch>
        </p:blipFill>
        <p:spPr>
          <a:xfrm>
            <a:off x="7459265" y="1955488"/>
            <a:ext cx="3980229" cy="3529456"/>
          </a:xfrm>
          <a:prstGeom prst="rect">
            <a:avLst/>
          </a:prstGeom>
          <a:noFill/>
          <a:ln>
            <a:noFill/>
          </a:ln>
        </p:spPr>
      </p:pic>
      <p:sp>
        <p:nvSpPr>
          <p:cNvPr id="26" name="标题 1"/>
          <p:cNvSpPr txBox="1"/>
          <p:nvPr/>
        </p:nvSpPr>
        <p:spPr>
          <a:xfrm>
            <a:off x="7095724" y="1398103"/>
            <a:ext cx="4676566" cy="4676566"/>
          </a:xfrm>
          <a:prstGeom prst="ellipse">
            <a:avLst/>
          </a:prstGeom>
          <a:noFill/>
          <a:ln w="228600" cap="sq">
            <a:solidFill>
              <a:schemeClr val="accent1">
                <a:alpha val="100000"/>
              </a:schemeClr>
            </a:solid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flipH="1">
            <a:off x="0" y="0"/>
            <a:ext cx="12191999" cy="6858000"/>
          </a:xfrm>
          <a:prstGeom prst="rect">
            <a:avLst/>
          </a:prstGeom>
          <a:solidFill>
            <a:schemeClr val="accent1">
              <a:lumMod val="20000"/>
              <a:lumOff val="80000"/>
              <a:alpha val="7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16042698" flipH="1">
            <a:off x="10864916" y="5540004"/>
            <a:ext cx="1158551" cy="1544977"/>
          </a:xfrm>
          <a:custGeom>
            <a:avLst/>
            <a:gdLst>
              <a:gd name="connsiteX0" fmla="*/ 695 w 1158551"/>
              <a:gd name="connsiteY0" fmla="*/ 1175557 h 1544977"/>
              <a:gd name="connsiteX1" fmla="*/ 263123 w 1158551"/>
              <a:gd name="connsiteY1" fmla="*/ 682296 h 1544977"/>
              <a:gd name="connsiteX2" fmla="*/ 951989 w 1158551"/>
              <a:gd name="connsiteY2" fmla="*/ 211489 h 1544977"/>
              <a:gd name="connsiteX3" fmla="*/ 1089115 w 1158551"/>
              <a:gd name="connsiteY3" fmla="*/ 1737 h 1544977"/>
              <a:gd name="connsiteX4" fmla="*/ 1089984 w 1158551"/>
              <a:gd name="connsiteY4" fmla="*/ 0 h 1544977"/>
              <a:gd name="connsiteX5" fmla="*/ 1158551 w 1158551"/>
              <a:gd name="connsiteY5" fmla="*/ 1497444 h 1544977"/>
              <a:gd name="connsiteX6" fmla="*/ 120481 w 1158551"/>
              <a:gd name="connsiteY6" fmla="*/ 1544977 h 1544977"/>
              <a:gd name="connsiteX7" fmla="*/ 118517 w 1158551"/>
              <a:gd name="connsiteY7" fmla="*/ 1531813 h 1544977"/>
              <a:gd name="connsiteX8" fmla="*/ 695 w 1158551"/>
              <a:gd name="connsiteY8" fmla="*/ 1175557 h 1544977"/>
            </a:gdLst>
            <a:ahLst/>
            <a:cxnLst/>
            <a:rect l="l" t="t" r="r" b="b"/>
            <a:pathLst>
              <a:path w="1158551" h="1544977">
                <a:moveTo>
                  <a:pt x="695" y="1175557"/>
                </a:moveTo>
                <a:cubicBezTo>
                  <a:pt x="-6988" y="1036502"/>
                  <a:pt x="46975" y="869568"/>
                  <a:pt x="263123" y="682296"/>
                </a:cubicBezTo>
                <a:cubicBezTo>
                  <a:pt x="607244" y="384147"/>
                  <a:pt x="750450" y="448453"/>
                  <a:pt x="951989" y="211489"/>
                </a:cubicBezTo>
                <a:cubicBezTo>
                  <a:pt x="1002374" y="152247"/>
                  <a:pt x="1047109" y="80439"/>
                  <a:pt x="1089115" y="1737"/>
                </a:cubicBezTo>
                <a:lnTo>
                  <a:pt x="1089984" y="0"/>
                </a:lnTo>
                <a:lnTo>
                  <a:pt x="1158551" y="1497444"/>
                </a:lnTo>
                <a:lnTo>
                  <a:pt x="120481" y="1544977"/>
                </a:lnTo>
                <a:lnTo>
                  <a:pt x="118517" y="1531813"/>
                </a:lnTo>
                <a:cubicBezTo>
                  <a:pt x="98774" y="1456981"/>
                  <a:pt x="9476" y="1334476"/>
                  <a:pt x="695" y="1175557"/>
                </a:cubicBezTo>
                <a:close/>
              </a:path>
            </a:pathLst>
          </a:cu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flipH="1">
            <a:off x="10091746" y="0"/>
            <a:ext cx="2103140" cy="1484784"/>
          </a:xfrm>
          <a:custGeom>
            <a:avLst/>
            <a:gdLst>
              <a:gd name="connsiteX0" fmla="*/ 0 w 2630340"/>
              <a:gd name="connsiteY0" fmla="*/ 0 h 1683484"/>
              <a:gd name="connsiteX1" fmla="*/ 2630340 w 2630340"/>
              <a:gd name="connsiteY1" fmla="*/ 0 h 1683484"/>
              <a:gd name="connsiteX2" fmla="*/ 2623638 w 2630340"/>
              <a:gd name="connsiteY2" fmla="*/ 8825 h 1683484"/>
              <a:gd name="connsiteX3" fmla="*/ 2069811 w 2630340"/>
              <a:gd name="connsiteY3" fmla="*/ 293397 h 1683484"/>
              <a:gd name="connsiteX4" fmla="*/ 825211 w 2630340"/>
              <a:gd name="connsiteY4" fmla="*/ 509297 h 1683484"/>
              <a:gd name="connsiteX5" fmla="*/ 253711 w 2630340"/>
              <a:gd name="connsiteY5" fmla="*/ 1410997 h 1683484"/>
              <a:gd name="connsiteX6" fmla="*/ 17968 w 2630340"/>
              <a:gd name="connsiteY6" fmla="*/ 1671347 h 1683484"/>
              <a:gd name="connsiteX7" fmla="*/ 0 w 2630340"/>
              <a:gd name="connsiteY7" fmla="*/ 1683484 h 1683484"/>
            </a:gdLst>
            <a:ahLst/>
            <a:cxnLst/>
            <a:rect l="l" t="t" r="r" b="b"/>
            <a:pathLst>
              <a:path w="2630340" h="1683484">
                <a:moveTo>
                  <a:pt x="0" y="0"/>
                </a:moveTo>
                <a:lnTo>
                  <a:pt x="2630340" y="0"/>
                </a:lnTo>
                <a:lnTo>
                  <a:pt x="2623638" y="8825"/>
                </a:lnTo>
                <a:cubicBezTo>
                  <a:pt x="2529359" y="108850"/>
                  <a:pt x="2247082" y="225928"/>
                  <a:pt x="2069811" y="293397"/>
                </a:cubicBezTo>
                <a:cubicBezTo>
                  <a:pt x="1786178" y="401347"/>
                  <a:pt x="1127894" y="323030"/>
                  <a:pt x="825211" y="509297"/>
                </a:cubicBezTo>
                <a:cubicBezTo>
                  <a:pt x="522528" y="695564"/>
                  <a:pt x="416694" y="1220497"/>
                  <a:pt x="253711" y="1410997"/>
                </a:cubicBezTo>
                <a:cubicBezTo>
                  <a:pt x="172220" y="1506247"/>
                  <a:pt x="89670" y="1612080"/>
                  <a:pt x="17968" y="1671347"/>
                </a:cubicBezTo>
                <a:lnTo>
                  <a:pt x="0" y="1683484"/>
                </a:lnTo>
                <a:close/>
              </a:path>
            </a:pathLst>
          </a:cu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17954196" flipH="1">
            <a:off x="9618149" y="6236060"/>
            <a:ext cx="754315" cy="1144791"/>
          </a:xfrm>
          <a:custGeom>
            <a:avLst/>
            <a:gdLst>
              <a:gd name="connsiteX0" fmla="*/ 83077 w 754315"/>
              <a:gd name="connsiteY0" fmla="*/ 511469 h 1144791"/>
              <a:gd name="connsiteX1" fmla="*/ 263123 w 754315"/>
              <a:gd name="connsiteY1" fmla="*/ 309766 h 1144791"/>
              <a:gd name="connsiteX2" fmla="*/ 661024 w 754315"/>
              <a:gd name="connsiteY2" fmla="*/ 51418 h 1144791"/>
              <a:gd name="connsiteX3" fmla="*/ 754315 w 754315"/>
              <a:gd name="connsiteY3" fmla="*/ 0 h 1144791"/>
              <a:gd name="connsiteX4" fmla="*/ 113553 w 754315"/>
              <a:gd name="connsiteY4" fmla="*/ 1144791 h 1144791"/>
              <a:gd name="connsiteX5" fmla="*/ 108146 w 754315"/>
              <a:gd name="connsiteY5" fmla="*/ 1129008 h 1144791"/>
              <a:gd name="connsiteX6" fmla="*/ 695 w 754315"/>
              <a:gd name="connsiteY6" fmla="*/ 803027 h 1144791"/>
              <a:gd name="connsiteX7" fmla="*/ 83077 w 754315"/>
              <a:gd name="connsiteY7" fmla="*/ 511469 h 1144791"/>
            </a:gdLst>
            <a:ahLst/>
            <a:cxnLst/>
            <a:rect l="l" t="t" r="r" b="b"/>
            <a:pathLst>
              <a:path w="754315" h="1144791">
                <a:moveTo>
                  <a:pt x="83077" y="511469"/>
                </a:moveTo>
                <a:cubicBezTo>
                  <a:pt x="123819" y="447360"/>
                  <a:pt x="182068" y="379993"/>
                  <a:pt x="263123" y="309766"/>
                </a:cubicBezTo>
                <a:cubicBezTo>
                  <a:pt x="435184" y="160691"/>
                  <a:pt x="557015" y="102231"/>
                  <a:pt x="661024" y="51418"/>
                </a:cubicBezTo>
                <a:lnTo>
                  <a:pt x="754315" y="0"/>
                </a:lnTo>
                <a:lnTo>
                  <a:pt x="113553" y="1144791"/>
                </a:lnTo>
                <a:lnTo>
                  <a:pt x="108146" y="1129008"/>
                </a:lnTo>
                <a:cubicBezTo>
                  <a:pt x="77708" y="1053256"/>
                  <a:pt x="8379" y="942081"/>
                  <a:pt x="695" y="803027"/>
                </a:cubicBezTo>
                <a:cubicBezTo>
                  <a:pt x="-4107" y="716117"/>
                  <a:pt x="15172" y="618318"/>
                  <a:pt x="83077" y="511469"/>
                </a:cubicBezTo>
                <a:close/>
              </a:path>
            </a:pathLst>
          </a:custGeom>
          <a:solidFill>
            <a:schemeClr val="accent1">
              <a:lumMod val="40000"/>
              <a:lumOff val="6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5575300" y="3356328"/>
            <a:ext cx="5921375" cy="1957580"/>
          </a:xfrm>
          <a:prstGeom prst="rect">
            <a:avLst/>
          </a:prstGeom>
          <a:noFill/>
          <a:ln>
            <a:noFill/>
          </a:ln>
        </p:spPr>
        <p:txBody>
          <a:bodyPr vert="horz" wrap="square" lIns="0" tIns="0" rIns="0" bIns="0" rtlCol="0" anchor="t"/>
          <a:lstStyle/>
          <a:p>
            <a:pPr algn="r">
              <a:lnSpc>
                <a:spcPct val="130000"/>
              </a:lnSpc>
            </a:pPr>
            <a:r>
              <a:rPr kumimoji="1" lang="en-US" altLang="zh-CN" sz="5000">
                <a:ln w="12700">
                  <a:noFill/>
                </a:ln>
                <a:gradFill>
                  <a:gsLst>
                    <a:gs pos="0">
                      <a:srgbClr val="68C66D">
                        <a:alpha val="100000"/>
                      </a:srgbClr>
                    </a:gs>
                    <a:gs pos="74000">
                      <a:srgbClr val="2D7731">
                        <a:alpha val="100000"/>
                      </a:srgbClr>
                    </a:gs>
                  </a:gsLst>
                  <a:lin ang="5400000" scaled="0"/>
                </a:gradFill>
                <a:latin typeface="OPPOSans H"/>
                <a:ea typeface="OPPOSans H"/>
                <a:cs typeface="OPPOSans H"/>
              </a:rPr>
              <a:t>课程设置</a:t>
            </a:r>
            <a:endParaRPr kumimoji="1" lang="zh-CN" altLang="en-US"/>
          </a:p>
        </p:txBody>
      </p:sp>
      <p:sp>
        <p:nvSpPr>
          <p:cNvPr id="7" name="标题 1"/>
          <p:cNvSpPr txBox="1"/>
          <p:nvPr/>
        </p:nvSpPr>
        <p:spPr>
          <a:xfrm>
            <a:off x="10232379" y="1798636"/>
            <a:ext cx="1262876" cy="1286932"/>
          </a:xfrm>
          <a:prstGeom prst="roundRect">
            <a:avLst>
              <a:gd name="adj" fmla="val 50000"/>
            </a:avLst>
          </a:prstGeom>
          <a:gradFill>
            <a:gsLst>
              <a:gs pos="0">
                <a:schemeClr val="accent1"/>
              </a:gs>
              <a:gs pos="50000">
                <a:schemeClr val="accent1"/>
              </a:gs>
            </a:gsLst>
            <a:lin ang="5400000" scaled="0"/>
          </a:gradFill>
          <a:ln w="19050" cap="sq">
            <a:noFill/>
            <a:miter/>
          </a:ln>
          <a:effectLst>
            <a:outerShdw blurRad="101600" dist="38100" dir="5400000" sx="104000" sy="104000" algn="t"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flipH="1">
            <a:off x="8675" y="3990656"/>
            <a:ext cx="5417707" cy="2867344"/>
          </a:xfrm>
          <a:custGeom>
            <a:avLst/>
            <a:gdLst>
              <a:gd name="connsiteX0" fmla="*/ 4341068 w 5417707"/>
              <a:gd name="connsiteY0" fmla="*/ 0 h 4178406"/>
              <a:gd name="connsiteX1" fmla="*/ 5232036 w 5417707"/>
              <a:gd name="connsiteY1" fmla="*/ 104661 h 4178406"/>
              <a:gd name="connsiteX2" fmla="*/ 5417707 w 5417707"/>
              <a:gd name="connsiteY2" fmla="*/ 154596 h 4178406"/>
              <a:gd name="connsiteX3" fmla="*/ 5417707 w 5417707"/>
              <a:gd name="connsiteY3" fmla="*/ 4178406 h 4178406"/>
              <a:gd name="connsiteX4" fmla="*/ 0 w 5417707"/>
              <a:gd name="connsiteY4" fmla="*/ 4178406 h 4178406"/>
              <a:gd name="connsiteX5" fmla="*/ 9972 w 5417707"/>
              <a:gd name="connsiteY5" fmla="*/ 4113334 h 4178406"/>
              <a:gd name="connsiteX6" fmla="*/ 4341068 w 5417707"/>
              <a:gd name="connsiteY6" fmla="*/ 0 h 4178406"/>
            </a:gdLst>
            <a:ahLst/>
            <a:cxnLst/>
            <a:rect l="l" t="t" r="r" b="b"/>
            <a:pathLst>
              <a:path w="5417707" h="4178406">
                <a:moveTo>
                  <a:pt x="4341068" y="0"/>
                </a:moveTo>
                <a:cubicBezTo>
                  <a:pt x="4646268" y="0"/>
                  <a:pt x="4944245" y="36038"/>
                  <a:pt x="5232036" y="104661"/>
                </a:cubicBezTo>
                <a:lnTo>
                  <a:pt x="5417707" y="154596"/>
                </a:lnTo>
                <a:lnTo>
                  <a:pt x="5417707" y="4178406"/>
                </a:lnTo>
                <a:lnTo>
                  <a:pt x="0" y="4178406"/>
                </a:lnTo>
                <a:lnTo>
                  <a:pt x="9972" y="4113334"/>
                </a:lnTo>
                <a:cubicBezTo>
                  <a:pt x="422206" y="1765859"/>
                  <a:pt x="2204665" y="0"/>
                  <a:pt x="4341068" y="0"/>
                </a:cubicBezTo>
                <a:close/>
              </a:path>
            </a:pathLst>
          </a:custGeom>
          <a:solidFill>
            <a:schemeClr val="accent1">
              <a:lumMod val="60000"/>
              <a:lumOff val="4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flipH="1">
            <a:off x="8675" y="0"/>
            <a:ext cx="2927647" cy="2888943"/>
          </a:xfrm>
          <a:custGeom>
            <a:avLst/>
            <a:gdLst>
              <a:gd name="connsiteX0" fmla="*/ 0 w 3099904"/>
              <a:gd name="connsiteY0" fmla="*/ 0 h 2835515"/>
              <a:gd name="connsiteX1" fmla="*/ 3099904 w 3099904"/>
              <a:gd name="connsiteY1" fmla="*/ 0 h 2835515"/>
              <a:gd name="connsiteX2" fmla="*/ 3099904 w 3099904"/>
              <a:gd name="connsiteY2" fmla="*/ 2833363 h 2835515"/>
              <a:gd name="connsiteX3" fmla="*/ 3014801 w 3099904"/>
              <a:gd name="connsiteY3" fmla="*/ 2835515 h 2835515"/>
              <a:gd name="connsiteX4" fmla="*/ 6079 w 3099904"/>
              <a:gd name="connsiteY4" fmla="*/ 120400 h 2835515"/>
            </a:gdLst>
            <a:ahLst/>
            <a:cxnLst/>
            <a:rect l="l" t="t" r="r" b="b"/>
            <a:pathLst>
              <a:path w="3099904" h="2835515">
                <a:moveTo>
                  <a:pt x="0" y="0"/>
                </a:moveTo>
                <a:lnTo>
                  <a:pt x="3099904" y="0"/>
                </a:lnTo>
                <a:lnTo>
                  <a:pt x="3099904" y="2833363"/>
                </a:lnTo>
                <a:lnTo>
                  <a:pt x="3014801" y="2835515"/>
                </a:lnTo>
                <a:cubicBezTo>
                  <a:pt x="1448899" y="2835515"/>
                  <a:pt x="160956" y="1645440"/>
                  <a:pt x="6079" y="120400"/>
                </a:cubicBezTo>
                <a:close/>
              </a:path>
            </a:pathLst>
          </a:custGeom>
          <a:solidFill>
            <a:schemeClr val="accent1">
              <a:lumMod val="60000"/>
              <a:lumOff val="4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flipH="1">
            <a:off x="0" y="4275529"/>
            <a:ext cx="4978967" cy="2592914"/>
          </a:xfrm>
          <a:custGeom>
            <a:avLst/>
            <a:gdLst>
              <a:gd name="connsiteX0" fmla="*/ 4341069 w 4978967"/>
              <a:gd name="connsiteY0" fmla="*/ 0 h 3847403"/>
              <a:gd name="connsiteX1" fmla="*/ 4793081 w 4978967"/>
              <a:gd name="connsiteY1" fmla="*/ 24490 h 3847403"/>
              <a:gd name="connsiteX2" fmla="*/ 4978967 w 4978967"/>
              <a:gd name="connsiteY2" fmla="*/ 49834 h 3847403"/>
              <a:gd name="connsiteX3" fmla="*/ 4978967 w 4978967"/>
              <a:gd name="connsiteY3" fmla="*/ 3847403 h 3847403"/>
              <a:gd name="connsiteX4" fmla="*/ 0 w 4978967"/>
              <a:gd name="connsiteY4" fmla="*/ 3847403 h 3847403"/>
              <a:gd name="connsiteX5" fmla="*/ 9973 w 4978967"/>
              <a:gd name="connsiteY5" fmla="*/ 3787484 h 3847403"/>
              <a:gd name="connsiteX6" fmla="*/ 4341069 w 4978967"/>
              <a:gd name="connsiteY6" fmla="*/ 0 h 3847403"/>
            </a:gdLst>
            <a:ahLst/>
            <a:cxnLst/>
            <a:rect l="l" t="t" r="r" b="b"/>
            <a:pathLst>
              <a:path w="4978967" h="3847403">
                <a:moveTo>
                  <a:pt x="4341069" y="0"/>
                </a:moveTo>
                <a:cubicBezTo>
                  <a:pt x="4493669" y="0"/>
                  <a:pt x="4644463" y="8296"/>
                  <a:pt x="4793081" y="24490"/>
                </a:cubicBezTo>
                <a:lnTo>
                  <a:pt x="4978967" y="49834"/>
                </a:lnTo>
                <a:lnTo>
                  <a:pt x="4978967" y="3847403"/>
                </a:lnTo>
                <a:lnTo>
                  <a:pt x="0" y="3847403"/>
                </a:lnTo>
                <a:lnTo>
                  <a:pt x="9973" y="3787484"/>
                </a:lnTo>
                <a:cubicBezTo>
                  <a:pt x="422207" y="1625971"/>
                  <a:pt x="2204666" y="0"/>
                  <a:pt x="4341069" y="0"/>
                </a:cubicBezTo>
                <a:close/>
              </a:path>
            </a:pathLst>
          </a:custGeom>
          <a:solidFill>
            <a:schemeClr val="accent1">
              <a:lumMod val="40000"/>
              <a:lumOff val="6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flipH="1">
            <a:off x="445738" y="1377216"/>
            <a:ext cx="4676566" cy="4676566"/>
          </a:xfrm>
          <a:prstGeom prst="ellipse">
            <a:avLst/>
          </a:prstGeom>
          <a:solidFill>
            <a:schemeClr val="accent1">
              <a:lumMod val="20000"/>
              <a:lumOff val="8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2984613" y="700626"/>
            <a:ext cx="6264000" cy="36000"/>
          </a:xfrm>
          <a:prstGeom prst="rect">
            <a:avLst/>
          </a:prstGeom>
          <a:solidFill>
            <a:schemeClr val="accent1">
              <a:lumMod val="40000"/>
              <a:lumOff val="6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pic>
        <p:nvPicPr>
          <p:cNvPr id="13" name="Picture 12"/>
          <p:cNvPicPr>
            <a:picLocks noChangeAspect="1"/>
          </p:cNvPicPr>
          <p:nvPr/>
        </p:nvPicPr>
        <p:blipFill>
          <a:blip r:embed="rId2">
            <a:alphaModFix/>
          </a:blip>
          <a:srcRect/>
          <a:stretch>
            <a:fillRect/>
          </a:stretch>
        </p:blipFill>
        <p:spPr>
          <a:xfrm>
            <a:off x="840068" y="1955488"/>
            <a:ext cx="3980229" cy="3529456"/>
          </a:xfrm>
          <a:prstGeom prst="rect">
            <a:avLst/>
          </a:prstGeom>
          <a:noFill/>
          <a:ln>
            <a:noFill/>
          </a:ln>
        </p:spPr>
      </p:pic>
      <p:sp>
        <p:nvSpPr>
          <p:cNvPr id="14" name="标题 1"/>
          <p:cNvSpPr txBox="1"/>
          <p:nvPr/>
        </p:nvSpPr>
        <p:spPr>
          <a:xfrm flipH="1">
            <a:off x="428385" y="1398103"/>
            <a:ext cx="4676566" cy="4676566"/>
          </a:xfrm>
          <a:prstGeom prst="ellipse">
            <a:avLst/>
          </a:prstGeom>
          <a:noFill/>
          <a:ln w="228600" cap="sq">
            <a:solidFill>
              <a:schemeClr val="accent1">
                <a:alpha val="10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10321559" y="818673"/>
            <a:ext cx="1029504" cy="2016438"/>
          </a:xfrm>
          <a:prstGeom prst="rect">
            <a:avLst/>
          </a:prstGeom>
          <a:noFill/>
          <a:ln cap="sq">
            <a:noFill/>
          </a:ln>
          <a:effectLst/>
        </p:spPr>
        <p:txBody>
          <a:bodyPr vert="horz" wrap="square" lIns="0" tIns="0" rIns="0" bIns="0" rtlCol="0" anchor="b"/>
          <a:lstStyle/>
          <a:p>
            <a:pPr algn="ctr">
              <a:lnSpc>
                <a:spcPct val="110000"/>
              </a:lnSpc>
            </a:pPr>
            <a:r>
              <a:rPr kumimoji="1" lang="en-US" altLang="zh-CN" sz="5000">
                <a:ln w="15875">
                  <a:noFill/>
                </a:ln>
                <a:solidFill>
                  <a:srgbClr val="FFFFFF">
                    <a:alpha val="100000"/>
                  </a:srgbClr>
                </a:solidFill>
                <a:latin typeface="OPPOSans H"/>
                <a:ea typeface="OPPOSans H"/>
                <a:cs typeface="OPPOSans H"/>
              </a:rPr>
              <a:t>02</a:t>
            </a:r>
            <a:endParaRPr kumimoji="1"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27384"/>
            <a:ext cx="12216680" cy="6912768"/>
          </a:xfrm>
          <a:prstGeom prst="rect">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660400" y="2114036"/>
            <a:ext cx="3237271" cy="3460912"/>
          </a:xfrm>
          <a:custGeom>
            <a:avLst/>
            <a:gdLst>
              <a:gd name="connsiteX0" fmla="*/ 2809702 w 3237271"/>
              <a:gd name="connsiteY0" fmla="*/ 0 h 3460912"/>
              <a:gd name="connsiteX1" fmla="*/ 2893468 w 3237271"/>
              <a:gd name="connsiteY1" fmla="*/ 34698 h 3460912"/>
              <a:gd name="connsiteX2" fmla="*/ 3165787 w 3237271"/>
              <a:gd name="connsiteY2" fmla="*/ 307016 h 3460912"/>
              <a:gd name="connsiteX3" fmla="*/ 3171899 w 3237271"/>
              <a:gd name="connsiteY3" fmla="*/ 311137 h 3460912"/>
              <a:gd name="connsiteX4" fmla="*/ 3181289 w 3237271"/>
              <a:gd name="connsiteY4" fmla="*/ 322518 h 3460912"/>
              <a:gd name="connsiteX5" fmla="*/ 3183001 w 3237271"/>
              <a:gd name="connsiteY5" fmla="*/ 324230 h 3460912"/>
              <a:gd name="connsiteX6" fmla="*/ 3184236 w 3237271"/>
              <a:gd name="connsiteY6" fmla="*/ 326090 h 3460912"/>
              <a:gd name="connsiteX7" fmla="*/ 3199153 w 3237271"/>
              <a:gd name="connsiteY7" fmla="*/ 344169 h 3460912"/>
              <a:gd name="connsiteX8" fmla="*/ 3237271 w 3237271"/>
              <a:gd name="connsiteY8" fmla="*/ 468960 h 3460912"/>
              <a:gd name="connsiteX9" fmla="*/ 3237271 w 3237271"/>
              <a:gd name="connsiteY9" fmla="*/ 3237716 h 3460912"/>
              <a:gd name="connsiteX10" fmla="*/ 3014075 w 3237271"/>
              <a:gd name="connsiteY10" fmla="*/ 3460912 h 3460912"/>
              <a:gd name="connsiteX11" fmla="*/ 223196 w 3237271"/>
              <a:gd name="connsiteY11" fmla="*/ 3460912 h 3460912"/>
              <a:gd name="connsiteX12" fmla="*/ 0 w 3237271"/>
              <a:gd name="connsiteY12" fmla="*/ 3237716 h 3460912"/>
              <a:gd name="connsiteX13" fmla="*/ 0 w 3237271"/>
              <a:gd name="connsiteY13" fmla="*/ 468960 h 3460912"/>
              <a:gd name="connsiteX14" fmla="*/ 223196 w 3237271"/>
              <a:gd name="connsiteY14" fmla="*/ 245764 h 3460912"/>
              <a:gd name="connsiteX15" fmla="*/ 2514869 w 3237271"/>
              <a:gd name="connsiteY15" fmla="*/ 245764 h 3460912"/>
              <a:gd name="connsiteX16" fmla="*/ 2725935 w 3237271"/>
              <a:gd name="connsiteY16" fmla="*/ 34698 h 3460912"/>
              <a:gd name="connsiteX17" fmla="*/ 2809702 w 3237271"/>
              <a:gd name="connsiteY17" fmla="*/ 0 h 3460912"/>
            </a:gdLst>
            <a:ahLst/>
            <a:cxnLst/>
            <a:rect l="l" t="t" r="r" b="b"/>
            <a:pathLst>
              <a:path w="3237271" h="3460912">
                <a:moveTo>
                  <a:pt x="2809702" y="0"/>
                </a:moveTo>
                <a:cubicBezTo>
                  <a:pt x="2840019" y="0"/>
                  <a:pt x="2870337" y="11566"/>
                  <a:pt x="2893468" y="34698"/>
                </a:cubicBezTo>
                <a:lnTo>
                  <a:pt x="3165787" y="307016"/>
                </a:lnTo>
                <a:lnTo>
                  <a:pt x="3171899" y="311137"/>
                </a:lnTo>
                <a:lnTo>
                  <a:pt x="3181289" y="322518"/>
                </a:lnTo>
                <a:lnTo>
                  <a:pt x="3183001" y="324230"/>
                </a:lnTo>
                <a:lnTo>
                  <a:pt x="3184236" y="326090"/>
                </a:lnTo>
                <a:lnTo>
                  <a:pt x="3199153" y="344169"/>
                </a:lnTo>
                <a:cubicBezTo>
                  <a:pt x="3223219" y="379791"/>
                  <a:pt x="3237271" y="422735"/>
                  <a:pt x="3237271" y="468960"/>
                </a:cubicBezTo>
                <a:lnTo>
                  <a:pt x="3237271" y="3237716"/>
                </a:lnTo>
                <a:cubicBezTo>
                  <a:pt x="3237271" y="3360984"/>
                  <a:pt x="3137343" y="3460912"/>
                  <a:pt x="3014075" y="3460912"/>
                </a:cubicBezTo>
                <a:lnTo>
                  <a:pt x="223196" y="3460912"/>
                </a:lnTo>
                <a:cubicBezTo>
                  <a:pt x="99928" y="3460912"/>
                  <a:pt x="0" y="3360984"/>
                  <a:pt x="0" y="3237716"/>
                </a:cubicBezTo>
                <a:lnTo>
                  <a:pt x="0" y="468960"/>
                </a:lnTo>
                <a:cubicBezTo>
                  <a:pt x="0" y="345692"/>
                  <a:pt x="99928" y="245764"/>
                  <a:pt x="223196" y="245764"/>
                </a:cubicBezTo>
                <a:lnTo>
                  <a:pt x="2514869" y="245764"/>
                </a:lnTo>
                <a:lnTo>
                  <a:pt x="2725935" y="34698"/>
                </a:lnTo>
                <a:cubicBezTo>
                  <a:pt x="2749067" y="11566"/>
                  <a:pt x="2779384" y="0"/>
                  <a:pt x="2809702" y="0"/>
                </a:cubicBezTo>
                <a:close/>
              </a:path>
            </a:pathLst>
          </a:cu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8281629" y="2114036"/>
            <a:ext cx="3237271" cy="3460912"/>
          </a:xfrm>
          <a:custGeom>
            <a:avLst/>
            <a:gdLst>
              <a:gd name="connsiteX0" fmla="*/ 2809702 w 3237271"/>
              <a:gd name="connsiteY0" fmla="*/ 0 h 3460912"/>
              <a:gd name="connsiteX1" fmla="*/ 2893468 w 3237271"/>
              <a:gd name="connsiteY1" fmla="*/ 34698 h 3460912"/>
              <a:gd name="connsiteX2" fmla="*/ 3165787 w 3237271"/>
              <a:gd name="connsiteY2" fmla="*/ 307016 h 3460912"/>
              <a:gd name="connsiteX3" fmla="*/ 3171899 w 3237271"/>
              <a:gd name="connsiteY3" fmla="*/ 311137 h 3460912"/>
              <a:gd name="connsiteX4" fmla="*/ 3181289 w 3237271"/>
              <a:gd name="connsiteY4" fmla="*/ 322518 h 3460912"/>
              <a:gd name="connsiteX5" fmla="*/ 3183001 w 3237271"/>
              <a:gd name="connsiteY5" fmla="*/ 324230 h 3460912"/>
              <a:gd name="connsiteX6" fmla="*/ 3184236 w 3237271"/>
              <a:gd name="connsiteY6" fmla="*/ 326090 h 3460912"/>
              <a:gd name="connsiteX7" fmla="*/ 3199153 w 3237271"/>
              <a:gd name="connsiteY7" fmla="*/ 344169 h 3460912"/>
              <a:gd name="connsiteX8" fmla="*/ 3237271 w 3237271"/>
              <a:gd name="connsiteY8" fmla="*/ 468960 h 3460912"/>
              <a:gd name="connsiteX9" fmla="*/ 3237271 w 3237271"/>
              <a:gd name="connsiteY9" fmla="*/ 3237716 h 3460912"/>
              <a:gd name="connsiteX10" fmla="*/ 3014075 w 3237271"/>
              <a:gd name="connsiteY10" fmla="*/ 3460912 h 3460912"/>
              <a:gd name="connsiteX11" fmla="*/ 223196 w 3237271"/>
              <a:gd name="connsiteY11" fmla="*/ 3460912 h 3460912"/>
              <a:gd name="connsiteX12" fmla="*/ 0 w 3237271"/>
              <a:gd name="connsiteY12" fmla="*/ 3237716 h 3460912"/>
              <a:gd name="connsiteX13" fmla="*/ 0 w 3237271"/>
              <a:gd name="connsiteY13" fmla="*/ 468960 h 3460912"/>
              <a:gd name="connsiteX14" fmla="*/ 223196 w 3237271"/>
              <a:gd name="connsiteY14" fmla="*/ 245764 h 3460912"/>
              <a:gd name="connsiteX15" fmla="*/ 2514869 w 3237271"/>
              <a:gd name="connsiteY15" fmla="*/ 245764 h 3460912"/>
              <a:gd name="connsiteX16" fmla="*/ 2725935 w 3237271"/>
              <a:gd name="connsiteY16" fmla="*/ 34698 h 3460912"/>
              <a:gd name="connsiteX17" fmla="*/ 2809702 w 3237271"/>
              <a:gd name="connsiteY17" fmla="*/ 0 h 3460912"/>
            </a:gdLst>
            <a:ahLst/>
            <a:cxnLst/>
            <a:rect l="l" t="t" r="r" b="b"/>
            <a:pathLst>
              <a:path w="3237271" h="3460912">
                <a:moveTo>
                  <a:pt x="2809702" y="0"/>
                </a:moveTo>
                <a:cubicBezTo>
                  <a:pt x="2840019" y="0"/>
                  <a:pt x="2870337" y="11566"/>
                  <a:pt x="2893468" y="34698"/>
                </a:cubicBezTo>
                <a:lnTo>
                  <a:pt x="3165787" y="307016"/>
                </a:lnTo>
                <a:lnTo>
                  <a:pt x="3171899" y="311137"/>
                </a:lnTo>
                <a:lnTo>
                  <a:pt x="3181289" y="322518"/>
                </a:lnTo>
                <a:lnTo>
                  <a:pt x="3183001" y="324230"/>
                </a:lnTo>
                <a:lnTo>
                  <a:pt x="3184236" y="326090"/>
                </a:lnTo>
                <a:lnTo>
                  <a:pt x="3199153" y="344169"/>
                </a:lnTo>
                <a:cubicBezTo>
                  <a:pt x="3223219" y="379791"/>
                  <a:pt x="3237271" y="422735"/>
                  <a:pt x="3237271" y="468960"/>
                </a:cubicBezTo>
                <a:lnTo>
                  <a:pt x="3237271" y="3237716"/>
                </a:lnTo>
                <a:cubicBezTo>
                  <a:pt x="3237271" y="3360984"/>
                  <a:pt x="3137343" y="3460912"/>
                  <a:pt x="3014075" y="3460912"/>
                </a:cubicBezTo>
                <a:lnTo>
                  <a:pt x="223196" y="3460912"/>
                </a:lnTo>
                <a:cubicBezTo>
                  <a:pt x="99928" y="3460912"/>
                  <a:pt x="0" y="3360984"/>
                  <a:pt x="0" y="3237716"/>
                </a:cubicBezTo>
                <a:lnTo>
                  <a:pt x="0" y="468960"/>
                </a:lnTo>
                <a:cubicBezTo>
                  <a:pt x="0" y="345692"/>
                  <a:pt x="99928" y="245764"/>
                  <a:pt x="223196" y="245764"/>
                </a:cubicBezTo>
                <a:lnTo>
                  <a:pt x="2514869" y="245764"/>
                </a:lnTo>
                <a:lnTo>
                  <a:pt x="2725935" y="34698"/>
                </a:lnTo>
                <a:cubicBezTo>
                  <a:pt x="2749067" y="11566"/>
                  <a:pt x="2779384" y="0"/>
                  <a:pt x="2809702" y="0"/>
                </a:cubicBezTo>
                <a:close/>
              </a:path>
            </a:pathLst>
          </a:cu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660400" y="2190236"/>
            <a:ext cx="3237271" cy="3460912"/>
          </a:xfrm>
          <a:custGeom>
            <a:avLst/>
            <a:gdLst>
              <a:gd name="connsiteX0" fmla="*/ 2809702 w 3237271"/>
              <a:gd name="connsiteY0" fmla="*/ 0 h 3460912"/>
              <a:gd name="connsiteX1" fmla="*/ 2893468 w 3237271"/>
              <a:gd name="connsiteY1" fmla="*/ 34698 h 3460912"/>
              <a:gd name="connsiteX2" fmla="*/ 3165787 w 3237271"/>
              <a:gd name="connsiteY2" fmla="*/ 307016 h 3460912"/>
              <a:gd name="connsiteX3" fmla="*/ 3171899 w 3237271"/>
              <a:gd name="connsiteY3" fmla="*/ 311137 h 3460912"/>
              <a:gd name="connsiteX4" fmla="*/ 3181289 w 3237271"/>
              <a:gd name="connsiteY4" fmla="*/ 322518 h 3460912"/>
              <a:gd name="connsiteX5" fmla="*/ 3183001 w 3237271"/>
              <a:gd name="connsiteY5" fmla="*/ 324230 h 3460912"/>
              <a:gd name="connsiteX6" fmla="*/ 3184236 w 3237271"/>
              <a:gd name="connsiteY6" fmla="*/ 326090 h 3460912"/>
              <a:gd name="connsiteX7" fmla="*/ 3199153 w 3237271"/>
              <a:gd name="connsiteY7" fmla="*/ 344169 h 3460912"/>
              <a:gd name="connsiteX8" fmla="*/ 3237271 w 3237271"/>
              <a:gd name="connsiteY8" fmla="*/ 468960 h 3460912"/>
              <a:gd name="connsiteX9" fmla="*/ 3237271 w 3237271"/>
              <a:gd name="connsiteY9" fmla="*/ 3237716 h 3460912"/>
              <a:gd name="connsiteX10" fmla="*/ 3014075 w 3237271"/>
              <a:gd name="connsiteY10" fmla="*/ 3460912 h 3460912"/>
              <a:gd name="connsiteX11" fmla="*/ 223196 w 3237271"/>
              <a:gd name="connsiteY11" fmla="*/ 3460912 h 3460912"/>
              <a:gd name="connsiteX12" fmla="*/ 0 w 3237271"/>
              <a:gd name="connsiteY12" fmla="*/ 3237716 h 3460912"/>
              <a:gd name="connsiteX13" fmla="*/ 0 w 3237271"/>
              <a:gd name="connsiteY13" fmla="*/ 468960 h 3460912"/>
              <a:gd name="connsiteX14" fmla="*/ 223196 w 3237271"/>
              <a:gd name="connsiteY14" fmla="*/ 245764 h 3460912"/>
              <a:gd name="connsiteX15" fmla="*/ 2514869 w 3237271"/>
              <a:gd name="connsiteY15" fmla="*/ 245764 h 3460912"/>
              <a:gd name="connsiteX16" fmla="*/ 2725935 w 3237271"/>
              <a:gd name="connsiteY16" fmla="*/ 34698 h 3460912"/>
              <a:gd name="connsiteX17" fmla="*/ 2809702 w 3237271"/>
              <a:gd name="connsiteY17" fmla="*/ 0 h 3460912"/>
            </a:gdLst>
            <a:ahLst/>
            <a:cxnLst/>
            <a:rect l="l" t="t" r="r" b="b"/>
            <a:pathLst>
              <a:path w="3237271" h="3460912">
                <a:moveTo>
                  <a:pt x="2809702" y="0"/>
                </a:moveTo>
                <a:cubicBezTo>
                  <a:pt x="2840019" y="0"/>
                  <a:pt x="2870337" y="11566"/>
                  <a:pt x="2893468" y="34698"/>
                </a:cubicBezTo>
                <a:lnTo>
                  <a:pt x="3165787" y="307016"/>
                </a:lnTo>
                <a:lnTo>
                  <a:pt x="3171899" y="311137"/>
                </a:lnTo>
                <a:lnTo>
                  <a:pt x="3181289" y="322518"/>
                </a:lnTo>
                <a:lnTo>
                  <a:pt x="3183001" y="324230"/>
                </a:lnTo>
                <a:lnTo>
                  <a:pt x="3184236" y="326090"/>
                </a:lnTo>
                <a:lnTo>
                  <a:pt x="3199153" y="344169"/>
                </a:lnTo>
                <a:cubicBezTo>
                  <a:pt x="3223219" y="379791"/>
                  <a:pt x="3237271" y="422735"/>
                  <a:pt x="3237271" y="468960"/>
                </a:cubicBezTo>
                <a:lnTo>
                  <a:pt x="3237271" y="3237716"/>
                </a:lnTo>
                <a:cubicBezTo>
                  <a:pt x="3237271" y="3360984"/>
                  <a:pt x="3137343" y="3460912"/>
                  <a:pt x="3014075" y="3460912"/>
                </a:cubicBezTo>
                <a:lnTo>
                  <a:pt x="223196" y="3460912"/>
                </a:lnTo>
                <a:cubicBezTo>
                  <a:pt x="99928" y="3460912"/>
                  <a:pt x="0" y="3360984"/>
                  <a:pt x="0" y="3237716"/>
                </a:cubicBezTo>
                <a:lnTo>
                  <a:pt x="0" y="468960"/>
                </a:lnTo>
                <a:cubicBezTo>
                  <a:pt x="0" y="345692"/>
                  <a:pt x="99928" y="245764"/>
                  <a:pt x="223196" y="245764"/>
                </a:cubicBezTo>
                <a:lnTo>
                  <a:pt x="2514869" y="245764"/>
                </a:lnTo>
                <a:lnTo>
                  <a:pt x="2725935" y="34698"/>
                </a:lnTo>
                <a:cubicBezTo>
                  <a:pt x="2749067" y="11566"/>
                  <a:pt x="2779384" y="0"/>
                  <a:pt x="2809702" y="0"/>
                </a:cubicBezTo>
                <a:close/>
              </a:path>
            </a:pathLst>
          </a:cu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8281629" y="2190236"/>
            <a:ext cx="3237271" cy="3460912"/>
          </a:xfrm>
          <a:custGeom>
            <a:avLst/>
            <a:gdLst>
              <a:gd name="connsiteX0" fmla="*/ 2809702 w 3237271"/>
              <a:gd name="connsiteY0" fmla="*/ 0 h 3460912"/>
              <a:gd name="connsiteX1" fmla="*/ 2893468 w 3237271"/>
              <a:gd name="connsiteY1" fmla="*/ 34698 h 3460912"/>
              <a:gd name="connsiteX2" fmla="*/ 3165787 w 3237271"/>
              <a:gd name="connsiteY2" fmla="*/ 307016 h 3460912"/>
              <a:gd name="connsiteX3" fmla="*/ 3171899 w 3237271"/>
              <a:gd name="connsiteY3" fmla="*/ 311137 h 3460912"/>
              <a:gd name="connsiteX4" fmla="*/ 3181289 w 3237271"/>
              <a:gd name="connsiteY4" fmla="*/ 322518 h 3460912"/>
              <a:gd name="connsiteX5" fmla="*/ 3183001 w 3237271"/>
              <a:gd name="connsiteY5" fmla="*/ 324230 h 3460912"/>
              <a:gd name="connsiteX6" fmla="*/ 3184236 w 3237271"/>
              <a:gd name="connsiteY6" fmla="*/ 326090 h 3460912"/>
              <a:gd name="connsiteX7" fmla="*/ 3199153 w 3237271"/>
              <a:gd name="connsiteY7" fmla="*/ 344169 h 3460912"/>
              <a:gd name="connsiteX8" fmla="*/ 3237271 w 3237271"/>
              <a:gd name="connsiteY8" fmla="*/ 468960 h 3460912"/>
              <a:gd name="connsiteX9" fmla="*/ 3237271 w 3237271"/>
              <a:gd name="connsiteY9" fmla="*/ 3237716 h 3460912"/>
              <a:gd name="connsiteX10" fmla="*/ 3014075 w 3237271"/>
              <a:gd name="connsiteY10" fmla="*/ 3460912 h 3460912"/>
              <a:gd name="connsiteX11" fmla="*/ 223196 w 3237271"/>
              <a:gd name="connsiteY11" fmla="*/ 3460912 h 3460912"/>
              <a:gd name="connsiteX12" fmla="*/ 0 w 3237271"/>
              <a:gd name="connsiteY12" fmla="*/ 3237716 h 3460912"/>
              <a:gd name="connsiteX13" fmla="*/ 0 w 3237271"/>
              <a:gd name="connsiteY13" fmla="*/ 468960 h 3460912"/>
              <a:gd name="connsiteX14" fmla="*/ 223196 w 3237271"/>
              <a:gd name="connsiteY14" fmla="*/ 245764 h 3460912"/>
              <a:gd name="connsiteX15" fmla="*/ 2514869 w 3237271"/>
              <a:gd name="connsiteY15" fmla="*/ 245764 h 3460912"/>
              <a:gd name="connsiteX16" fmla="*/ 2725935 w 3237271"/>
              <a:gd name="connsiteY16" fmla="*/ 34698 h 3460912"/>
              <a:gd name="connsiteX17" fmla="*/ 2809702 w 3237271"/>
              <a:gd name="connsiteY17" fmla="*/ 0 h 3460912"/>
            </a:gdLst>
            <a:ahLst/>
            <a:cxnLst/>
            <a:rect l="l" t="t" r="r" b="b"/>
            <a:pathLst>
              <a:path w="3237271" h="3460912">
                <a:moveTo>
                  <a:pt x="2809702" y="0"/>
                </a:moveTo>
                <a:cubicBezTo>
                  <a:pt x="2840019" y="0"/>
                  <a:pt x="2870337" y="11566"/>
                  <a:pt x="2893468" y="34698"/>
                </a:cubicBezTo>
                <a:lnTo>
                  <a:pt x="3165787" y="307016"/>
                </a:lnTo>
                <a:lnTo>
                  <a:pt x="3171899" y="311137"/>
                </a:lnTo>
                <a:lnTo>
                  <a:pt x="3181289" y="322518"/>
                </a:lnTo>
                <a:lnTo>
                  <a:pt x="3183001" y="324230"/>
                </a:lnTo>
                <a:lnTo>
                  <a:pt x="3184236" y="326090"/>
                </a:lnTo>
                <a:lnTo>
                  <a:pt x="3199153" y="344169"/>
                </a:lnTo>
                <a:cubicBezTo>
                  <a:pt x="3223219" y="379791"/>
                  <a:pt x="3237271" y="422735"/>
                  <a:pt x="3237271" y="468960"/>
                </a:cubicBezTo>
                <a:lnTo>
                  <a:pt x="3237271" y="3237716"/>
                </a:lnTo>
                <a:cubicBezTo>
                  <a:pt x="3237271" y="3360984"/>
                  <a:pt x="3137343" y="3460912"/>
                  <a:pt x="3014075" y="3460912"/>
                </a:cubicBezTo>
                <a:lnTo>
                  <a:pt x="223196" y="3460912"/>
                </a:lnTo>
                <a:cubicBezTo>
                  <a:pt x="99928" y="3460912"/>
                  <a:pt x="0" y="3360984"/>
                  <a:pt x="0" y="3237716"/>
                </a:cubicBezTo>
                <a:lnTo>
                  <a:pt x="0" y="468960"/>
                </a:lnTo>
                <a:cubicBezTo>
                  <a:pt x="0" y="345692"/>
                  <a:pt x="99928" y="245764"/>
                  <a:pt x="223196" y="245764"/>
                </a:cubicBezTo>
                <a:lnTo>
                  <a:pt x="2514869" y="245764"/>
                </a:lnTo>
                <a:lnTo>
                  <a:pt x="2725935" y="34698"/>
                </a:lnTo>
                <a:cubicBezTo>
                  <a:pt x="2749067" y="11566"/>
                  <a:pt x="2779384" y="0"/>
                  <a:pt x="2809702" y="0"/>
                </a:cubicBezTo>
                <a:close/>
              </a:path>
            </a:pathLst>
          </a:cu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4139086" y="1480516"/>
            <a:ext cx="3901130" cy="4170632"/>
          </a:xfrm>
          <a:custGeom>
            <a:avLst/>
            <a:gdLst>
              <a:gd name="connsiteX0" fmla="*/ 2809702 w 3237271"/>
              <a:gd name="connsiteY0" fmla="*/ 0 h 3460912"/>
              <a:gd name="connsiteX1" fmla="*/ 2893468 w 3237271"/>
              <a:gd name="connsiteY1" fmla="*/ 34698 h 3460912"/>
              <a:gd name="connsiteX2" fmla="*/ 3165787 w 3237271"/>
              <a:gd name="connsiteY2" fmla="*/ 307016 h 3460912"/>
              <a:gd name="connsiteX3" fmla="*/ 3171899 w 3237271"/>
              <a:gd name="connsiteY3" fmla="*/ 311137 h 3460912"/>
              <a:gd name="connsiteX4" fmla="*/ 3181289 w 3237271"/>
              <a:gd name="connsiteY4" fmla="*/ 322518 h 3460912"/>
              <a:gd name="connsiteX5" fmla="*/ 3183001 w 3237271"/>
              <a:gd name="connsiteY5" fmla="*/ 324230 h 3460912"/>
              <a:gd name="connsiteX6" fmla="*/ 3184236 w 3237271"/>
              <a:gd name="connsiteY6" fmla="*/ 326090 h 3460912"/>
              <a:gd name="connsiteX7" fmla="*/ 3199153 w 3237271"/>
              <a:gd name="connsiteY7" fmla="*/ 344169 h 3460912"/>
              <a:gd name="connsiteX8" fmla="*/ 3237271 w 3237271"/>
              <a:gd name="connsiteY8" fmla="*/ 468960 h 3460912"/>
              <a:gd name="connsiteX9" fmla="*/ 3237271 w 3237271"/>
              <a:gd name="connsiteY9" fmla="*/ 3237716 h 3460912"/>
              <a:gd name="connsiteX10" fmla="*/ 3014075 w 3237271"/>
              <a:gd name="connsiteY10" fmla="*/ 3460912 h 3460912"/>
              <a:gd name="connsiteX11" fmla="*/ 223196 w 3237271"/>
              <a:gd name="connsiteY11" fmla="*/ 3460912 h 3460912"/>
              <a:gd name="connsiteX12" fmla="*/ 0 w 3237271"/>
              <a:gd name="connsiteY12" fmla="*/ 3237716 h 3460912"/>
              <a:gd name="connsiteX13" fmla="*/ 0 w 3237271"/>
              <a:gd name="connsiteY13" fmla="*/ 468960 h 3460912"/>
              <a:gd name="connsiteX14" fmla="*/ 223196 w 3237271"/>
              <a:gd name="connsiteY14" fmla="*/ 245764 h 3460912"/>
              <a:gd name="connsiteX15" fmla="*/ 2514869 w 3237271"/>
              <a:gd name="connsiteY15" fmla="*/ 245764 h 3460912"/>
              <a:gd name="connsiteX16" fmla="*/ 2725935 w 3237271"/>
              <a:gd name="connsiteY16" fmla="*/ 34698 h 3460912"/>
              <a:gd name="connsiteX17" fmla="*/ 2809702 w 3237271"/>
              <a:gd name="connsiteY17" fmla="*/ 0 h 3460912"/>
            </a:gdLst>
            <a:ahLst/>
            <a:cxnLst/>
            <a:rect l="l" t="t" r="r" b="b"/>
            <a:pathLst>
              <a:path w="3237271" h="3460912">
                <a:moveTo>
                  <a:pt x="2809702" y="0"/>
                </a:moveTo>
                <a:cubicBezTo>
                  <a:pt x="2840019" y="0"/>
                  <a:pt x="2870337" y="11566"/>
                  <a:pt x="2893468" y="34698"/>
                </a:cubicBezTo>
                <a:lnTo>
                  <a:pt x="3165787" y="307016"/>
                </a:lnTo>
                <a:lnTo>
                  <a:pt x="3171899" y="311137"/>
                </a:lnTo>
                <a:lnTo>
                  <a:pt x="3181289" y="322518"/>
                </a:lnTo>
                <a:lnTo>
                  <a:pt x="3183001" y="324230"/>
                </a:lnTo>
                <a:lnTo>
                  <a:pt x="3184236" y="326090"/>
                </a:lnTo>
                <a:lnTo>
                  <a:pt x="3199153" y="344169"/>
                </a:lnTo>
                <a:cubicBezTo>
                  <a:pt x="3223219" y="379791"/>
                  <a:pt x="3237271" y="422735"/>
                  <a:pt x="3237271" y="468960"/>
                </a:cubicBezTo>
                <a:lnTo>
                  <a:pt x="3237271" y="3237716"/>
                </a:lnTo>
                <a:cubicBezTo>
                  <a:pt x="3237271" y="3360984"/>
                  <a:pt x="3137343" y="3460912"/>
                  <a:pt x="3014075" y="3460912"/>
                </a:cubicBezTo>
                <a:lnTo>
                  <a:pt x="223196" y="3460912"/>
                </a:lnTo>
                <a:cubicBezTo>
                  <a:pt x="99928" y="3460912"/>
                  <a:pt x="0" y="3360984"/>
                  <a:pt x="0" y="3237716"/>
                </a:cubicBezTo>
                <a:lnTo>
                  <a:pt x="0" y="468960"/>
                </a:lnTo>
                <a:cubicBezTo>
                  <a:pt x="0" y="345692"/>
                  <a:pt x="99928" y="245764"/>
                  <a:pt x="223196" y="245764"/>
                </a:cubicBezTo>
                <a:lnTo>
                  <a:pt x="2514869" y="245764"/>
                </a:lnTo>
                <a:lnTo>
                  <a:pt x="2725935" y="34698"/>
                </a:lnTo>
                <a:cubicBezTo>
                  <a:pt x="2749067" y="11566"/>
                  <a:pt x="2779384" y="0"/>
                  <a:pt x="2809702" y="0"/>
                </a:cubicBezTo>
                <a:close/>
              </a:path>
            </a:pathLst>
          </a:custGeom>
          <a:gradFill>
            <a:gsLst>
              <a:gs pos="0">
                <a:schemeClr val="accent1"/>
              </a:gs>
              <a:gs pos="100000">
                <a:schemeClr val="accent1">
                  <a:lumMod val="75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1359309" y="2767780"/>
            <a:ext cx="1839452" cy="550529"/>
          </a:xfrm>
          <a:prstGeom prst="rect">
            <a:avLst/>
          </a:prstGeom>
          <a:noFill/>
          <a:ln>
            <a:noFill/>
          </a:ln>
        </p:spPr>
        <p:txBody>
          <a:bodyPr vert="horz" wrap="square" lIns="0" tIns="0" rIns="0" bIns="0" rtlCol="0" anchor="ctr"/>
          <a:lstStyle/>
          <a:p>
            <a:pPr algn="ctr">
              <a:lnSpc>
                <a:spcPct val="100000"/>
              </a:lnSpc>
            </a:pPr>
            <a:r>
              <a:rPr kumimoji="1" lang="en-US" altLang="zh-CN" sz="5400">
                <a:ln w="12700">
                  <a:noFill/>
                </a:ln>
                <a:solidFill>
                  <a:srgbClr val="F2F2F2">
                    <a:alpha val="100000"/>
                  </a:srgbClr>
                </a:solidFill>
                <a:latin typeface="Source Han Sans"/>
                <a:ea typeface="Source Han Sans"/>
                <a:cs typeface="Source Han Sans"/>
              </a:rPr>
              <a:t>01</a:t>
            </a:r>
            <a:endParaRPr kumimoji="1" lang="zh-CN" altLang="en-US"/>
          </a:p>
        </p:txBody>
      </p:sp>
      <p:sp>
        <p:nvSpPr>
          <p:cNvPr id="9" name="标题 1"/>
          <p:cNvSpPr txBox="1"/>
          <p:nvPr/>
        </p:nvSpPr>
        <p:spPr>
          <a:xfrm>
            <a:off x="798432" y="2890618"/>
            <a:ext cx="2961206" cy="520683"/>
          </a:xfrm>
          <a:prstGeom prst="rect">
            <a:avLst/>
          </a:prstGeom>
          <a:noFill/>
          <a:ln>
            <a:noFill/>
          </a:ln>
        </p:spPr>
        <p:txBody>
          <a:bodyPr vert="horz" wrap="square" lIns="0" tIns="0" rIns="0" bIns="0" rtlCol="0" anchor="b"/>
          <a:lstStyle/>
          <a:p>
            <a:pPr algn="ctr">
              <a:lnSpc>
                <a:spcPct val="100000"/>
              </a:lnSpc>
            </a:pPr>
            <a:r>
              <a:rPr kumimoji="1" lang="en-US" altLang="zh-CN" sz="1600">
                <a:ln w="12700">
                  <a:noFill/>
                </a:ln>
                <a:solidFill>
                  <a:srgbClr val="262626">
                    <a:alpha val="100000"/>
                  </a:srgbClr>
                </a:solidFill>
                <a:latin typeface="Source Han Sans CN Bold"/>
                <a:ea typeface="Source Han Sans CN Bold"/>
                <a:cs typeface="Source Han Sans CN Bold"/>
              </a:rPr>
              <a:t>数学与物理</a:t>
            </a:r>
            <a:endParaRPr kumimoji="1" lang="zh-CN" altLang="en-US"/>
          </a:p>
        </p:txBody>
      </p:sp>
      <p:sp>
        <p:nvSpPr>
          <p:cNvPr id="10" name="标题 1"/>
          <p:cNvSpPr txBox="1"/>
          <p:nvPr/>
        </p:nvSpPr>
        <p:spPr>
          <a:xfrm>
            <a:off x="798432" y="3497580"/>
            <a:ext cx="2961206" cy="2012908"/>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数学和物理是网络工程的基础，包括线性代数、概率论、电磁学等，为理解网络理论打下基础。
这些课程帮助学生掌握网络设计中的数学模型和物理原理。</a:t>
            </a:r>
            <a:endParaRPr kumimoji="1" lang="zh-CN" altLang="en-US"/>
          </a:p>
        </p:txBody>
      </p:sp>
      <p:sp>
        <p:nvSpPr>
          <p:cNvPr id="11" name="标题 1"/>
          <p:cNvSpPr txBox="1"/>
          <p:nvPr/>
        </p:nvSpPr>
        <p:spPr>
          <a:xfrm>
            <a:off x="8980538" y="2767780"/>
            <a:ext cx="1839452" cy="550529"/>
          </a:xfrm>
          <a:prstGeom prst="rect">
            <a:avLst/>
          </a:prstGeom>
          <a:noFill/>
          <a:ln>
            <a:noFill/>
          </a:ln>
        </p:spPr>
        <p:txBody>
          <a:bodyPr vert="horz" wrap="square" lIns="0" tIns="0" rIns="0" bIns="0" rtlCol="0" anchor="ctr"/>
          <a:lstStyle/>
          <a:p>
            <a:pPr algn="ctr">
              <a:lnSpc>
                <a:spcPct val="100000"/>
              </a:lnSpc>
            </a:pPr>
            <a:r>
              <a:rPr kumimoji="1" lang="en-US" altLang="zh-CN" sz="5400">
                <a:ln w="12700">
                  <a:noFill/>
                </a:ln>
                <a:solidFill>
                  <a:srgbClr val="F2F2F2">
                    <a:alpha val="100000"/>
                  </a:srgbClr>
                </a:solidFill>
                <a:latin typeface="Source Han Sans"/>
                <a:ea typeface="Source Han Sans"/>
                <a:cs typeface="Source Han Sans"/>
              </a:rPr>
              <a:t>03</a:t>
            </a:r>
            <a:endParaRPr kumimoji="1" lang="zh-CN" altLang="en-US"/>
          </a:p>
        </p:txBody>
      </p:sp>
      <p:sp>
        <p:nvSpPr>
          <p:cNvPr id="12" name="标题 1"/>
          <p:cNvSpPr txBox="1"/>
          <p:nvPr/>
        </p:nvSpPr>
        <p:spPr>
          <a:xfrm>
            <a:off x="8419661" y="2890618"/>
            <a:ext cx="2961206" cy="520683"/>
          </a:xfrm>
          <a:prstGeom prst="rect">
            <a:avLst/>
          </a:prstGeom>
          <a:noFill/>
          <a:ln>
            <a:noFill/>
          </a:ln>
        </p:spPr>
        <p:txBody>
          <a:bodyPr vert="horz" wrap="square" lIns="0" tIns="0" rIns="0" bIns="0" rtlCol="0" anchor="b"/>
          <a:lstStyle/>
          <a:p>
            <a:pPr algn="ctr">
              <a:lnSpc>
                <a:spcPct val="100000"/>
              </a:lnSpc>
            </a:pPr>
            <a:r>
              <a:rPr kumimoji="1" lang="en-US" altLang="zh-CN" sz="1600">
                <a:ln w="12700">
                  <a:noFill/>
                </a:ln>
                <a:solidFill>
                  <a:srgbClr val="262626">
                    <a:alpha val="100000"/>
                  </a:srgbClr>
                </a:solidFill>
                <a:latin typeface="Source Han Sans CN Bold"/>
                <a:ea typeface="Source Han Sans CN Bold"/>
                <a:cs typeface="Source Han Sans CN Bold"/>
              </a:rPr>
              <a:t>网络基础</a:t>
            </a:r>
            <a:endParaRPr kumimoji="1" lang="zh-CN" altLang="en-US"/>
          </a:p>
        </p:txBody>
      </p:sp>
      <p:sp>
        <p:nvSpPr>
          <p:cNvPr id="13" name="标题 1"/>
          <p:cNvSpPr txBox="1"/>
          <p:nvPr/>
        </p:nvSpPr>
        <p:spPr>
          <a:xfrm>
            <a:off x="8419661" y="3497580"/>
            <a:ext cx="2961206" cy="2012908"/>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网络基础课程包括网络原理、TCP/IP协议等，是网络工程专业的核心课程。
学生通过这些课程学习网络的基本概念、架构和协议。</a:t>
            </a:r>
            <a:endParaRPr kumimoji="1" lang="zh-CN" altLang="en-US"/>
          </a:p>
        </p:txBody>
      </p:sp>
      <p:sp>
        <p:nvSpPr>
          <p:cNvPr id="14" name="标题 1"/>
          <p:cNvSpPr txBox="1"/>
          <p:nvPr/>
        </p:nvSpPr>
        <p:spPr>
          <a:xfrm>
            <a:off x="5012183" y="2118852"/>
            <a:ext cx="2154936" cy="550529"/>
          </a:xfrm>
          <a:prstGeom prst="rect">
            <a:avLst/>
          </a:prstGeom>
          <a:noFill/>
          <a:ln>
            <a:noFill/>
          </a:ln>
        </p:spPr>
        <p:txBody>
          <a:bodyPr vert="horz" wrap="square" lIns="0" tIns="0" rIns="0" bIns="0" rtlCol="0" anchor="ctr"/>
          <a:lstStyle/>
          <a:p>
            <a:pPr algn="ctr">
              <a:lnSpc>
                <a:spcPct val="100000"/>
              </a:lnSpc>
            </a:pPr>
            <a:r>
              <a:rPr kumimoji="1" lang="en-US" altLang="zh-CN" sz="5400">
                <a:ln w="12700">
                  <a:noFill/>
                </a:ln>
                <a:solidFill>
                  <a:srgbClr val="68C66D">
                    <a:alpha val="44000"/>
                  </a:srgbClr>
                </a:solidFill>
                <a:latin typeface="Source Han Sans"/>
                <a:ea typeface="Source Han Sans"/>
                <a:cs typeface="Source Han Sans"/>
              </a:rPr>
              <a:t>02</a:t>
            </a:r>
            <a:endParaRPr kumimoji="1" lang="zh-CN" altLang="en-US"/>
          </a:p>
        </p:txBody>
      </p:sp>
      <p:sp>
        <p:nvSpPr>
          <p:cNvPr id="15" name="标题 1"/>
          <p:cNvSpPr txBox="1"/>
          <p:nvPr/>
        </p:nvSpPr>
        <p:spPr>
          <a:xfrm>
            <a:off x="4355110" y="2241690"/>
            <a:ext cx="3469082" cy="520683"/>
          </a:xfrm>
          <a:prstGeom prst="rect">
            <a:avLst/>
          </a:prstGeom>
          <a:noFill/>
          <a:ln>
            <a:noFill/>
          </a:ln>
        </p:spPr>
        <p:txBody>
          <a:bodyPr vert="horz" wrap="square" lIns="0" tIns="0" rIns="0" bIns="0" rtlCol="0" anchor="b"/>
          <a:lstStyle/>
          <a:p>
            <a:pPr algn="ctr">
              <a:lnSpc>
                <a:spcPct val="100000"/>
              </a:lnSpc>
            </a:pPr>
            <a:r>
              <a:rPr kumimoji="1" lang="en-US" altLang="zh-CN" sz="1600">
                <a:ln w="12700">
                  <a:noFill/>
                </a:ln>
                <a:solidFill>
                  <a:srgbClr val="FFFFFF">
                    <a:alpha val="100000"/>
                  </a:srgbClr>
                </a:solidFill>
                <a:latin typeface="Source Han Sans CN Bold"/>
                <a:ea typeface="Source Han Sans CN Bold"/>
                <a:cs typeface="Source Han Sans CN Bold"/>
              </a:rPr>
              <a:t>计算机科学基础</a:t>
            </a:r>
            <a:endParaRPr kumimoji="1" lang="zh-CN" altLang="en-US"/>
          </a:p>
        </p:txBody>
      </p:sp>
      <p:sp>
        <p:nvSpPr>
          <p:cNvPr id="16" name="标题 1"/>
          <p:cNvSpPr txBox="1"/>
          <p:nvPr/>
        </p:nvSpPr>
        <p:spPr>
          <a:xfrm>
            <a:off x="4355110" y="2848652"/>
            <a:ext cx="3469082" cy="2012908"/>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FFFFFF">
                    <a:alpha val="100000"/>
                  </a:srgbClr>
                </a:solidFill>
                <a:latin typeface="Source Han Sans"/>
                <a:ea typeface="Source Han Sans"/>
                <a:cs typeface="Source Han Sans"/>
              </a:rPr>
              <a:t>计算机科学基础课程包括数据结构、算法、操作系统等，为网络工程提供必要的编程和系统知识。
这些知识对于网络协议的实现和网络软件的开发至关重要。</a:t>
            </a:r>
            <a:endParaRPr kumimoji="1" lang="zh-CN" altLang="en-US"/>
          </a:p>
        </p:txBody>
      </p:sp>
      <p:sp>
        <p:nvSpPr>
          <p:cNvPr id="17" name="标题 1"/>
          <p:cNvSpPr txBox="1"/>
          <p:nvPr/>
        </p:nvSpPr>
        <p:spPr>
          <a:xfrm>
            <a:off x="5709880" y="5184058"/>
            <a:ext cx="759542" cy="95865"/>
          </a:xfrm>
          <a:prstGeom prst="roundRect">
            <a:avLst>
              <a:gd name="adj" fmla="val 50000"/>
            </a:avLst>
          </a:pr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438153" y="454500"/>
            <a:ext cx="6685308" cy="510950"/>
          </a:xfrm>
          <a:prstGeom prst="parallelogram">
            <a:avLst>
              <a:gd name="adj" fmla="val 42948"/>
            </a:avLst>
          </a:prstGeom>
          <a:gradFill>
            <a:gsLst>
              <a:gs pos="0">
                <a:schemeClr val="accent1">
                  <a:lumMod val="20000"/>
                  <a:lumOff val="80000"/>
                </a:schemeClr>
              </a:gs>
              <a:gs pos="89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773150" y="475975"/>
            <a:ext cx="10745750"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基础课程</a:t>
            </a:r>
            <a:endParaRPr kumimoji="1" lang="zh-CN" altLang="en-US"/>
          </a:p>
        </p:txBody>
      </p:sp>
      <p:sp>
        <p:nvSpPr>
          <p:cNvPr id="20" name="标题 1"/>
          <p:cNvSpPr txBox="1"/>
          <p:nvPr/>
        </p:nvSpPr>
        <p:spPr>
          <a:xfrm>
            <a:off x="169743" y="-1"/>
            <a:ext cx="603407" cy="965451"/>
          </a:xfrm>
          <a:prstGeom prst="parallelogram">
            <a:avLst>
              <a:gd name="adj" fmla="val 73502"/>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27384"/>
            <a:ext cx="12216680" cy="6912768"/>
          </a:xfrm>
          <a:prstGeom prst="rect">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4496028" y="1984415"/>
            <a:ext cx="3199944" cy="3625809"/>
          </a:xfrm>
          <a:prstGeom prst="roundRect">
            <a:avLst>
              <a:gd name="adj" fmla="val 2930"/>
            </a:avLst>
          </a:prstGeom>
          <a:noFill/>
          <a:ln w="1905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4640331" y="2548365"/>
            <a:ext cx="2911339" cy="2985661"/>
          </a:xfrm>
          <a:prstGeom prst="rect">
            <a:avLst/>
          </a:prstGeom>
          <a:noFill/>
          <a:ln>
            <a:noFill/>
          </a:ln>
        </p:spPr>
        <p:txBody>
          <a:bodyPr vert="horz" wrap="square" lIns="91440" tIns="45720" rIns="91440" bIns="45720" rtlCol="0" anchor="ctr"/>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除了基础课程，学生还应该学习更高级的课程，如网络编程、网络安全、云计算等，这些课程可以帮助他们掌握最新的网络技术。</a:t>
            </a:r>
            <a:endParaRPr kumimoji="1" lang="zh-CN" altLang="en-US"/>
          </a:p>
        </p:txBody>
      </p:sp>
      <p:sp>
        <p:nvSpPr>
          <p:cNvPr id="5" name="标题 1"/>
          <p:cNvSpPr txBox="1"/>
          <p:nvPr/>
        </p:nvSpPr>
        <p:spPr>
          <a:xfrm>
            <a:off x="5688479" y="1556088"/>
            <a:ext cx="815043" cy="815406"/>
          </a:xfrm>
          <a:custGeom>
            <a:avLst/>
            <a:gdLst>
              <a:gd name="connsiteX0" fmla="*/ 1297676 w 2163261"/>
              <a:gd name="connsiteY0" fmla="*/ 2086117 h 2164219"/>
              <a:gd name="connsiteX1" fmla="*/ 2085143 w 2163261"/>
              <a:gd name="connsiteY1" fmla="*/ 1298651 h 2164219"/>
              <a:gd name="connsiteX2" fmla="*/ 2162610 w 2163261"/>
              <a:gd name="connsiteY2" fmla="*/ 1120329 h 2164219"/>
              <a:gd name="connsiteX3" fmla="*/ 1831911 w 2163261"/>
              <a:gd name="connsiteY3" fmla="*/ 303629 h 2164219"/>
              <a:gd name="connsiteX4" fmla="*/ 315079 w 2163261"/>
              <a:gd name="connsiteY4" fmla="*/ 319707 h 2164219"/>
              <a:gd name="connsiteX5" fmla="*/ 316906 w 2163261"/>
              <a:gd name="connsiteY5" fmla="*/ 1847502 h 2164219"/>
              <a:gd name="connsiteX6" fmla="*/ 1119354 w 2163261"/>
              <a:gd name="connsiteY6" fmla="*/ 2163585 h 2164219"/>
              <a:gd name="connsiteX7" fmla="*/ 1297676 w 2163261"/>
              <a:gd name="connsiteY7" fmla="*/ 2086117 h 2164219"/>
            </a:gdLst>
            <a:ahLst/>
            <a:cxnLst/>
            <a:rect l="l" t="t" r="r" b="b"/>
            <a:pathLst>
              <a:path w="2163261" h="2164219">
                <a:moveTo>
                  <a:pt x="1297676" y="2086117"/>
                </a:moveTo>
                <a:lnTo>
                  <a:pt x="2085143" y="1298651"/>
                </a:lnTo>
                <a:cubicBezTo>
                  <a:pt x="2132646" y="1251147"/>
                  <a:pt x="2160052" y="1187200"/>
                  <a:pt x="2162610" y="1120329"/>
                </a:cubicBezTo>
                <a:cubicBezTo>
                  <a:pt x="2172842" y="824709"/>
                  <a:pt x="2062487" y="525801"/>
                  <a:pt x="1831911" y="303629"/>
                </a:cubicBezTo>
                <a:cubicBezTo>
                  <a:pt x="1405108" y="-107461"/>
                  <a:pt x="733112" y="-100153"/>
                  <a:pt x="315079" y="319707"/>
                </a:cubicBezTo>
                <a:cubicBezTo>
                  <a:pt x="-105513" y="742126"/>
                  <a:pt x="-105147" y="1425815"/>
                  <a:pt x="316906" y="1847502"/>
                </a:cubicBezTo>
                <a:cubicBezTo>
                  <a:pt x="537616" y="2068212"/>
                  <a:pt x="829946" y="2173451"/>
                  <a:pt x="1119354" y="2163585"/>
                </a:cubicBezTo>
                <a:cubicBezTo>
                  <a:pt x="1186590" y="2161027"/>
                  <a:pt x="1250172" y="2133621"/>
                  <a:pt x="1297676" y="2086117"/>
                </a:cubicBezTo>
                <a:close/>
              </a:path>
            </a:pathLst>
          </a:custGeom>
          <a:solidFill>
            <a:schemeClr val="accent4">
              <a:alpha val="80000"/>
            </a:schemeClr>
          </a:solidFill>
          <a:ln w="3653" cap="flat">
            <a:noFill/>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5683731" y="1551341"/>
            <a:ext cx="824538" cy="824901"/>
          </a:xfrm>
          <a:custGeom>
            <a:avLst/>
            <a:gdLst>
              <a:gd name="connsiteX0" fmla="*/ 1292606 w 2188462"/>
              <a:gd name="connsiteY0" fmla="*/ 2123414 h 2189420"/>
              <a:gd name="connsiteX1" fmla="*/ 2122461 w 2188462"/>
              <a:gd name="connsiteY1" fmla="*/ 1293560 h 2189420"/>
              <a:gd name="connsiteX2" fmla="*/ 2187139 w 2188462"/>
              <a:gd name="connsiteY2" fmla="*/ 1149587 h 2189420"/>
              <a:gd name="connsiteX3" fmla="*/ 1850593 w 2188462"/>
              <a:gd name="connsiteY3" fmla="*/ 304385 h 2189420"/>
              <a:gd name="connsiteX4" fmla="*/ 318779 w 2188462"/>
              <a:gd name="connsiteY4" fmla="*/ 323386 h 2189420"/>
              <a:gd name="connsiteX5" fmla="*/ 320606 w 2188462"/>
              <a:gd name="connsiteY5" fmla="*/ 1869086 h 2189420"/>
              <a:gd name="connsiteX6" fmla="*/ 1148633 w 2188462"/>
              <a:gd name="connsiteY6" fmla="*/ 2188092 h 2189420"/>
              <a:gd name="connsiteX7" fmla="*/ 1292606 w 2188462"/>
              <a:gd name="connsiteY7" fmla="*/ 2123414 h 2189420"/>
            </a:gdLst>
            <a:ahLst/>
            <a:cxnLst/>
            <a:rect l="l" t="t" r="r" b="b"/>
            <a:pathLst>
              <a:path w="2188462" h="2189420">
                <a:moveTo>
                  <a:pt x="1292606" y="2123414"/>
                </a:moveTo>
                <a:lnTo>
                  <a:pt x="2122461" y="1293560"/>
                </a:lnTo>
                <a:cubicBezTo>
                  <a:pt x="2160829" y="1255191"/>
                  <a:pt x="2184216" y="1203668"/>
                  <a:pt x="2187139" y="1149587"/>
                </a:cubicBezTo>
                <a:cubicBezTo>
                  <a:pt x="2202121" y="844101"/>
                  <a:pt x="2089939" y="533865"/>
                  <a:pt x="1850593" y="304385"/>
                </a:cubicBezTo>
                <a:cubicBezTo>
                  <a:pt x="1418674" y="-108898"/>
                  <a:pt x="740466" y="-100128"/>
                  <a:pt x="318779" y="323386"/>
                </a:cubicBezTo>
                <a:cubicBezTo>
                  <a:pt x="-106928" y="750920"/>
                  <a:pt x="-106198" y="1442283"/>
                  <a:pt x="320606" y="1869086"/>
                </a:cubicBezTo>
                <a:cubicBezTo>
                  <a:pt x="548258" y="2096739"/>
                  <a:pt x="850821" y="2202709"/>
                  <a:pt x="1148633" y="2188092"/>
                </a:cubicBezTo>
                <a:cubicBezTo>
                  <a:pt x="1203080" y="2185535"/>
                  <a:pt x="1254238" y="2162148"/>
                  <a:pt x="1292606" y="2123414"/>
                </a:cubicBezTo>
                <a:close/>
              </a:path>
            </a:pathLst>
          </a:custGeom>
          <a:gradFill>
            <a:gsLst>
              <a:gs pos="36000">
                <a:schemeClr val="accent1"/>
              </a:gs>
              <a:gs pos="100000">
                <a:schemeClr val="accent1">
                  <a:lumMod val="40000"/>
                  <a:lumOff val="60000"/>
                </a:schemeClr>
              </a:gs>
            </a:gsLst>
            <a:path path="circle">
              <a:fillToRect r="100000" b="100000"/>
            </a:path>
            <a:tileRect l="-100000" t="-100000"/>
          </a:gradFill>
          <a:ln w="3653" cap="flat">
            <a:noFill/>
            <a:miter/>
          </a:ln>
        </p:spPr>
        <p:txBody>
          <a:bodyPr vert="horz" wrap="square" lIns="91440" tIns="45720" rIns="91440" bIns="45720" rtlCol="0" anchor="ctr"/>
          <a:lstStyle/>
          <a:p>
            <a:pPr algn="l">
              <a:lnSpc>
                <a:spcPct val="110000"/>
              </a:lnSpc>
            </a:pPr>
            <a:endParaRPr kumimoji="1" lang="zh-CN" altLang="en-US"/>
          </a:p>
        </p:txBody>
      </p:sp>
      <p:sp>
        <p:nvSpPr>
          <p:cNvPr id="7" name="标题 1"/>
          <p:cNvSpPr txBox="1"/>
          <p:nvPr/>
        </p:nvSpPr>
        <p:spPr>
          <a:xfrm>
            <a:off x="6161937" y="2049016"/>
            <a:ext cx="312660" cy="312800"/>
          </a:xfrm>
          <a:custGeom>
            <a:avLst/>
            <a:gdLst>
              <a:gd name="connsiteX0" fmla="*/ 308409 w 829854"/>
              <a:gd name="connsiteY0" fmla="*/ 308409 h 830220"/>
              <a:gd name="connsiteX1" fmla="*/ 0 w 829854"/>
              <a:gd name="connsiteY1" fmla="*/ 830220 h 830220"/>
              <a:gd name="connsiteX2" fmla="*/ 829854 w 829854"/>
              <a:gd name="connsiteY2" fmla="*/ 0 h 830220"/>
              <a:gd name="connsiteX3" fmla="*/ 308409 w 829854"/>
              <a:gd name="connsiteY3" fmla="*/ 308409 h 830220"/>
            </a:gdLst>
            <a:ahLst/>
            <a:cxnLst/>
            <a:rect l="l" t="t" r="r" b="b"/>
            <a:pathLst>
              <a:path w="829854" h="830220">
                <a:moveTo>
                  <a:pt x="308409" y="308409"/>
                </a:moveTo>
                <a:cubicBezTo>
                  <a:pt x="66505" y="550313"/>
                  <a:pt x="124606" y="705614"/>
                  <a:pt x="0" y="830220"/>
                </a:cubicBezTo>
                <a:lnTo>
                  <a:pt x="829854" y="0"/>
                </a:lnTo>
                <a:cubicBezTo>
                  <a:pt x="705614" y="124606"/>
                  <a:pt x="549948" y="66505"/>
                  <a:pt x="308409" y="308409"/>
                </a:cubicBezTo>
                <a:close/>
              </a:path>
            </a:pathLst>
          </a:custGeom>
          <a:gradFill>
            <a:gsLst>
              <a:gs pos="32000">
                <a:schemeClr val="accent1">
                  <a:lumMod val="60000"/>
                  <a:lumOff val="40000"/>
                </a:schemeClr>
              </a:gs>
              <a:gs pos="47000">
                <a:schemeClr val="accent1"/>
              </a:gs>
              <a:gs pos="63000">
                <a:schemeClr val="accent1">
                  <a:lumMod val="60000"/>
                  <a:lumOff val="40000"/>
                </a:schemeClr>
              </a:gs>
            </a:gsLst>
            <a:lin ang="2700000" scaled="0"/>
          </a:gradFill>
          <a:ln w="3653" cap="flat">
            <a:noFill/>
            <a:miter/>
          </a:ln>
        </p:spPr>
        <p:txBody>
          <a:bodyPr vert="horz" wrap="square" lIns="91440" tIns="45720" rIns="91440" bIns="45720" rtlCol="0" anchor="ctr"/>
          <a:lstStyle/>
          <a:p>
            <a:pPr algn="l">
              <a:lnSpc>
                <a:spcPct val="110000"/>
              </a:lnSpc>
            </a:pPr>
            <a:endParaRPr kumimoji="1" lang="zh-CN" altLang="en-US"/>
          </a:p>
        </p:txBody>
      </p:sp>
      <p:sp>
        <p:nvSpPr>
          <p:cNvPr id="8" name="标题 1"/>
          <p:cNvSpPr txBox="1"/>
          <p:nvPr/>
        </p:nvSpPr>
        <p:spPr>
          <a:xfrm>
            <a:off x="5688479" y="1732959"/>
            <a:ext cx="815043" cy="461665"/>
          </a:xfrm>
          <a:prstGeom prst="rect">
            <a:avLst/>
          </a:prstGeom>
          <a:noFill/>
          <a:ln>
            <a:noFill/>
          </a:ln>
        </p:spPr>
        <p:txBody>
          <a:bodyPr vert="horz" wrap="square" lIns="91440" tIns="45720" rIns="91440" bIns="45720" rtlCol="0" anchor="t"/>
          <a:lstStyle/>
          <a:p>
            <a:pPr algn="ctr">
              <a:lnSpc>
                <a:spcPct val="110000"/>
              </a:lnSpc>
            </a:pPr>
            <a:r>
              <a:rPr kumimoji="1" lang="en-US" altLang="zh-CN" sz="2400">
                <a:ln w="12700">
                  <a:noFill/>
                </a:ln>
                <a:solidFill>
                  <a:srgbClr val="FFFFFF">
                    <a:alpha val="100000"/>
                  </a:srgbClr>
                </a:solidFill>
                <a:latin typeface="OPPOSans H"/>
                <a:ea typeface="OPPOSans H"/>
                <a:cs typeface="OPPOSans H"/>
              </a:rPr>
              <a:t>02</a:t>
            </a:r>
            <a:endParaRPr kumimoji="1" lang="zh-CN" altLang="en-US"/>
          </a:p>
        </p:txBody>
      </p:sp>
      <p:sp>
        <p:nvSpPr>
          <p:cNvPr id="9" name="标题 1"/>
          <p:cNvSpPr txBox="1"/>
          <p:nvPr/>
        </p:nvSpPr>
        <p:spPr>
          <a:xfrm>
            <a:off x="803861" y="1984415"/>
            <a:ext cx="3199944" cy="3625809"/>
          </a:xfrm>
          <a:prstGeom prst="roundRect">
            <a:avLst>
              <a:gd name="adj" fmla="val 2930"/>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948164" y="2548366"/>
            <a:ext cx="2911339" cy="2985660"/>
          </a:xfrm>
          <a:prstGeom prst="rect">
            <a:avLst/>
          </a:prstGeom>
          <a:noFill/>
          <a:ln>
            <a:noFill/>
          </a:ln>
        </p:spPr>
        <p:txBody>
          <a:bodyPr vert="horz" wrap="square" lIns="91440" tIns="45720" rIns="91440" bIns="45720" rtlCol="0" anchor="ctr"/>
          <a:lstStyle/>
          <a:p>
            <a:pPr algn="ctr">
              <a:lnSpc>
                <a:spcPct val="150000"/>
              </a:lnSpc>
            </a:pPr>
            <a:r>
              <a:rPr kumimoji="1" lang="en-US" altLang="zh-CN" sz="1400">
                <a:ln w="12700">
                  <a:noFill/>
                </a:ln>
                <a:solidFill>
                  <a:srgbClr val="FFFFFF">
                    <a:alpha val="100000"/>
                  </a:srgbClr>
                </a:solidFill>
                <a:latin typeface="Source Han Sans"/>
                <a:ea typeface="Source Han Sans"/>
                <a:cs typeface="Source Han Sans"/>
              </a:rPr>
              <a:t>网络工程专业的学生需要学习计算机网络、操作系统、数据通信等基础课程，这些课程为理解网络技术提供了理论基础。</a:t>
            </a:r>
            <a:endParaRPr kumimoji="1" lang="zh-CN" altLang="en-US"/>
          </a:p>
        </p:txBody>
      </p:sp>
      <p:sp>
        <p:nvSpPr>
          <p:cNvPr id="11" name="标题 1"/>
          <p:cNvSpPr txBox="1"/>
          <p:nvPr/>
        </p:nvSpPr>
        <p:spPr>
          <a:xfrm>
            <a:off x="1996312" y="1556088"/>
            <a:ext cx="815043" cy="815406"/>
          </a:xfrm>
          <a:custGeom>
            <a:avLst/>
            <a:gdLst>
              <a:gd name="connsiteX0" fmla="*/ 1297676 w 2163261"/>
              <a:gd name="connsiteY0" fmla="*/ 2086117 h 2164219"/>
              <a:gd name="connsiteX1" fmla="*/ 2085143 w 2163261"/>
              <a:gd name="connsiteY1" fmla="*/ 1298651 h 2164219"/>
              <a:gd name="connsiteX2" fmla="*/ 2162610 w 2163261"/>
              <a:gd name="connsiteY2" fmla="*/ 1120329 h 2164219"/>
              <a:gd name="connsiteX3" fmla="*/ 1831911 w 2163261"/>
              <a:gd name="connsiteY3" fmla="*/ 303629 h 2164219"/>
              <a:gd name="connsiteX4" fmla="*/ 315079 w 2163261"/>
              <a:gd name="connsiteY4" fmla="*/ 319707 h 2164219"/>
              <a:gd name="connsiteX5" fmla="*/ 316906 w 2163261"/>
              <a:gd name="connsiteY5" fmla="*/ 1847502 h 2164219"/>
              <a:gd name="connsiteX6" fmla="*/ 1119354 w 2163261"/>
              <a:gd name="connsiteY6" fmla="*/ 2163585 h 2164219"/>
              <a:gd name="connsiteX7" fmla="*/ 1297676 w 2163261"/>
              <a:gd name="connsiteY7" fmla="*/ 2086117 h 2164219"/>
            </a:gdLst>
            <a:ahLst/>
            <a:cxnLst/>
            <a:rect l="l" t="t" r="r" b="b"/>
            <a:pathLst>
              <a:path w="2163261" h="2164219">
                <a:moveTo>
                  <a:pt x="1297676" y="2086117"/>
                </a:moveTo>
                <a:lnTo>
                  <a:pt x="2085143" y="1298651"/>
                </a:lnTo>
                <a:cubicBezTo>
                  <a:pt x="2132646" y="1251147"/>
                  <a:pt x="2160052" y="1187200"/>
                  <a:pt x="2162610" y="1120329"/>
                </a:cubicBezTo>
                <a:cubicBezTo>
                  <a:pt x="2172842" y="824709"/>
                  <a:pt x="2062487" y="525801"/>
                  <a:pt x="1831911" y="303629"/>
                </a:cubicBezTo>
                <a:cubicBezTo>
                  <a:pt x="1405108" y="-107461"/>
                  <a:pt x="733112" y="-100153"/>
                  <a:pt x="315079" y="319707"/>
                </a:cubicBezTo>
                <a:cubicBezTo>
                  <a:pt x="-105513" y="742126"/>
                  <a:pt x="-105147" y="1425815"/>
                  <a:pt x="316906" y="1847502"/>
                </a:cubicBezTo>
                <a:cubicBezTo>
                  <a:pt x="537616" y="2068212"/>
                  <a:pt x="829946" y="2173451"/>
                  <a:pt x="1119354" y="2163585"/>
                </a:cubicBezTo>
                <a:cubicBezTo>
                  <a:pt x="1186590" y="2161027"/>
                  <a:pt x="1250172" y="2133621"/>
                  <a:pt x="1297676" y="2086117"/>
                </a:cubicBezTo>
                <a:close/>
              </a:path>
            </a:pathLst>
          </a:custGeom>
          <a:solidFill>
            <a:schemeClr val="accent2">
              <a:alpha val="80000"/>
            </a:schemeClr>
          </a:solidFill>
          <a:ln w="3653" cap="flat">
            <a:noFill/>
            <a:miter/>
          </a:ln>
        </p:spPr>
        <p:txBody>
          <a:bodyPr vert="horz" wrap="square" lIns="91440" tIns="45720" rIns="91440" bIns="45720" rtlCol="0" anchor="ctr"/>
          <a:lstStyle/>
          <a:p>
            <a:pPr algn="l">
              <a:lnSpc>
                <a:spcPct val="110000"/>
              </a:lnSpc>
            </a:pPr>
            <a:endParaRPr kumimoji="1" lang="zh-CN" altLang="en-US"/>
          </a:p>
        </p:txBody>
      </p:sp>
      <p:sp>
        <p:nvSpPr>
          <p:cNvPr id="12" name="标题 1"/>
          <p:cNvSpPr txBox="1"/>
          <p:nvPr/>
        </p:nvSpPr>
        <p:spPr>
          <a:xfrm>
            <a:off x="1991564" y="1551341"/>
            <a:ext cx="824538" cy="824901"/>
          </a:xfrm>
          <a:custGeom>
            <a:avLst/>
            <a:gdLst>
              <a:gd name="connsiteX0" fmla="*/ 1292606 w 2188462"/>
              <a:gd name="connsiteY0" fmla="*/ 2123414 h 2189420"/>
              <a:gd name="connsiteX1" fmla="*/ 2122461 w 2188462"/>
              <a:gd name="connsiteY1" fmla="*/ 1293560 h 2189420"/>
              <a:gd name="connsiteX2" fmla="*/ 2187139 w 2188462"/>
              <a:gd name="connsiteY2" fmla="*/ 1149587 h 2189420"/>
              <a:gd name="connsiteX3" fmla="*/ 1850593 w 2188462"/>
              <a:gd name="connsiteY3" fmla="*/ 304385 h 2189420"/>
              <a:gd name="connsiteX4" fmla="*/ 318779 w 2188462"/>
              <a:gd name="connsiteY4" fmla="*/ 323386 h 2189420"/>
              <a:gd name="connsiteX5" fmla="*/ 320606 w 2188462"/>
              <a:gd name="connsiteY5" fmla="*/ 1869086 h 2189420"/>
              <a:gd name="connsiteX6" fmla="*/ 1148633 w 2188462"/>
              <a:gd name="connsiteY6" fmla="*/ 2188092 h 2189420"/>
              <a:gd name="connsiteX7" fmla="*/ 1292606 w 2188462"/>
              <a:gd name="connsiteY7" fmla="*/ 2123414 h 2189420"/>
            </a:gdLst>
            <a:ahLst/>
            <a:cxnLst/>
            <a:rect l="l" t="t" r="r" b="b"/>
            <a:pathLst>
              <a:path w="2188462" h="2189420">
                <a:moveTo>
                  <a:pt x="1292606" y="2123414"/>
                </a:moveTo>
                <a:lnTo>
                  <a:pt x="2122461" y="1293560"/>
                </a:lnTo>
                <a:cubicBezTo>
                  <a:pt x="2160829" y="1255191"/>
                  <a:pt x="2184216" y="1203668"/>
                  <a:pt x="2187139" y="1149587"/>
                </a:cubicBezTo>
                <a:cubicBezTo>
                  <a:pt x="2202121" y="844101"/>
                  <a:pt x="2089939" y="533865"/>
                  <a:pt x="1850593" y="304385"/>
                </a:cubicBezTo>
                <a:cubicBezTo>
                  <a:pt x="1418674" y="-108898"/>
                  <a:pt x="740466" y="-100128"/>
                  <a:pt x="318779" y="323386"/>
                </a:cubicBezTo>
                <a:cubicBezTo>
                  <a:pt x="-106928" y="750920"/>
                  <a:pt x="-106198" y="1442283"/>
                  <a:pt x="320606" y="1869086"/>
                </a:cubicBezTo>
                <a:cubicBezTo>
                  <a:pt x="548258" y="2096739"/>
                  <a:pt x="850821" y="2202709"/>
                  <a:pt x="1148633" y="2188092"/>
                </a:cubicBezTo>
                <a:cubicBezTo>
                  <a:pt x="1203080" y="2185535"/>
                  <a:pt x="1254238" y="2162148"/>
                  <a:pt x="1292606" y="2123414"/>
                </a:cubicBezTo>
                <a:close/>
              </a:path>
            </a:pathLst>
          </a:custGeom>
          <a:gradFill>
            <a:gsLst>
              <a:gs pos="36000">
                <a:schemeClr val="accent1"/>
              </a:gs>
              <a:gs pos="100000">
                <a:schemeClr val="accent1">
                  <a:lumMod val="40000"/>
                  <a:lumOff val="60000"/>
                </a:schemeClr>
              </a:gs>
            </a:gsLst>
            <a:path path="circle">
              <a:fillToRect r="100000" b="100000"/>
            </a:path>
            <a:tileRect l="-100000" t="-100000"/>
          </a:gradFill>
          <a:ln w="3653" cap="flat">
            <a:noFill/>
            <a:miter/>
          </a:ln>
          <a:effectLst/>
        </p:spPr>
        <p:txBody>
          <a:bodyPr vert="horz" wrap="square" lIns="91440" tIns="45720" rIns="91440" bIns="45720" rtlCol="0" anchor="ctr"/>
          <a:lstStyle/>
          <a:p>
            <a:pPr algn="l">
              <a:lnSpc>
                <a:spcPct val="110000"/>
              </a:lnSpc>
            </a:pPr>
            <a:endParaRPr kumimoji="1" lang="zh-CN" altLang="en-US"/>
          </a:p>
        </p:txBody>
      </p:sp>
      <p:sp>
        <p:nvSpPr>
          <p:cNvPr id="13" name="标题 1"/>
          <p:cNvSpPr txBox="1"/>
          <p:nvPr/>
        </p:nvSpPr>
        <p:spPr>
          <a:xfrm>
            <a:off x="2463394" y="2053778"/>
            <a:ext cx="312660" cy="312800"/>
          </a:xfrm>
          <a:custGeom>
            <a:avLst/>
            <a:gdLst>
              <a:gd name="connsiteX0" fmla="*/ 308409 w 829854"/>
              <a:gd name="connsiteY0" fmla="*/ 308409 h 830220"/>
              <a:gd name="connsiteX1" fmla="*/ 0 w 829854"/>
              <a:gd name="connsiteY1" fmla="*/ 830220 h 830220"/>
              <a:gd name="connsiteX2" fmla="*/ 829854 w 829854"/>
              <a:gd name="connsiteY2" fmla="*/ 0 h 830220"/>
              <a:gd name="connsiteX3" fmla="*/ 308409 w 829854"/>
              <a:gd name="connsiteY3" fmla="*/ 308409 h 830220"/>
            </a:gdLst>
            <a:ahLst/>
            <a:cxnLst/>
            <a:rect l="l" t="t" r="r" b="b"/>
            <a:pathLst>
              <a:path w="829854" h="830220">
                <a:moveTo>
                  <a:pt x="308409" y="308409"/>
                </a:moveTo>
                <a:cubicBezTo>
                  <a:pt x="66505" y="550313"/>
                  <a:pt x="124606" y="705614"/>
                  <a:pt x="0" y="830220"/>
                </a:cubicBezTo>
                <a:lnTo>
                  <a:pt x="829854" y="0"/>
                </a:lnTo>
                <a:cubicBezTo>
                  <a:pt x="705614" y="124606"/>
                  <a:pt x="549948" y="66505"/>
                  <a:pt x="308409" y="308409"/>
                </a:cubicBezTo>
                <a:close/>
              </a:path>
            </a:pathLst>
          </a:custGeom>
          <a:gradFill>
            <a:gsLst>
              <a:gs pos="32000">
                <a:schemeClr val="accent1">
                  <a:lumMod val="60000"/>
                  <a:lumOff val="40000"/>
                </a:schemeClr>
              </a:gs>
              <a:gs pos="47000">
                <a:schemeClr val="accent1"/>
              </a:gs>
              <a:gs pos="63000">
                <a:schemeClr val="accent1">
                  <a:lumMod val="60000"/>
                  <a:lumOff val="40000"/>
                </a:schemeClr>
              </a:gs>
            </a:gsLst>
            <a:lin ang="2700000" scaled="0"/>
          </a:gradFill>
          <a:ln w="3653" cap="flat">
            <a:noFill/>
            <a:miter/>
          </a:ln>
        </p:spPr>
        <p:txBody>
          <a:bodyPr vert="horz" wrap="square" lIns="91440" tIns="45720" rIns="91440" bIns="45720" rtlCol="0" anchor="ctr"/>
          <a:lstStyle/>
          <a:p>
            <a:pPr algn="l">
              <a:lnSpc>
                <a:spcPct val="110000"/>
              </a:lnSpc>
            </a:pPr>
            <a:endParaRPr kumimoji="1" lang="zh-CN" altLang="en-US"/>
          </a:p>
        </p:txBody>
      </p:sp>
      <p:sp>
        <p:nvSpPr>
          <p:cNvPr id="14" name="标题 1"/>
          <p:cNvSpPr txBox="1"/>
          <p:nvPr/>
        </p:nvSpPr>
        <p:spPr>
          <a:xfrm>
            <a:off x="1996312" y="1732959"/>
            <a:ext cx="815043" cy="461665"/>
          </a:xfrm>
          <a:prstGeom prst="rect">
            <a:avLst/>
          </a:prstGeom>
          <a:noFill/>
          <a:ln>
            <a:noFill/>
          </a:ln>
        </p:spPr>
        <p:txBody>
          <a:bodyPr vert="horz" wrap="square" lIns="91440" tIns="45720" rIns="91440" bIns="45720" rtlCol="0" anchor="t"/>
          <a:lstStyle/>
          <a:p>
            <a:pPr algn="ctr">
              <a:lnSpc>
                <a:spcPct val="110000"/>
              </a:lnSpc>
            </a:pPr>
            <a:r>
              <a:rPr kumimoji="1" lang="en-US" altLang="zh-CN" sz="2400">
                <a:ln w="12700">
                  <a:noFill/>
                </a:ln>
                <a:solidFill>
                  <a:srgbClr val="FFFFFF">
                    <a:alpha val="100000"/>
                  </a:srgbClr>
                </a:solidFill>
                <a:latin typeface="OPPOSans H"/>
                <a:ea typeface="OPPOSans H"/>
                <a:cs typeface="OPPOSans H"/>
              </a:rPr>
              <a:t>01</a:t>
            </a:r>
            <a:endParaRPr kumimoji="1" lang="zh-CN" altLang="en-US"/>
          </a:p>
        </p:txBody>
      </p:sp>
      <p:sp>
        <p:nvSpPr>
          <p:cNvPr id="15" name="标题 1"/>
          <p:cNvSpPr txBox="1"/>
          <p:nvPr/>
        </p:nvSpPr>
        <p:spPr>
          <a:xfrm>
            <a:off x="8188195" y="1984415"/>
            <a:ext cx="3199944" cy="3625809"/>
          </a:xfrm>
          <a:prstGeom prst="roundRect">
            <a:avLst>
              <a:gd name="adj" fmla="val 2930"/>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8332498" y="2548366"/>
            <a:ext cx="2911339" cy="2985661"/>
          </a:xfrm>
          <a:prstGeom prst="rect">
            <a:avLst/>
          </a:prstGeom>
          <a:noFill/>
          <a:ln>
            <a:noFill/>
          </a:ln>
        </p:spPr>
        <p:txBody>
          <a:bodyPr vert="horz" wrap="square" lIns="91440" tIns="45720" rIns="91440" bIns="45720" rtlCol="0" anchor="ctr"/>
          <a:lstStyle/>
          <a:p>
            <a:pPr algn="ctr">
              <a:lnSpc>
                <a:spcPct val="150000"/>
              </a:lnSpc>
            </a:pPr>
            <a:r>
              <a:rPr kumimoji="1" lang="en-US" altLang="zh-CN" sz="1400">
                <a:ln w="12700">
                  <a:noFill/>
                </a:ln>
                <a:solidFill>
                  <a:srgbClr val="FFFFFF">
                    <a:alpha val="100000"/>
                  </a:srgbClr>
                </a:solidFill>
                <a:latin typeface="Source Han Sans"/>
                <a:ea typeface="Source Han Sans"/>
                <a:cs typeface="Source Han Sans"/>
              </a:rPr>
              <a:t>学生应该积极参与课堂讨论和实验，通过实践来加深对网络技术的理解。</a:t>
            </a:r>
            <a:endParaRPr kumimoji="1" lang="zh-CN" altLang="en-US"/>
          </a:p>
        </p:txBody>
      </p:sp>
      <p:sp>
        <p:nvSpPr>
          <p:cNvPr id="17" name="标题 1"/>
          <p:cNvSpPr txBox="1"/>
          <p:nvPr/>
        </p:nvSpPr>
        <p:spPr>
          <a:xfrm>
            <a:off x="9380646" y="1556088"/>
            <a:ext cx="815043" cy="815406"/>
          </a:xfrm>
          <a:custGeom>
            <a:avLst/>
            <a:gdLst>
              <a:gd name="connsiteX0" fmla="*/ 1297676 w 2163261"/>
              <a:gd name="connsiteY0" fmla="*/ 2086117 h 2164219"/>
              <a:gd name="connsiteX1" fmla="*/ 2085143 w 2163261"/>
              <a:gd name="connsiteY1" fmla="*/ 1298651 h 2164219"/>
              <a:gd name="connsiteX2" fmla="*/ 2162610 w 2163261"/>
              <a:gd name="connsiteY2" fmla="*/ 1120329 h 2164219"/>
              <a:gd name="connsiteX3" fmla="*/ 1831911 w 2163261"/>
              <a:gd name="connsiteY3" fmla="*/ 303629 h 2164219"/>
              <a:gd name="connsiteX4" fmla="*/ 315079 w 2163261"/>
              <a:gd name="connsiteY4" fmla="*/ 319707 h 2164219"/>
              <a:gd name="connsiteX5" fmla="*/ 316906 w 2163261"/>
              <a:gd name="connsiteY5" fmla="*/ 1847502 h 2164219"/>
              <a:gd name="connsiteX6" fmla="*/ 1119354 w 2163261"/>
              <a:gd name="connsiteY6" fmla="*/ 2163585 h 2164219"/>
              <a:gd name="connsiteX7" fmla="*/ 1297676 w 2163261"/>
              <a:gd name="connsiteY7" fmla="*/ 2086117 h 2164219"/>
            </a:gdLst>
            <a:ahLst/>
            <a:cxnLst/>
            <a:rect l="l" t="t" r="r" b="b"/>
            <a:pathLst>
              <a:path w="2163261" h="2164219">
                <a:moveTo>
                  <a:pt x="1297676" y="2086117"/>
                </a:moveTo>
                <a:lnTo>
                  <a:pt x="2085143" y="1298651"/>
                </a:lnTo>
                <a:cubicBezTo>
                  <a:pt x="2132646" y="1251147"/>
                  <a:pt x="2160052" y="1187200"/>
                  <a:pt x="2162610" y="1120329"/>
                </a:cubicBezTo>
                <a:cubicBezTo>
                  <a:pt x="2172842" y="824709"/>
                  <a:pt x="2062487" y="525801"/>
                  <a:pt x="1831911" y="303629"/>
                </a:cubicBezTo>
                <a:cubicBezTo>
                  <a:pt x="1405108" y="-107461"/>
                  <a:pt x="733112" y="-100153"/>
                  <a:pt x="315079" y="319707"/>
                </a:cubicBezTo>
                <a:cubicBezTo>
                  <a:pt x="-105513" y="742126"/>
                  <a:pt x="-105147" y="1425815"/>
                  <a:pt x="316906" y="1847502"/>
                </a:cubicBezTo>
                <a:cubicBezTo>
                  <a:pt x="537616" y="2068212"/>
                  <a:pt x="829946" y="2173451"/>
                  <a:pt x="1119354" y="2163585"/>
                </a:cubicBezTo>
                <a:cubicBezTo>
                  <a:pt x="1186590" y="2161027"/>
                  <a:pt x="1250172" y="2133621"/>
                  <a:pt x="1297676" y="2086117"/>
                </a:cubicBezTo>
                <a:close/>
              </a:path>
            </a:pathLst>
          </a:custGeom>
          <a:solidFill>
            <a:schemeClr val="accent2">
              <a:alpha val="80000"/>
            </a:schemeClr>
          </a:solidFill>
          <a:ln w="3653"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a:off x="9375898" y="1551341"/>
            <a:ext cx="824538" cy="824901"/>
          </a:xfrm>
          <a:custGeom>
            <a:avLst/>
            <a:gdLst>
              <a:gd name="connsiteX0" fmla="*/ 1292606 w 2188462"/>
              <a:gd name="connsiteY0" fmla="*/ 2123414 h 2189420"/>
              <a:gd name="connsiteX1" fmla="*/ 2122461 w 2188462"/>
              <a:gd name="connsiteY1" fmla="*/ 1293560 h 2189420"/>
              <a:gd name="connsiteX2" fmla="*/ 2187139 w 2188462"/>
              <a:gd name="connsiteY2" fmla="*/ 1149587 h 2189420"/>
              <a:gd name="connsiteX3" fmla="*/ 1850593 w 2188462"/>
              <a:gd name="connsiteY3" fmla="*/ 304385 h 2189420"/>
              <a:gd name="connsiteX4" fmla="*/ 318779 w 2188462"/>
              <a:gd name="connsiteY4" fmla="*/ 323386 h 2189420"/>
              <a:gd name="connsiteX5" fmla="*/ 320606 w 2188462"/>
              <a:gd name="connsiteY5" fmla="*/ 1869086 h 2189420"/>
              <a:gd name="connsiteX6" fmla="*/ 1148633 w 2188462"/>
              <a:gd name="connsiteY6" fmla="*/ 2188092 h 2189420"/>
              <a:gd name="connsiteX7" fmla="*/ 1292606 w 2188462"/>
              <a:gd name="connsiteY7" fmla="*/ 2123414 h 2189420"/>
            </a:gdLst>
            <a:ahLst/>
            <a:cxnLst/>
            <a:rect l="l" t="t" r="r" b="b"/>
            <a:pathLst>
              <a:path w="2188462" h="2189420">
                <a:moveTo>
                  <a:pt x="1292606" y="2123414"/>
                </a:moveTo>
                <a:lnTo>
                  <a:pt x="2122461" y="1293560"/>
                </a:lnTo>
                <a:cubicBezTo>
                  <a:pt x="2160829" y="1255191"/>
                  <a:pt x="2184216" y="1203668"/>
                  <a:pt x="2187139" y="1149587"/>
                </a:cubicBezTo>
                <a:cubicBezTo>
                  <a:pt x="2202121" y="844101"/>
                  <a:pt x="2089939" y="533865"/>
                  <a:pt x="1850593" y="304385"/>
                </a:cubicBezTo>
                <a:cubicBezTo>
                  <a:pt x="1418674" y="-108898"/>
                  <a:pt x="740466" y="-100128"/>
                  <a:pt x="318779" y="323386"/>
                </a:cubicBezTo>
                <a:cubicBezTo>
                  <a:pt x="-106928" y="750920"/>
                  <a:pt x="-106198" y="1442283"/>
                  <a:pt x="320606" y="1869086"/>
                </a:cubicBezTo>
                <a:cubicBezTo>
                  <a:pt x="548258" y="2096739"/>
                  <a:pt x="850821" y="2202709"/>
                  <a:pt x="1148633" y="2188092"/>
                </a:cubicBezTo>
                <a:cubicBezTo>
                  <a:pt x="1203080" y="2185535"/>
                  <a:pt x="1254238" y="2162148"/>
                  <a:pt x="1292606" y="2123414"/>
                </a:cubicBezTo>
                <a:close/>
              </a:path>
            </a:pathLst>
          </a:custGeom>
          <a:gradFill>
            <a:gsLst>
              <a:gs pos="36000">
                <a:schemeClr val="accent1"/>
              </a:gs>
              <a:gs pos="100000">
                <a:schemeClr val="accent1">
                  <a:lumMod val="40000"/>
                  <a:lumOff val="60000"/>
                </a:schemeClr>
              </a:gs>
            </a:gsLst>
            <a:path path="circle">
              <a:fillToRect r="100000" b="100000"/>
            </a:path>
            <a:tileRect l="-100000" t="-100000"/>
          </a:gradFill>
          <a:ln w="3653" cap="flat">
            <a:noFill/>
            <a:miter/>
          </a:ln>
          <a:effectLst/>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a:off x="9847728" y="2053778"/>
            <a:ext cx="312660" cy="312800"/>
          </a:xfrm>
          <a:custGeom>
            <a:avLst/>
            <a:gdLst>
              <a:gd name="connsiteX0" fmla="*/ 308409 w 829854"/>
              <a:gd name="connsiteY0" fmla="*/ 308409 h 830220"/>
              <a:gd name="connsiteX1" fmla="*/ 0 w 829854"/>
              <a:gd name="connsiteY1" fmla="*/ 830220 h 830220"/>
              <a:gd name="connsiteX2" fmla="*/ 829854 w 829854"/>
              <a:gd name="connsiteY2" fmla="*/ 0 h 830220"/>
              <a:gd name="connsiteX3" fmla="*/ 308409 w 829854"/>
              <a:gd name="connsiteY3" fmla="*/ 308409 h 830220"/>
            </a:gdLst>
            <a:ahLst/>
            <a:cxnLst/>
            <a:rect l="l" t="t" r="r" b="b"/>
            <a:pathLst>
              <a:path w="829854" h="830220">
                <a:moveTo>
                  <a:pt x="308409" y="308409"/>
                </a:moveTo>
                <a:cubicBezTo>
                  <a:pt x="66505" y="550313"/>
                  <a:pt x="124606" y="705614"/>
                  <a:pt x="0" y="830220"/>
                </a:cubicBezTo>
                <a:lnTo>
                  <a:pt x="829854" y="0"/>
                </a:lnTo>
                <a:cubicBezTo>
                  <a:pt x="705614" y="124606"/>
                  <a:pt x="549948" y="66505"/>
                  <a:pt x="308409" y="308409"/>
                </a:cubicBezTo>
                <a:close/>
              </a:path>
            </a:pathLst>
          </a:custGeom>
          <a:gradFill>
            <a:gsLst>
              <a:gs pos="32000">
                <a:schemeClr val="accent1">
                  <a:lumMod val="60000"/>
                  <a:lumOff val="40000"/>
                </a:schemeClr>
              </a:gs>
              <a:gs pos="47000">
                <a:schemeClr val="accent1"/>
              </a:gs>
              <a:gs pos="63000">
                <a:schemeClr val="accent1">
                  <a:lumMod val="60000"/>
                  <a:lumOff val="40000"/>
                </a:schemeClr>
              </a:gs>
            </a:gsLst>
            <a:lin ang="2700000" scaled="0"/>
          </a:gradFill>
          <a:ln w="3653"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9380646" y="1732959"/>
            <a:ext cx="815043" cy="461665"/>
          </a:xfrm>
          <a:prstGeom prst="rect">
            <a:avLst/>
          </a:prstGeom>
          <a:noFill/>
          <a:ln>
            <a:noFill/>
          </a:ln>
        </p:spPr>
        <p:txBody>
          <a:bodyPr vert="horz" wrap="square" lIns="91440" tIns="45720" rIns="91440" bIns="45720" rtlCol="0" anchor="t"/>
          <a:lstStyle/>
          <a:p>
            <a:pPr algn="ctr">
              <a:lnSpc>
                <a:spcPct val="110000"/>
              </a:lnSpc>
            </a:pPr>
            <a:r>
              <a:rPr kumimoji="1" lang="en-US" altLang="zh-CN" sz="2400">
                <a:ln w="12700">
                  <a:noFill/>
                </a:ln>
                <a:solidFill>
                  <a:srgbClr val="FFFFFF">
                    <a:alpha val="100000"/>
                  </a:srgbClr>
                </a:solidFill>
                <a:latin typeface="OPPOSans H"/>
                <a:ea typeface="OPPOSans H"/>
                <a:cs typeface="OPPOSans H"/>
              </a:rPr>
              <a:t>03</a:t>
            </a:r>
            <a:endParaRPr kumimoji="1" lang="zh-CN" altLang="en-US"/>
          </a:p>
        </p:txBody>
      </p:sp>
      <p:sp>
        <p:nvSpPr>
          <p:cNvPr id="21" name="标题 1"/>
          <p:cNvSpPr txBox="1"/>
          <p:nvPr/>
        </p:nvSpPr>
        <p:spPr>
          <a:xfrm>
            <a:off x="317500" y="500002"/>
            <a:ext cx="11158220"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262626">
                    <a:alpha val="100000"/>
                  </a:srgbClr>
                </a:solidFill>
                <a:latin typeface="Source Han Sans CN Bold"/>
                <a:ea typeface="Source Han Sans CN Bold"/>
                <a:cs typeface="Source Han Sans CN Bold"/>
              </a:rPr>
              <a:t>专业知识学习</a:t>
            </a:r>
            <a:endParaRPr kumimoji="1" lang="zh-CN" altLang="en-US"/>
          </a:p>
        </p:txBody>
      </p:sp>
      <p:cxnSp>
        <p:nvCxnSpPr>
          <p:cNvPr id="22" name="标题 1"/>
          <p:cNvCxnSpPr/>
          <p:nvPr/>
        </p:nvCxnSpPr>
        <p:spPr>
          <a:xfrm>
            <a:off x="317500" y="329335"/>
            <a:ext cx="635000" cy="0"/>
          </a:xfrm>
          <a:prstGeom prst="line">
            <a:avLst/>
          </a:prstGeom>
          <a:noFill/>
          <a:ln w="101600" cap="sq">
            <a:solidFill>
              <a:schemeClr val="accent1"/>
            </a:solidFill>
            <a:miter/>
          </a:ln>
        </p:spPr>
      </p:cxnSp>
    </p:spTree>
    <p:extLst>
      <p:ext uri="{BB962C8B-B14F-4D97-AF65-F5344CB8AC3E}">
        <p14:creationId xmlns:p14="http://schemas.microsoft.com/office/powerpoint/2010/main" val="2174307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27384"/>
            <a:ext cx="12216680" cy="6912768"/>
          </a:xfrm>
          <a:prstGeom prst="rect">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1054827" y="2612535"/>
            <a:ext cx="2342511" cy="2700138"/>
          </a:xfrm>
          <a:prstGeom prst="roundRect">
            <a:avLst>
              <a:gd name="adj" fmla="val 4708"/>
            </a:avLst>
          </a:prstGeom>
          <a:solidFill>
            <a:schemeClr val="bg1">
              <a:lumMod val="95000"/>
            </a:schemeClr>
          </a:solidFill>
          <a:ln w="9525" cap="flat">
            <a:noFill/>
            <a:miter/>
          </a:ln>
          <a:effectLst>
            <a:outerShdw blurRad="190500" dist="127000" dir="5400000" sx="103000" sy="103000" algn="ctr" rotWithShape="0">
              <a:schemeClr val="tx1">
                <a:alpha val="1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054827" y="5148743"/>
            <a:ext cx="2342511" cy="163932"/>
          </a:xfrm>
          <a:custGeom>
            <a:avLst/>
            <a:gdLst>
              <a:gd name="connsiteX0" fmla="*/ 0 w 831851"/>
              <a:gd name="connsiteY0" fmla="*/ 0 h 58214"/>
              <a:gd name="connsiteX1" fmla="*/ 39164 w 831851"/>
              <a:gd name="connsiteY1" fmla="*/ 39164 h 58214"/>
              <a:gd name="connsiteX2" fmla="*/ 792687 w 831851"/>
              <a:gd name="connsiteY2" fmla="*/ 39164 h 58214"/>
              <a:gd name="connsiteX3" fmla="*/ 831851 w 831851"/>
              <a:gd name="connsiteY3" fmla="*/ 0 h 58214"/>
              <a:gd name="connsiteX4" fmla="*/ 831851 w 831851"/>
              <a:gd name="connsiteY4" fmla="*/ 19050 h 58214"/>
              <a:gd name="connsiteX5" fmla="*/ 792687 w 831851"/>
              <a:gd name="connsiteY5" fmla="*/ 58214 h 58214"/>
              <a:gd name="connsiteX6" fmla="*/ 39164 w 831851"/>
              <a:gd name="connsiteY6" fmla="*/ 58214 h 58214"/>
              <a:gd name="connsiteX7" fmla="*/ 0 w 831851"/>
              <a:gd name="connsiteY7" fmla="*/ 19050 h 58214"/>
            </a:gdLst>
            <a:ahLst/>
            <a:cxnLst/>
            <a:rect l="l" t="t" r="r" b="b"/>
            <a:pathLst>
              <a:path w="831851" h="58214">
                <a:moveTo>
                  <a:pt x="0" y="0"/>
                </a:moveTo>
                <a:cubicBezTo>
                  <a:pt x="0" y="21630"/>
                  <a:pt x="17534" y="39164"/>
                  <a:pt x="39164" y="39164"/>
                </a:cubicBezTo>
                <a:lnTo>
                  <a:pt x="792687" y="39164"/>
                </a:lnTo>
                <a:cubicBezTo>
                  <a:pt x="814317" y="39164"/>
                  <a:pt x="831851" y="21630"/>
                  <a:pt x="831851" y="0"/>
                </a:cubicBezTo>
                <a:lnTo>
                  <a:pt x="831851" y="19050"/>
                </a:lnTo>
                <a:cubicBezTo>
                  <a:pt x="831851" y="40680"/>
                  <a:pt x="814317" y="58214"/>
                  <a:pt x="792687" y="58214"/>
                </a:cubicBezTo>
                <a:lnTo>
                  <a:pt x="39164" y="58214"/>
                </a:lnTo>
                <a:cubicBezTo>
                  <a:pt x="17534" y="58214"/>
                  <a:pt x="0" y="40680"/>
                  <a:pt x="0" y="19050"/>
                </a:cubicBezTo>
                <a:close/>
              </a:path>
            </a:pathLst>
          </a:custGeom>
          <a:solidFill>
            <a:schemeClr val="accent1"/>
          </a:solidFill>
          <a:ln w="9525" cap="flat">
            <a:noFill/>
            <a:miter/>
          </a:ln>
          <a:effectLst>
            <a:outerShdw blurRad="190500" dist="127000" dir="5400000" sx="103000" sy="103000" algn="ctr" rotWithShape="0">
              <a:schemeClr val="accent1">
                <a:lumMod val="50000"/>
                <a:alpha val="1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4924743" y="2612535"/>
            <a:ext cx="2342511" cy="2700138"/>
          </a:xfrm>
          <a:prstGeom prst="roundRect">
            <a:avLst>
              <a:gd name="adj" fmla="val 4708"/>
            </a:avLst>
          </a:prstGeom>
          <a:solidFill>
            <a:schemeClr val="bg1">
              <a:lumMod val="95000"/>
            </a:schemeClr>
          </a:solidFill>
          <a:ln w="9525" cap="flat">
            <a:noFill/>
            <a:miter/>
          </a:ln>
          <a:effectLst>
            <a:outerShdw blurRad="190500" dist="127000" dir="5400000" sx="103000" sy="103000" algn="ctr" rotWithShape="0">
              <a:schemeClr val="tx1">
                <a:alpha val="1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4924743" y="5148743"/>
            <a:ext cx="2342511" cy="163932"/>
          </a:xfrm>
          <a:custGeom>
            <a:avLst/>
            <a:gdLst>
              <a:gd name="connsiteX0" fmla="*/ 0 w 831851"/>
              <a:gd name="connsiteY0" fmla="*/ 0 h 58214"/>
              <a:gd name="connsiteX1" fmla="*/ 39164 w 831851"/>
              <a:gd name="connsiteY1" fmla="*/ 39164 h 58214"/>
              <a:gd name="connsiteX2" fmla="*/ 792687 w 831851"/>
              <a:gd name="connsiteY2" fmla="*/ 39164 h 58214"/>
              <a:gd name="connsiteX3" fmla="*/ 831851 w 831851"/>
              <a:gd name="connsiteY3" fmla="*/ 0 h 58214"/>
              <a:gd name="connsiteX4" fmla="*/ 831851 w 831851"/>
              <a:gd name="connsiteY4" fmla="*/ 19050 h 58214"/>
              <a:gd name="connsiteX5" fmla="*/ 792687 w 831851"/>
              <a:gd name="connsiteY5" fmla="*/ 58214 h 58214"/>
              <a:gd name="connsiteX6" fmla="*/ 39164 w 831851"/>
              <a:gd name="connsiteY6" fmla="*/ 58214 h 58214"/>
              <a:gd name="connsiteX7" fmla="*/ 0 w 831851"/>
              <a:gd name="connsiteY7" fmla="*/ 19050 h 58214"/>
            </a:gdLst>
            <a:ahLst/>
            <a:cxnLst/>
            <a:rect l="l" t="t" r="r" b="b"/>
            <a:pathLst>
              <a:path w="831851" h="58214">
                <a:moveTo>
                  <a:pt x="0" y="0"/>
                </a:moveTo>
                <a:cubicBezTo>
                  <a:pt x="0" y="21630"/>
                  <a:pt x="17534" y="39164"/>
                  <a:pt x="39164" y="39164"/>
                </a:cubicBezTo>
                <a:lnTo>
                  <a:pt x="792687" y="39164"/>
                </a:lnTo>
                <a:cubicBezTo>
                  <a:pt x="814317" y="39164"/>
                  <a:pt x="831851" y="21630"/>
                  <a:pt x="831851" y="0"/>
                </a:cubicBezTo>
                <a:lnTo>
                  <a:pt x="831851" y="19050"/>
                </a:lnTo>
                <a:cubicBezTo>
                  <a:pt x="831851" y="40680"/>
                  <a:pt x="814317" y="58214"/>
                  <a:pt x="792687" y="58214"/>
                </a:cubicBezTo>
                <a:lnTo>
                  <a:pt x="39164" y="58214"/>
                </a:lnTo>
                <a:cubicBezTo>
                  <a:pt x="17534" y="58214"/>
                  <a:pt x="0" y="40680"/>
                  <a:pt x="0" y="19050"/>
                </a:cubicBezTo>
                <a:close/>
              </a:path>
            </a:pathLst>
          </a:custGeom>
          <a:solidFill>
            <a:schemeClr val="accent1"/>
          </a:solidFill>
          <a:ln w="9525" cap="flat">
            <a:noFill/>
            <a:miter/>
          </a:ln>
          <a:effectLst>
            <a:outerShdw blurRad="190500" dist="127000" dir="5400000" sx="103000" sy="103000" algn="ctr" rotWithShape="0">
              <a:schemeClr val="accent1">
                <a:lumMod val="50000"/>
                <a:alpha val="1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8794662" y="2612535"/>
            <a:ext cx="2342511" cy="2700138"/>
          </a:xfrm>
          <a:prstGeom prst="roundRect">
            <a:avLst>
              <a:gd name="adj" fmla="val 4708"/>
            </a:avLst>
          </a:prstGeom>
          <a:solidFill>
            <a:schemeClr val="bg1">
              <a:lumMod val="95000"/>
            </a:schemeClr>
          </a:solidFill>
          <a:ln w="9525" cap="flat">
            <a:noFill/>
            <a:miter/>
          </a:ln>
          <a:effectLst>
            <a:outerShdw blurRad="190500" dist="127000" dir="5400000" sx="103000" sy="103000" algn="ctr" rotWithShape="0">
              <a:schemeClr val="tx1">
                <a:alpha val="1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8794662" y="5148743"/>
            <a:ext cx="2342511" cy="163932"/>
          </a:xfrm>
          <a:custGeom>
            <a:avLst/>
            <a:gdLst>
              <a:gd name="connsiteX0" fmla="*/ 0 w 831851"/>
              <a:gd name="connsiteY0" fmla="*/ 0 h 58214"/>
              <a:gd name="connsiteX1" fmla="*/ 39164 w 831851"/>
              <a:gd name="connsiteY1" fmla="*/ 39164 h 58214"/>
              <a:gd name="connsiteX2" fmla="*/ 792687 w 831851"/>
              <a:gd name="connsiteY2" fmla="*/ 39164 h 58214"/>
              <a:gd name="connsiteX3" fmla="*/ 831851 w 831851"/>
              <a:gd name="connsiteY3" fmla="*/ 0 h 58214"/>
              <a:gd name="connsiteX4" fmla="*/ 831851 w 831851"/>
              <a:gd name="connsiteY4" fmla="*/ 19050 h 58214"/>
              <a:gd name="connsiteX5" fmla="*/ 792687 w 831851"/>
              <a:gd name="connsiteY5" fmla="*/ 58214 h 58214"/>
              <a:gd name="connsiteX6" fmla="*/ 39164 w 831851"/>
              <a:gd name="connsiteY6" fmla="*/ 58214 h 58214"/>
              <a:gd name="connsiteX7" fmla="*/ 0 w 831851"/>
              <a:gd name="connsiteY7" fmla="*/ 19050 h 58214"/>
            </a:gdLst>
            <a:ahLst/>
            <a:cxnLst/>
            <a:rect l="l" t="t" r="r" b="b"/>
            <a:pathLst>
              <a:path w="831851" h="58214">
                <a:moveTo>
                  <a:pt x="0" y="0"/>
                </a:moveTo>
                <a:cubicBezTo>
                  <a:pt x="0" y="21630"/>
                  <a:pt x="17534" y="39164"/>
                  <a:pt x="39164" y="39164"/>
                </a:cubicBezTo>
                <a:lnTo>
                  <a:pt x="792687" y="39164"/>
                </a:lnTo>
                <a:cubicBezTo>
                  <a:pt x="814317" y="39164"/>
                  <a:pt x="831851" y="21630"/>
                  <a:pt x="831851" y="0"/>
                </a:cubicBezTo>
                <a:lnTo>
                  <a:pt x="831851" y="19050"/>
                </a:lnTo>
                <a:cubicBezTo>
                  <a:pt x="831851" y="40680"/>
                  <a:pt x="814317" y="58214"/>
                  <a:pt x="792687" y="58214"/>
                </a:cubicBezTo>
                <a:lnTo>
                  <a:pt x="39164" y="58214"/>
                </a:lnTo>
                <a:cubicBezTo>
                  <a:pt x="17534" y="58214"/>
                  <a:pt x="0" y="40680"/>
                  <a:pt x="0" y="19050"/>
                </a:cubicBezTo>
                <a:close/>
              </a:path>
            </a:pathLst>
          </a:custGeom>
          <a:solidFill>
            <a:schemeClr val="accent1"/>
          </a:solidFill>
          <a:ln w="9525" cap="flat">
            <a:noFill/>
            <a:miter/>
          </a:ln>
          <a:effectLst>
            <a:outerShdw blurRad="190500" dist="127000" dir="5400000" sx="103000" sy="103000" algn="ctr" rotWithShape="0">
              <a:schemeClr val="accent1">
                <a:lumMod val="50000"/>
                <a:alpha val="10000"/>
              </a:schemeClr>
            </a:outerShdw>
          </a:effectLst>
        </p:spPr>
        <p:txBody>
          <a:bodyPr vert="horz" wrap="square" lIns="91440" tIns="45720" rIns="91440" bIns="45720" rtlCol="0" anchor="ctr"/>
          <a:lstStyle/>
          <a:p>
            <a:pPr algn="ctr">
              <a:lnSpc>
                <a:spcPct val="110000"/>
              </a:lnSpc>
            </a:pPr>
            <a:endParaRPr kumimoji="1" lang="zh-CN" altLang="en-US"/>
          </a:p>
        </p:txBody>
      </p:sp>
      <p:cxnSp>
        <p:nvCxnSpPr>
          <p:cNvPr id="9" name="标题 1"/>
          <p:cNvCxnSpPr/>
          <p:nvPr/>
        </p:nvCxnSpPr>
        <p:spPr>
          <a:xfrm>
            <a:off x="3617485" y="3685664"/>
            <a:ext cx="1087108" cy="0"/>
          </a:xfrm>
          <a:prstGeom prst="straightConnector1">
            <a:avLst/>
          </a:prstGeom>
          <a:noFill/>
          <a:ln w="13335" cap="sq">
            <a:solidFill>
              <a:schemeClr val="tx1"/>
            </a:solidFill>
            <a:miter/>
            <a:headEnd type="stealth" w="med" len="med"/>
            <a:tailEnd type="stealth" w="med" len="med"/>
          </a:ln>
        </p:spPr>
      </p:cxnSp>
      <p:cxnSp>
        <p:nvCxnSpPr>
          <p:cNvPr id="10" name="标题 1"/>
          <p:cNvCxnSpPr/>
          <p:nvPr/>
        </p:nvCxnSpPr>
        <p:spPr>
          <a:xfrm>
            <a:off x="7487403" y="3685664"/>
            <a:ext cx="1087108" cy="0"/>
          </a:xfrm>
          <a:prstGeom prst="straightConnector1">
            <a:avLst/>
          </a:prstGeom>
          <a:noFill/>
          <a:ln w="13335" cap="sq">
            <a:solidFill>
              <a:schemeClr val="tx1"/>
            </a:solidFill>
            <a:miter/>
            <a:headEnd type="stealth" w="med" len="med"/>
            <a:tailEnd type="stealth" w="med" len="med"/>
          </a:ln>
        </p:spPr>
      </p:cxnSp>
      <p:sp>
        <p:nvSpPr>
          <p:cNvPr id="11" name="标题 1"/>
          <p:cNvSpPr txBox="1"/>
          <p:nvPr/>
        </p:nvSpPr>
        <p:spPr>
          <a:xfrm>
            <a:off x="1653853" y="1930801"/>
            <a:ext cx="1144458" cy="1144458"/>
          </a:xfrm>
          <a:prstGeom prst="ellipse">
            <a:avLst/>
          </a:prstGeom>
          <a:solidFill>
            <a:schemeClr val="accent1">
              <a:lumMod val="20000"/>
              <a:lumOff val="80000"/>
            </a:schemeClr>
          </a:solidFill>
          <a:ln w="254000" cap="sq">
            <a:noFill/>
            <a:miter/>
          </a:ln>
          <a:effectLst/>
        </p:spPr>
        <p:txBody>
          <a:bodyPr vert="horz" wrap="square" lIns="0" tIns="0" rIns="0" bIns="0" rtlCol="0" anchor="ctr"/>
          <a:lstStyle/>
          <a:p>
            <a:pPr algn="ctr">
              <a:lnSpc>
                <a:spcPct val="110000"/>
              </a:lnSpc>
            </a:pPr>
            <a:endParaRPr kumimoji="1" lang="zh-CN" altLang="en-US"/>
          </a:p>
        </p:txBody>
      </p:sp>
      <p:sp>
        <p:nvSpPr>
          <p:cNvPr id="12" name="标题 1"/>
          <p:cNvSpPr txBox="1"/>
          <p:nvPr/>
        </p:nvSpPr>
        <p:spPr>
          <a:xfrm>
            <a:off x="1732469" y="2009419"/>
            <a:ext cx="987226" cy="987224"/>
          </a:xfrm>
          <a:prstGeom prst="ellipse">
            <a:avLst/>
          </a:prstGeom>
          <a:gradFill>
            <a:gsLst>
              <a:gs pos="0">
                <a:schemeClr val="accent1">
                  <a:lumMod val="40000"/>
                  <a:lumOff val="60000"/>
                </a:schemeClr>
              </a:gs>
              <a:gs pos="54000">
                <a:schemeClr val="accent1"/>
              </a:gs>
            </a:gsLst>
            <a:lin ang="3240000" scaled="0"/>
          </a:gradFill>
          <a:ln w="9525" cap="flat">
            <a:noFill/>
            <a:miter/>
          </a:ln>
          <a:effectLst>
            <a:outerShdw blurRad="254000" dist="190500" dir="2700000" sx="105000" sy="105000" algn="t" rotWithShape="0">
              <a:schemeClr val="accent1">
                <a:alpha val="20000"/>
              </a:schemeClr>
            </a:outerShdw>
          </a:effectLst>
        </p:spPr>
        <p:txBody>
          <a:bodyPr vert="horz" wrap="square" lIns="0" tIns="0" rIns="0" bIns="0" rtlCol="0" anchor="ctr"/>
          <a:lstStyle/>
          <a:p>
            <a:pPr algn="ctr">
              <a:lnSpc>
                <a:spcPct val="110000"/>
              </a:lnSpc>
            </a:pPr>
            <a:endParaRPr kumimoji="1" lang="zh-CN" altLang="en-US"/>
          </a:p>
        </p:txBody>
      </p:sp>
      <p:sp>
        <p:nvSpPr>
          <p:cNvPr id="13" name="标题 1"/>
          <p:cNvSpPr txBox="1"/>
          <p:nvPr/>
        </p:nvSpPr>
        <p:spPr>
          <a:xfrm>
            <a:off x="1995091" y="2272006"/>
            <a:ext cx="461982" cy="462050"/>
          </a:xfrm>
          <a:custGeom>
            <a:avLst/>
            <a:gdLst>
              <a:gd name="connsiteX0" fmla="*/ 669168 w 1599855"/>
              <a:gd name="connsiteY0" fmla="*/ 111621 h 1600088"/>
              <a:gd name="connsiteX1" fmla="*/ 886086 w 1599855"/>
              <a:gd name="connsiteY1" fmla="*/ 155339 h 1600088"/>
              <a:gd name="connsiteX2" fmla="*/ 1063377 w 1599855"/>
              <a:gd name="connsiteY2" fmla="*/ 274960 h 1600088"/>
              <a:gd name="connsiteX3" fmla="*/ 1182998 w 1599855"/>
              <a:gd name="connsiteY3" fmla="*/ 452251 h 1600088"/>
              <a:gd name="connsiteX4" fmla="*/ 1226716 w 1599855"/>
              <a:gd name="connsiteY4" fmla="*/ 669168 h 1600088"/>
              <a:gd name="connsiteX5" fmla="*/ 1182998 w 1599855"/>
              <a:gd name="connsiteY5" fmla="*/ 886085 h 1600088"/>
              <a:gd name="connsiteX6" fmla="*/ 1063377 w 1599855"/>
              <a:gd name="connsiteY6" fmla="*/ 1063377 h 1600088"/>
              <a:gd name="connsiteX7" fmla="*/ 886086 w 1599855"/>
              <a:gd name="connsiteY7" fmla="*/ 1182998 h 1600088"/>
              <a:gd name="connsiteX8" fmla="*/ 669168 w 1599855"/>
              <a:gd name="connsiteY8" fmla="*/ 1226716 h 1600088"/>
              <a:gd name="connsiteX9" fmla="*/ 452251 w 1599855"/>
              <a:gd name="connsiteY9" fmla="*/ 1182998 h 1600088"/>
              <a:gd name="connsiteX10" fmla="*/ 274960 w 1599855"/>
              <a:gd name="connsiteY10" fmla="*/ 1063377 h 1600088"/>
              <a:gd name="connsiteX11" fmla="*/ 155339 w 1599855"/>
              <a:gd name="connsiteY11" fmla="*/ 886085 h 1600088"/>
              <a:gd name="connsiteX12" fmla="*/ 111621 w 1599855"/>
              <a:gd name="connsiteY12" fmla="*/ 669168 h 1600088"/>
              <a:gd name="connsiteX13" fmla="*/ 155339 w 1599855"/>
              <a:gd name="connsiteY13" fmla="*/ 452251 h 1600088"/>
              <a:gd name="connsiteX14" fmla="*/ 274960 w 1599855"/>
              <a:gd name="connsiteY14" fmla="*/ 274960 h 1600088"/>
              <a:gd name="connsiteX15" fmla="*/ 452251 w 1599855"/>
              <a:gd name="connsiteY15" fmla="*/ 155339 h 1600088"/>
              <a:gd name="connsiteX16" fmla="*/ 669168 w 1599855"/>
              <a:gd name="connsiteY16" fmla="*/ 111621 h 1600088"/>
              <a:gd name="connsiteX17" fmla="*/ 669168 w 1599855"/>
              <a:gd name="connsiteY17" fmla="*/ 0 h 1600088"/>
              <a:gd name="connsiteX18" fmla="*/ 0 w 1599855"/>
              <a:gd name="connsiteY18" fmla="*/ 669168 h 1600088"/>
              <a:gd name="connsiteX19" fmla="*/ 669168 w 1599855"/>
              <a:gd name="connsiteY19" fmla="*/ 1338337 h 1600088"/>
              <a:gd name="connsiteX20" fmla="*/ 1338337 w 1599855"/>
              <a:gd name="connsiteY20" fmla="*/ 669168 h 1600088"/>
              <a:gd name="connsiteX21" fmla="*/ 669168 w 1599855"/>
              <a:gd name="connsiteY21" fmla="*/ 0 h 1600088"/>
              <a:gd name="connsiteX22" fmla="*/ 1544278 w 1599855"/>
              <a:gd name="connsiteY22" fmla="*/ 1600088 h 1600088"/>
              <a:gd name="connsiteX23" fmla="*/ 1504838 w 1599855"/>
              <a:gd name="connsiteY23" fmla="*/ 1583717 h 1600088"/>
              <a:gd name="connsiteX24" fmla="*/ 1247366 w 1599855"/>
              <a:gd name="connsiteY24" fmla="*/ 1326431 h 1600088"/>
              <a:gd name="connsiteX25" fmla="*/ 1247366 w 1599855"/>
              <a:gd name="connsiteY25" fmla="*/ 1247552 h 1600088"/>
              <a:gd name="connsiteX26" fmla="*/ 1326245 w 1599855"/>
              <a:gd name="connsiteY26" fmla="*/ 1247552 h 1600088"/>
              <a:gd name="connsiteX27" fmla="*/ 1583531 w 1599855"/>
              <a:gd name="connsiteY27" fmla="*/ 1504838 h 1600088"/>
              <a:gd name="connsiteX28" fmla="*/ 1583531 w 1599855"/>
              <a:gd name="connsiteY28" fmla="*/ 1583717 h 1600088"/>
              <a:gd name="connsiteX29" fmla="*/ 1544278 w 1599855"/>
              <a:gd name="connsiteY29" fmla="*/ 1600088 h 1600088"/>
            </a:gdLst>
            <a:ahLst/>
            <a:cxnLst/>
            <a:rect l="l" t="t" r="r" b="b"/>
            <a:pathLst>
              <a:path w="1599855" h="1600088">
                <a:moveTo>
                  <a:pt x="669168" y="111621"/>
                </a:moveTo>
                <a:cubicBezTo>
                  <a:pt x="744513" y="111621"/>
                  <a:pt x="817438" y="126318"/>
                  <a:pt x="886086" y="155339"/>
                </a:cubicBezTo>
                <a:cubicBezTo>
                  <a:pt x="952500" y="183431"/>
                  <a:pt x="1012031" y="223614"/>
                  <a:pt x="1063377" y="274960"/>
                </a:cubicBezTo>
                <a:cubicBezTo>
                  <a:pt x="1114537" y="326120"/>
                  <a:pt x="1154906" y="385837"/>
                  <a:pt x="1182998" y="452251"/>
                </a:cubicBezTo>
                <a:cubicBezTo>
                  <a:pt x="1212019" y="520898"/>
                  <a:pt x="1226716" y="594010"/>
                  <a:pt x="1226716" y="669168"/>
                </a:cubicBezTo>
                <a:cubicBezTo>
                  <a:pt x="1226716" y="744327"/>
                  <a:pt x="1212019" y="817438"/>
                  <a:pt x="1182998" y="886085"/>
                </a:cubicBezTo>
                <a:cubicBezTo>
                  <a:pt x="1154906" y="952500"/>
                  <a:pt x="1114723" y="1012031"/>
                  <a:pt x="1063377" y="1063377"/>
                </a:cubicBezTo>
                <a:cubicBezTo>
                  <a:pt x="1012217" y="1114537"/>
                  <a:pt x="952500" y="1154906"/>
                  <a:pt x="886086" y="1182998"/>
                </a:cubicBezTo>
                <a:cubicBezTo>
                  <a:pt x="817438" y="1212019"/>
                  <a:pt x="744327" y="1226716"/>
                  <a:pt x="669168" y="1226716"/>
                </a:cubicBezTo>
                <a:cubicBezTo>
                  <a:pt x="594010" y="1226716"/>
                  <a:pt x="520898" y="1212019"/>
                  <a:pt x="452251" y="1182998"/>
                </a:cubicBezTo>
                <a:cubicBezTo>
                  <a:pt x="385837" y="1154906"/>
                  <a:pt x="326306" y="1114723"/>
                  <a:pt x="274960" y="1063377"/>
                </a:cubicBezTo>
                <a:cubicBezTo>
                  <a:pt x="223800" y="1012217"/>
                  <a:pt x="183431" y="952500"/>
                  <a:pt x="155339" y="886085"/>
                </a:cubicBezTo>
                <a:cubicBezTo>
                  <a:pt x="126318" y="817438"/>
                  <a:pt x="111621" y="744327"/>
                  <a:pt x="111621" y="669168"/>
                </a:cubicBezTo>
                <a:cubicBezTo>
                  <a:pt x="111621" y="594010"/>
                  <a:pt x="126318" y="520898"/>
                  <a:pt x="155339" y="452251"/>
                </a:cubicBezTo>
                <a:cubicBezTo>
                  <a:pt x="183431" y="385837"/>
                  <a:pt x="223614" y="326306"/>
                  <a:pt x="274960" y="274960"/>
                </a:cubicBezTo>
                <a:cubicBezTo>
                  <a:pt x="326306" y="223614"/>
                  <a:pt x="385837" y="183431"/>
                  <a:pt x="452251" y="155339"/>
                </a:cubicBezTo>
                <a:cubicBezTo>
                  <a:pt x="520898" y="126318"/>
                  <a:pt x="593824" y="111621"/>
                  <a:pt x="669168" y="111621"/>
                </a:cubicBezTo>
                <a:moveTo>
                  <a:pt x="669168" y="0"/>
                </a:moveTo>
                <a:cubicBezTo>
                  <a:pt x="299517" y="0"/>
                  <a:pt x="0" y="299517"/>
                  <a:pt x="0" y="669168"/>
                </a:cubicBezTo>
                <a:cubicBezTo>
                  <a:pt x="0" y="1038820"/>
                  <a:pt x="299517" y="1338337"/>
                  <a:pt x="669168" y="1338337"/>
                </a:cubicBezTo>
                <a:cubicBezTo>
                  <a:pt x="1038820" y="1338337"/>
                  <a:pt x="1338337" y="1038820"/>
                  <a:pt x="1338337" y="669168"/>
                </a:cubicBezTo>
                <a:cubicBezTo>
                  <a:pt x="1338337" y="299703"/>
                  <a:pt x="1038820" y="0"/>
                  <a:pt x="669168" y="0"/>
                </a:cubicBezTo>
                <a:close/>
                <a:moveTo>
                  <a:pt x="1544278" y="1600088"/>
                </a:moveTo>
                <a:cubicBezTo>
                  <a:pt x="1529953" y="1600088"/>
                  <a:pt x="1515628" y="1594693"/>
                  <a:pt x="1504838" y="1583717"/>
                </a:cubicBezTo>
                <a:lnTo>
                  <a:pt x="1247366" y="1326431"/>
                </a:lnTo>
                <a:cubicBezTo>
                  <a:pt x="1225600" y="1304665"/>
                  <a:pt x="1225600" y="1269318"/>
                  <a:pt x="1247366" y="1247552"/>
                </a:cubicBezTo>
                <a:cubicBezTo>
                  <a:pt x="1269132" y="1225786"/>
                  <a:pt x="1304479" y="1225786"/>
                  <a:pt x="1326245" y="1247552"/>
                </a:cubicBezTo>
                <a:lnTo>
                  <a:pt x="1583531" y="1504838"/>
                </a:lnTo>
                <a:cubicBezTo>
                  <a:pt x="1605297" y="1526605"/>
                  <a:pt x="1605297" y="1561951"/>
                  <a:pt x="1583531" y="1583717"/>
                </a:cubicBezTo>
                <a:cubicBezTo>
                  <a:pt x="1572927" y="1594693"/>
                  <a:pt x="1558603" y="1600088"/>
                  <a:pt x="1544278" y="1600088"/>
                </a:cubicBezTo>
                <a:close/>
              </a:path>
            </a:pathLst>
          </a:custGeom>
          <a:solidFill>
            <a:schemeClr val="bg1"/>
          </a:solidFill>
          <a:ln w="9525" cap="flat">
            <a:noFill/>
            <a:miter/>
          </a:ln>
        </p:spPr>
        <p:txBody>
          <a:bodyPr vert="horz" wrap="square" lIns="91440" tIns="45720" rIns="91440" bIns="45720" rtlCol="0" anchor="ctr"/>
          <a:lstStyle/>
          <a:p>
            <a:pPr algn="l">
              <a:lnSpc>
                <a:spcPct val="100000"/>
              </a:lnSpc>
            </a:pPr>
            <a:endParaRPr kumimoji="1" lang="zh-CN" altLang="en-US"/>
          </a:p>
        </p:txBody>
      </p:sp>
      <p:sp>
        <p:nvSpPr>
          <p:cNvPr id="14" name="标题 1"/>
          <p:cNvSpPr txBox="1"/>
          <p:nvPr/>
        </p:nvSpPr>
        <p:spPr>
          <a:xfrm>
            <a:off x="5523771" y="1930801"/>
            <a:ext cx="1144458" cy="1144458"/>
          </a:xfrm>
          <a:prstGeom prst="ellipse">
            <a:avLst/>
          </a:prstGeom>
          <a:solidFill>
            <a:schemeClr val="accent1">
              <a:lumMod val="20000"/>
              <a:lumOff val="80000"/>
            </a:schemeClr>
          </a:solidFill>
          <a:ln w="254000" cap="sq">
            <a:noFill/>
            <a:miter/>
          </a:ln>
          <a:effectLst/>
        </p:spPr>
        <p:txBody>
          <a:bodyPr vert="horz" wrap="square" lIns="0" tIns="0" rIns="0" bIns="0" rtlCol="0" anchor="ctr"/>
          <a:lstStyle/>
          <a:p>
            <a:pPr algn="ctr">
              <a:lnSpc>
                <a:spcPct val="110000"/>
              </a:lnSpc>
            </a:pPr>
            <a:endParaRPr kumimoji="1" lang="zh-CN" altLang="en-US"/>
          </a:p>
        </p:txBody>
      </p:sp>
      <p:sp>
        <p:nvSpPr>
          <p:cNvPr id="15" name="标题 1"/>
          <p:cNvSpPr txBox="1"/>
          <p:nvPr/>
        </p:nvSpPr>
        <p:spPr>
          <a:xfrm>
            <a:off x="5602387" y="2009419"/>
            <a:ext cx="987226" cy="987224"/>
          </a:xfrm>
          <a:prstGeom prst="ellipse">
            <a:avLst/>
          </a:prstGeom>
          <a:gradFill>
            <a:gsLst>
              <a:gs pos="0">
                <a:schemeClr val="accent1">
                  <a:lumMod val="40000"/>
                  <a:lumOff val="60000"/>
                </a:schemeClr>
              </a:gs>
              <a:gs pos="54000">
                <a:schemeClr val="accent1"/>
              </a:gs>
            </a:gsLst>
            <a:lin ang="3240000" scaled="0"/>
          </a:gradFill>
          <a:ln w="9525" cap="flat">
            <a:noFill/>
            <a:miter/>
          </a:ln>
          <a:effectLst>
            <a:outerShdw blurRad="254000" dist="190500" dir="2700000" sx="105000" sy="105000" algn="t" rotWithShape="0">
              <a:schemeClr val="accent1">
                <a:alpha val="20000"/>
              </a:schemeClr>
            </a:outerShdw>
          </a:effectLst>
        </p:spPr>
        <p:txBody>
          <a:bodyPr vert="horz" wrap="square" lIns="0" tIns="0" rIns="0" bIns="0" rtlCol="0" anchor="ctr"/>
          <a:lstStyle/>
          <a:p>
            <a:pPr algn="ctr">
              <a:lnSpc>
                <a:spcPct val="110000"/>
              </a:lnSpc>
            </a:pPr>
            <a:endParaRPr kumimoji="1" lang="zh-CN" altLang="en-US"/>
          </a:p>
        </p:txBody>
      </p:sp>
      <p:sp>
        <p:nvSpPr>
          <p:cNvPr id="16" name="标题 1"/>
          <p:cNvSpPr txBox="1"/>
          <p:nvPr/>
        </p:nvSpPr>
        <p:spPr>
          <a:xfrm>
            <a:off x="5893708" y="2272006"/>
            <a:ext cx="404585" cy="462050"/>
          </a:xfrm>
          <a:custGeom>
            <a:avLst/>
            <a:gdLst>
              <a:gd name="connsiteX0" fmla="*/ 1449958 w 1449958"/>
              <a:gd name="connsiteY0" fmla="*/ 669913 h 1655898"/>
              <a:gd name="connsiteX1" fmla="*/ 1449586 w 1449958"/>
              <a:gd name="connsiteY1" fmla="*/ 666192 h 1655898"/>
              <a:gd name="connsiteX2" fmla="*/ 1449586 w 1449958"/>
              <a:gd name="connsiteY2" fmla="*/ 665634 h 1655898"/>
              <a:gd name="connsiteX3" fmla="*/ 1448098 w 1449958"/>
              <a:gd name="connsiteY3" fmla="*/ 658006 h 1655898"/>
              <a:gd name="connsiteX4" fmla="*/ 1445307 w 1449958"/>
              <a:gd name="connsiteY4" fmla="*/ 650379 h 1655898"/>
              <a:gd name="connsiteX5" fmla="*/ 1443633 w 1449958"/>
              <a:gd name="connsiteY5" fmla="*/ 646844 h 1655898"/>
              <a:gd name="connsiteX6" fmla="*/ 1441772 w 1449958"/>
              <a:gd name="connsiteY6" fmla="*/ 643496 h 1655898"/>
              <a:gd name="connsiteX7" fmla="*/ 1441400 w 1449958"/>
              <a:gd name="connsiteY7" fmla="*/ 643124 h 1655898"/>
              <a:gd name="connsiteX8" fmla="*/ 1439354 w 1449958"/>
              <a:gd name="connsiteY8" fmla="*/ 640147 h 1655898"/>
              <a:gd name="connsiteX9" fmla="*/ 1439168 w 1449958"/>
              <a:gd name="connsiteY9" fmla="*/ 639775 h 1655898"/>
              <a:gd name="connsiteX10" fmla="*/ 1436936 w 1449958"/>
              <a:gd name="connsiteY10" fmla="*/ 636798 h 1655898"/>
              <a:gd name="connsiteX11" fmla="*/ 1436378 w 1449958"/>
              <a:gd name="connsiteY11" fmla="*/ 636240 h 1655898"/>
              <a:gd name="connsiteX12" fmla="*/ 1433773 w 1449958"/>
              <a:gd name="connsiteY12" fmla="*/ 633450 h 1655898"/>
              <a:gd name="connsiteX13" fmla="*/ 816136 w 1449958"/>
              <a:gd name="connsiteY13" fmla="*/ 15813 h 1655898"/>
              <a:gd name="connsiteX14" fmla="*/ 813346 w 1449958"/>
              <a:gd name="connsiteY14" fmla="*/ 13208 h 1655898"/>
              <a:gd name="connsiteX15" fmla="*/ 812788 w 1449958"/>
              <a:gd name="connsiteY15" fmla="*/ 12650 h 1655898"/>
              <a:gd name="connsiteX16" fmla="*/ 809997 w 1449958"/>
              <a:gd name="connsiteY16" fmla="*/ 10418 h 1655898"/>
              <a:gd name="connsiteX17" fmla="*/ 809625 w 1449958"/>
              <a:gd name="connsiteY17" fmla="*/ 10232 h 1655898"/>
              <a:gd name="connsiteX18" fmla="*/ 806834 w 1449958"/>
              <a:gd name="connsiteY18" fmla="*/ 8372 h 1655898"/>
              <a:gd name="connsiteX19" fmla="*/ 806276 w 1449958"/>
              <a:gd name="connsiteY19" fmla="*/ 8000 h 1655898"/>
              <a:gd name="connsiteX20" fmla="*/ 802928 w 1449958"/>
              <a:gd name="connsiteY20" fmla="*/ 6139 h 1655898"/>
              <a:gd name="connsiteX21" fmla="*/ 802742 w 1449958"/>
              <a:gd name="connsiteY21" fmla="*/ 6139 h 1655898"/>
              <a:gd name="connsiteX22" fmla="*/ 799207 w 1449958"/>
              <a:gd name="connsiteY22" fmla="*/ 4465 h 1655898"/>
              <a:gd name="connsiteX23" fmla="*/ 799021 w 1449958"/>
              <a:gd name="connsiteY23" fmla="*/ 4465 h 1655898"/>
              <a:gd name="connsiteX24" fmla="*/ 791580 w 1449958"/>
              <a:gd name="connsiteY24" fmla="*/ 1860 h 1655898"/>
              <a:gd name="connsiteX25" fmla="*/ 791394 w 1449958"/>
              <a:gd name="connsiteY25" fmla="*/ 1860 h 1655898"/>
              <a:gd name="connsiteX26" fmla="*/ 783766 w 1449958"/>
              <a:gd name="connsiteY26" fmla="*/ 372 h 1655898"/>
              <a:gd name="connsiteX27" fmla="*/ 783022 w 1449958"/>
              <a:gd name="connsiteY27" fmla="*/ 372 h 1655898"/>
              <a:gd name="connsiteX28" fmla="*/ 779301 w 1449958"/>
              <a:gd name="connsiteY28" fmla="*/ 0 h 1655898"/>
              <a:gd name="connsiteX29" fmla="*/ 261751 w 1449958"/>
              <a:gd name="connsiteY29" fmla="*/ 0 h 1655898"/>
              <a:gd name="connsiteX30" fmla="*/ 0 w 1449958"/>
              <a:gd name="connsiteY30" fmla="*/ 261751 h 1655898"/>
              <a:gd name="connsiteX31" fmla="*/ 0 w 1449958"/>
              <a:gd name="connsiteY31" fmla="*/ 1394148 h 1655898"/>
              <a:gd name="connsiteX32" fmla="*/ 261751 w 1449958"/>
              <a:gd name="connsiteY32" fmla="*/ 1655899 h 1655898"/>
              <a:gd name="connsiteX33" fmla="*/ 1188207 w 1449958"/>
              <a:gd name="connsiteY33" fmla="*/ 1655899 h 1655898"/>
              <a:gd name="connsiteX34" fmla="*/ 1449958 w 1449958"/>
              <a:gd name="connsiteY34" fmla="*/ 1394148 h 1655898"/>
              <a:gd name="connsiteX35" fmla="*/ 1449958 w 1449958"/>
              <a:gd name="connsiteY35" fmla="*/ 672889 h 1655898"/>
              <a:gd name="connsiteX36" fmla="*/ 1449958 w 1449958"/>
              <a:gd name="connsiteY36" fmla="*/ 669913 h 1655898"/>
              <a:gd name="connsiteX37" fmla="*/ 832321 w 1449958"/>
              <a:gd name="connsiteY37" fmla="*/ 466948 h 1655898"/>
              <a:gd name="connsiteX38" fmla="*/ 832321 w 1449958"/>
              <a:gd name="connsiteY38" fmla="*/ 189942 h 1655898"/>
              <a:gd name="connsiteX39" fmla="*/ 1259458 w 1449958"/>
              <a:gd name="connsiteY39" fmla="*/ 617079 h 1655898"/>
              <a:gd name="connsiteX40" fmla="*/ 982452 w 1449958"/>
              <a:gd name="connsiteY40" fmla="*/ 617079 h 1655898"/>
              <a:gd name="connsiteX41" fmla="*/ 832321 w 1449958"/>
              <a:gd name="connsiteY41" fmla="*/ 466948 h 1655898"/>
              <a:gd name="connsiteX42" fmla="*/ 1338337 w 1449958"/>
              <a:gd name="connsiteY42" fmla="*/ 1393403 h 1655898"/>
              <a:gd name="connsiteX43" fmla="*/ 1188207 w 1449958"/>
              <a:gd name="connsiteY43" fmla="*/ 1543534 h 1655898"/>
              <a:gd name="connsiteX44" fmla="*/ 261751 w 1449958"/>
              <a:gd name="connsiteY44" fmla="*/ 1543534 h 1655898"/>
              <a:gd name="connsiteX45" fmla="*/ 111621 w 1449958"/>
              <a:gd name="connsiteY45" fmla="*/ 1393403 h 1655898"/>
              <a:gd name="connsiteX46" fmla="*/ 111621 w 1449958"/>
              <a:gd name="connsiteY46" fmla="*/ 261007 h 1655898"/>
              <a:gd name="connsiteX47" fmla="*/ 261751 w 1449958"/>
              <a:gd name="connsiteY47" fmla="*/ 110877 h 1655898"/>
              <a:gd name="connsiteX48" fmla="*/ 720700 w 1449958"/>
              <a:gd name="connsiteY48" fmla="*/ 110877 h 1655898"/>
              <a:gd name="connsiteX49" fmla="*/ 720700 w 1449958"/>
              <a:gd name="connsiteY49" fmla="*/ 466948 h 1655898"/>
              <a:gd name="connsiteX50" fmla="*/ 982452 w 1449958"/>
              <a:gd name="connsiteY50" fmla="*/ 728700 h 1655898"/>
              <a:gd name="connsiteX51" fmla="*/ 1338523 w 1449958"/>
              <a:gd name="connsiteY51" fmla="*/ 728700 h 1655898"/>
              <a:gd name="connsiteX52" fmla="*/ 1338523 w 1449958"/>
              <a:gd name="connsiteY52" fmla="*/ 1393403 h 1655898"/>
            </a:gdLst>
            <a:ahLst/>
            <a:cxnLst/>
            <a:rect l="l" t="t" r="r" b="b"/>
            <a:pathLst>
              <a:path w="1449958" h="1655898">
                <a:moveTo>
                  <a:pt x="1449958" y="669913"/>
                </a:moveTo>
                <a:cubicBezTo>
                  <a:pt x="1449958" y="668610"/>
                  <a:pt x="1449772" y="667308"/>
                  <a:pt x="1449586" y="666192"/>
                </a:cubicBezTo>
                <a:lnTo>
                  <a:pt x="1449586" y="665634"/>
                </a:lnTo>
                <a:cubicBezTo>
                  <a:pt x="1449214" y="663029"/>
                  <a:pt x="1448656" y="660425"/>
                  <a:pt x="1448098" y="658006"/>
                </a:cubicBezTo>
                <a:cubicBezTo>
                  <a:pt x="1447354" y="655402"/>
                  <a:pt x="1446423" y="652797"/>
                  <a:pt x="1445307" y="650379"/>
                </a:cubicBezTo>
                <a:cubicBezTo>
                  <a:pt x="1444749" y="649077"/>
                  <a:pt x="1444191" y="647960"/>
                  <a:pt x="1443633" y="646844"/>
                </a:cubicBezTo>
                <a:cubicBezTo>
                  <a:pt x="1443075" y="645728"/>
                  <a:pt x="1442331" y="644612"/>
                  <a:pt x="1441772" y="643496"/>
                </a:cubicBezTo>
                <a:cubicBezTo>
                  <a:pt x="1441587" y="643310"/>
                  <a:pt x="1441587" y="643124"/>
                  <a:pt x="1441400" y="643124"/>
                </a:cubicBezTo>
                <a:cubicBezTo>
                  <a:pt x="1440842" y="642193"/>
                  <a:pt x="1440098" y="641077"/>
                  <a:pt x="1439354" y="640147"/>
                </a:cubicBezTo>
                <a:cubicBezTo>
                  <a:pt x="1439354" y="640147"/>
                  <a:pt x="1439168" y="639961"/>
                  <a:pt x="1439168" y="639775"/>
                </a:cubicBezTo>
                <a:cubicBezTo>
                  <a:pt x="1438424" y="638845"/>
                  <a:pt x="1437680" y="637729"/>
                  <a:pt x="1436936" y="636798"/>
                </a:cubicBezTo>
                <a:lnTo>
                  <a:pt x="1436378" y="636240"/>
                </a:lnTo>
                <a:cubicBezTo>
                  <a:pt x="1435633" y="635310"/>
                  <a:pt x="1434703" y="634380"/>
                  <a:pt x="1433773" y="633450"/>
                </a:cubicBezTo>
                <a:lnTo>
                  <a:pt x="816136" y="15813"/>
                </a:lnTo>
                <a:cubicBezTo>
                  <a:pt x="815206" y="14883"/>
                  <a:pt x="814276" y="14139"/>
                  <a:pt x="813346" y="13208"/>
                </a:cubicBezTo>
                <a:lnTo>
                  <a:pt x="812788" y="12650"/>
                </a:lnTo>
                <a:lnTo>
                  <a:pt x="809997" y="10418"/>
                </a:lnTo>
                <a:cubicBezTo>
                  <a:pt x="809811" y="10418"/>
                  <a:pt x="809811" y="10232"/>
                  <a:pt x="809625" y="10232"/>
                </a:cubicBezTo>
                <a:cubicBezTo>
                  <a:pt x="808695" y="9488"/>
                  <a:pt x="807765" y="8930"/>
                  <a:pt x="806834" y="8372"/>
                </a:cubicBezTo>
                <a:cubicBezTo>
                  <a:pt x="806649" y="8186"/>
                  <a:pt x="806462" y="8186"/>
                  <a:pt x="806276" y="8000"/>
                </a:cubicBezTo>
                <a:cubicBezTo>
                  <a:pt x="805160" y="7255"/>
                  <a:pt x="804044" y="6697"/>
                  <a:pt x="802928" y="6139"/>
                </a:cubicBezTo>
                <a:lnTo>
                  <a:pt x="802742" y="6139"/>
                </a:lnTo>
                <a:cubicBezTo>
                  <a:pt x="801626" y="5581"/>
                  <a:pt x="800509" y="5023"/>
                  <a:pt x="799207" y="4465"/>
                </a:cubicBezTo>
                <a:lnTo>
                  <a:pt x="799021" y="4465"/>
                </a:lnTo>
                <a:cubicBezTo>
                  <a:pt x="796603" y="3349"/>
                  <a:pt x="793998" y="2418"/>
                  <a:pt x="791580" y="1860"/>
                </a:cubicBezTo>
                <a:lnTo>
                  <a:pt x="791394" y="1860"/>
                </a:lnTo>
                <a:cubicBezTo>
                  <a:pt x="788975" y="1116"/>
                  <a:pt x="786371" y="744"/>
                  <a:pt x="783766" y="372"/>
                </a:cubicBezTo>
                <a:lnTo>
                  <a:pt x="783022" y="372"/>
                </a:lnTo>
                <a:cubicBezTo>
                  <a:pt x="781720" y="186"/>
                  <a:pt x="780604" y="186"/>
                  <a:pt x="779301" y="0"/>
                </a:cubicBezTo>
                <a:lnTo>
                  <a:pt x="261751" y="0"/>
                </a:lnTo>
                <a:cubicBezTo>
                  <a:pt x="117388" y="0"/>
                  <a:pt x="0" y="117388"/>
                  <a:pt x="0" y="261751"/>
                </a:cubicBezTo>
                <a:lnTo>
                  <a:pt x="0" y="1394148"/>
                </a:lnTo>
                <a:cubicBezTo>
                  <a:pt x="0" y="1538511"/>
                  <a:pt x="117388" y="1655899"/>
                  <a:pt x="261751" y="1655899"/>
                </a:cubicBezTo>
                <a:lnTo>
                  <a:pt x="1188207" y="1655899"/>
                </a:lnTo>
                <a:cubicBezTo>
                  <a:pt x="1332570" y="1655899"/>
                  <a:pt x="1449958" y="1538511"/>
                  <a:pt x="1449958" y="1394148"/>
                </a:cubicBezTo>
                <a:lnTo>
                  <a:pt x="1449958" y="672889"/>
                </a:lnTo>
                <a:lnTo>
                  <a:pt x="1449958" y="669913"/>
                </a:lnTo>
                <a:close/>
                <a:moveTo>
                  <a:pt x="832321" y="466948"/>
                </a:moveTo>
                <a:lnTo>
                  <a:pt x="832321" y="189942"/>
                </a:lnTo>
                <a:lnTo>
                  <a:pt x="1259458" y="617079"/>
                </a:lnTo>
                <a:lnTo>
                  <a:pt x="982452" y="617079"/>
                </a:lnTo>
                <a:cubicBezTo>
                  <a:pt x="899666" y="617079"/>
                  <a:pt x="832321" y="549734"/>
                  <a:pt x="832321" y="466948"/>
                </a:cubicBezTo>
                <a:close/>
                <a:moveTo>
                  <a:pt x="1338337" y="1393403"/>
                </a:moveTo>
                <a:cubicBezTo>
                  <a:pt x="1338337" y="1476189"/>
                  <a:pt x="1270992" y="1543534"/>
                  <a:pt x="1188207" y="1543534"/>
                </a:cubicBezTo>
                <a:lnTo>
                  <a:pt x="261751" y="1543534"/>
                </a:lnTo>
                <a:cubicBezTo>
                  <a:pt x="178966" y="1543534"/>
                  <a:pt x="111621" y="1476189"/>
                  <a:pt x="111621" y="1393403"/>
                </a:cubicBezTo>
                <a:lnTo>
                  <a:pt x="111621" y="261007"/>
                </a:lnTo>
                <a:cubicBezTo>
                  <a:pt x="111621" y="178222"/>
                  <a:pt x="178966" y="110877"/>
                  <a:pt x="261751" y="110877"/>
                </a:cubicBezTo>
                <a:lnTo>
                  <a:pt x="720700" y="110877"/>
                </a:lnTo>
                <a:lnTo>
                  <a:pt x="720700" y="466948"/>
                </a:lnTo>
                <a:cubicBezTo>
                  <a:pt x="720700" y="611312"/>
                  <a:pt x="838088" y="728700"/>
                  <a:pt x="982452" y="728700"/>
                </a:cubicBezTo>
                <a:lnTo>
                  <a:pt x="1338523" y="728700"/>
                </a:lnTo>
                <a:lnTo>
                  <a:pt x="1338523" y="1393403"/>
                </a:lnTo>
                <a:close/>
              </a:path>
            </a:pathLst>
          </a:custGeom>
          <a:solidFill>
            <a:schemeClr val="bg1"/>
          </a:solidFill>
          <a:ln w="9525" cap="flat">
            <a:noFill/>
            <a:miter/>
          </a:ln>
        </p:spPr>
        <p:txBody>
          <a:bodyPr vert="horz" wrap="square" lIns="91440" tIns="45720" rIns="91440" bIns="45720" rtlCol="0" anchor="ctr"/>
          <a:lstStyle/>
          <a:p>
            <a:pPr algn="l">
              <a:lnSpc>
                <a:spcPct val="100000"/>
              </a:lnSpc>
            </a:pPr>
            <a:endParaRPr kumimoji="1" lang="zh-CN" altLang="en-US"/>
          </a:p>
        </p:txBody>
      </p:sp>
      <p:sp>
        <p:nvSpPr>
          <p:cNvPr id="17" name="标题 1"/>
          <p:cNvSpPr txBox="1"/>
          <p:nvPr/>
        </p:nvSpPr>
        <p:spPr>
          <a:xfrm>
            <a:off x="9393689" y="1930801"/>
            <a:ext cx="1144458" cy="1144458"/>
          </a:xfrm>
          <a:prstGeom prst="ellipse">
            <a:avLst/>
          </a:prstGeom>
          <a:solidFill>
            <a:schemeClr val="accent1">
              <a:lumMod val="20000"/>
              <a:lumOff val="80000"/>
            </a:schemeClr>
          </a:solidFill>
          <a:ln w="254000" cap="sq">
            <a:noFill/>
            <a:miter/>
          </a:ln>
          <a:effectLst/>
        </p:spPr>
        <p:txBody>
          <a:bodyPr vert="horz" wrap="square" lIns="0" tIns="0" rIns="0" bIns="0" rtlCol="0" anchor="ctr"/>
          <a:lstStyle/>
          <a:p>
            <a:pPr algn="ctr">
              <a:lnSpc>
                <a:spcPct val="110000"/>
              </a:lnSpc>
            </a:pPr>
            <a:endParaRPr kumimoji="1" lang="zh-CN" altLang="en-US"/>
          </a:p>
        </p:txBody>
      </p:sp>
      <p:sp>
        <p:nvSpPr>
          <p:cNvPr id="18" name="标题 1"/>
          <p:cNvSpPr txBox="1"/>
          <p:nvPr/>
        </p:nvSpPr>
        <p:spPr>
          <a:xfrm>
            <a:off x="9472305" y="2009419"/>
            <a:ext cx="987226" cy="987224"/>
          </a:xfrm>
          <a:prstGeom prst="ellipse">
            <a:avLst/>
          </a:prstGeom>
          <a:gradFill>
            <a:gsLst>
              <a:gs pos="0">
                <a:schemeClr val="accent1">
                  <a:lumMod val="40000"/>
                  <a:lumOff val="60000"/>
                </a:schemeClr>
              </a:gs>
              <a:gs pos="54000">
                <a:schemeClr val="accent1"/>
              </a:gs>
            </a:gsLst>
            <a:lin ang="3240000" scaled="0"/>
          </a:gradFill>
          <a:ln w="9525" cap="flat">
            <a:noFill/>
            <a:miter/>
          </a:ln>
          <a:effectLst>
            <a:outerShdw blurRad="254000" dist="190500" dir="2700000" sx="105000" sy="105000" algn="t" rotWithShape="0">
              <a:schemeClr val="accent1">
                <a:alpha val="20000"/>
              </a:schemeClr>
            </a:outerShdw>
          </a:effectLst>
        </p:spPr>
        <p:txBody>
          <a:bodyPr vert="horz" wrap="square" lIns="0" tIns="0" rIns="0" bIns="0" rtlCol="0" anchor="ctr"/>
          <a:lstStyle/>
          <a:p>
            <a:pPr algn="ctr">
              <a:lnSpc>
                <a:spcPct val="110000"/>
              </a:lnSpc>
            </a:pPr>
            <a:endParaRPr kumimoji="1" lang="zh-CN" altLang="en-US"/>
          </a:p>
        </p:txBody>
      </p:sp>
      <p:sp>
        <p:nvSpPr>
          <p:cNvPr id="19" name="标题 1"/>
          <p:cNvSpPr txBox="1"/>
          <p:nvPr/>
        </p:nvSpPr>
        <p:spPr>
          <a:xfrm>
            <a:off x="9734893" y="2293580"/>
            <a:ext cx="462050" cy="418902"/>
          </a:xfrm>
          <a:custGeom>
            <a:avLst/>
            <a:gdLst>
              <a:gd name="connsiteX0" fmla="*/ 351048 w 1543905"/>
              <a:gd name="connsiteY0" fmla="*/ 523317 h 1399728"/>
              <a:gd name="connsiteX1" fmla="*/ 351048 w 1543905"/>
              <a:gd name="connsiteY1" fmla="*/ 523317 h 1399728"/>
              <a:gd name="connsiteX2" fmla="*/ 351420 w 1543905"/>
              <a:gd name="connsiteY2" fmla="*/ 523503 h 1399728"/>
              <a:gd name="connsiteX3" fmla="*/ 351420 w 1543905"/>
              <a:gd name="connsiteY3" fmla="*/ 1020031 h 1399728"/>
              <a:gd name="connsiteX4" fmla="*/ 351048 w 1543905"/>
              <a:gd name="connsiteY4" fmla="*/ 1020403 h 1399728"/>
              <a:gd name="connsiteX5" fmla="*/ 163525 w 1543905"/>
              <a:gd name="connsiteY5" fmla="*/ 1020403 h 1399728"/>
              <a:gd name="connsiteX6" fmla="*/ 163153 w 1543905"/>
              <a:gd name="connsiteY6" fmla="*/ 1020031 h 1399728"/>
              <a:gd name="connsiteX7" fmla="*/ 163153 w 1543905"/>
              <a:gd name="connsiteY7" fmla="*/ 523503 h 1399728"/>
              <a:gd name="connsiteX8" fmla="*/ 163153 w 1543905"/>
              <a:gd name="connsiteY8" fmla="*/ 523317 h 1399728"/>
              <a:gd name="connsiteX9" fmla="*/ 163339 w 1543905"/>
              <a:gd name="connsiteY9" fmla="*/ 523131 h 1399728"/>
              <a:gd name="connsiteX10" fmla="*/ 351048 w 1543905"/>
              <a:gd name="connsiteY10" fmla="*/ 523131 h 1399728"/>
              <a:gd name="connsiteX11" fmla="*/ 351048 w 1543905"/>
              <a:gd name="connsiteY11" fmla="*/ 411696 h 1399728"/>
              <a:gd name="connsiteX12" fmla="*/ 163339 w 1543905"/>
              <a:gd name="connsiteY12" fmla="*/ 411696 h 1399728"/>
              <a:gd name="connsiteX13" fmla="*/ 51346 w 1543905"/>
              <a:gd name="connsiteY13" fmla="*/ 523689 h 1399728"/>
              <a:gd name="connsiteX14" fmla="*/ 51346 w 1543905"/>
              <a:gd name="connsiteY14" fmla="*/ 1020217 h 1399728"/>
              <a:gd name="connsiteX15" fmla="*/ 163339 w 1543905"/>
              <a:gd name="connsiteY15" fmla="*/ 1132210 h 1399728"/>
              <a:gd name="connsiteX16" fmla="*/ 351048 w 1543905"/>
              <a:gd name="connsiteY16" fmla="*/ 1132210 h 1399728"/>
              <a:gd name="connsiteX17" fmla="*/ 463042 w 1543905"/>
              <a:gd name="connsiteY17" fmla="*/ 1020217 h 1399728"/>
              <a:gd name="connsiteX18" fmla="*/ 463042 w 1543905"/>
              <a:gd name="connsiteY18" fmla="*/ 523503 h 1399728"/>
              <a:gd name="connsiteX19" fmla="*/ 351048 w 1543905"/>
              <a:gd name="connsiteY19" fmla="*/ 411696 h 1399728"/>
              <a:gd name="connsiteX20" fmla="*/ 865808 w 1543905"/>
              <a:gd name="connsiteY20" fmla="*/ 111621 h 1399728"/>
              <a:gd name="connsiteX21" fmla="*/ 866180 w 1543905"/>
              <a:gd name="connsiteY21" fmla="*/ 111807 h 1399728"/>
              <a:gd name="connsiteX22" fmla="*/ 866180 w 1543905"/>
              <a:gd name="connsiteY22" fmla="*/ 1020031 h 1399728"/>
              <a:gd name="connsiteX23" fmla="*/ 865808 w 1543905"/>
              <a:gd name="connsiteY23" fmla="*/ 1020403 h 1399728"/>
              <a:gd name="connsiteX24" fmla="*/ 678284 w 1543905"/>
              <a:gd name="connsiteY24" fmla="*/ 1020403 h 1399728"/>
              <a:gd name="connsiteX25" fmla="*/ 677912 w 1543905"/>
              <a:gd name="connsiteY25" fmla="*/ 1020031 h 1399728"/>
              <a:gd name="connsiteX26" fmla="*/ 677912 w 1543905"/>
              <a:gd name="connsiteY26" fmla="*/ 111993 h 1399728"/>
              <a:gd name="connsiteX27" fmla="*/ 677912 w 1543905"/>
              <a:gd name="connsiteY27" fmla="*/ 111807 h 1399728"/>
              <a:gd name="connsiteX28" fmla="*/ 678098 w 1543905"/>
              <a:gd name="connsiteY28" fmla="*/ 111621 h 1399728"/>
              <a:gd name="connsiteX29" fmla="*/ 865808 w 1543905"/>
              <a:gd name="connsiteY29" fmla="*/ 111621 h 1399728"/>
              <a:gd name="connsiteX30" fmla="*/ 865808 w 1543905"/>
              <a:gd name="connsiteY30" fmla="*/ 0 h 1399728"/>
              <a:gd name="connsiteX31" fmla="*/ 677912 w 1543905"/>
              <a:gd name="connsiteY31" fmla="*/ 0 h 1399728"/>
              <a:gd name="connsiteX32" fmla="*/ 565919 w 1543905"/>
              <a:gd name="connsiteY32" fmla="*/ 111993 h 1399728"/>
              <a:gd name="connsiteX33" fmla="*/ 565919 w 1543905"/>
              <a:gd name="connsiteY33" fmla="*/ 1020217 h 1399728"/>
              <a:gd name="connsiteX34" fmla="*/ 677912 w 1543905"/>
              <a:gd name="connsiteY34" fmla="*/ 1132210 h 1399728"/>
              <a:gd name="connsiteX35" fmla="*/ 865622 w 1543905"/>
              <a:gd name="connsiteY35" fmla="*/ 1132210 h 1399728"/>
              <a:gd name="connsiteX36" fmla="*/ 977615 w 1543905"/>
              <a:gd name="connsiteY36" fmla="*/ 1020217 h 1399728"/>
              <a:gd name="connsiteX37" fmla="*/ 977615 w 1543905"/>
              <a:gd name="connsiteY37" fmla="*/ 111993 h 1399728"/>
              <a:gd name="connsiteX38" fmla="*/ 865808 w 1543905"/>
              <a:gd name="connsiteY38" fmla="*/ 0 h 1399728"/>
              <a:gd name="connsiteX39" fmla="*/ 1380381 w 1543905"/>
              <a:gd name="connsiteY39" fmla="*/ 729072 h 1399728"/>
              <a:gd name="connsiteX40" fmla="*/ 1380753 w 1543905"/>
              <a:gd name="connsiteY40" fmla="*/ 729258 h 1399728"/>
              <a:gd name="connsiteX41" fmla="*/ 1380753 w 1543905"/>
              <a:gd name="connsiteY41" fmla="*/ 1020031 h 1399728"/>
              <a:gd name="connsiteX42" fmla="*/ 1380381 w 1543905"/>
              <a:gd name="connsiteY42" fmla="*/ 1020403 h 1399728"/>
              <a:gd name="connsiteX43" fmla="*/ 1192858 w 1543905"/>
              <a:gd name="connsiteY43" fmla="*/ 1020403 h 1399728"/>
              <a:gd name="connsiteX44" fmla="*/ 1192485 w 1543905"/>
              <a:gd name="connsiteY44" fmla="*/ 1020031 h 1399728"/>
              <a:gd name="connsiteX45" fmla="*/ 1192485 w 1543905"/>
              <a:gd name="connsiteY45" fmla="*/ 729444 h 1399728"/>
              <a:gd name="connsiteX46" fmla="*/ 1192485 w 1543905"/>
              <a:gd name="connsiteY46" fmla="*/ 729258 h 1399728"/>
              <a:gd name="connsiteX47" fmla="*/ 1192671 w 1543905"/>
              <a:gd name="connsiteY47" fmla="*/ 729072 h 1399728"/>
              <a:gd name="connsiteX48" fmla="*/ 1380381 w 1543905"/>
              <a:gd name="connsiteY48" fmla="*/ 729072 h 1399728"/>
              <a:gd name="connsiteX49" fmla="*/ 1380381 w 1543905"/>
              <a:gd name="connsiteY49" fmla="*/ 617451 h 1399728"/>
              <a:gd name="connsiteX50" fmla="*/ 1192671 w 1543905"/>
              <a:gd name="connsiteY50" fmla="*/ 617451 h 1399728"/>
              <a:gd name="connsiteX51" fmla="*/ 1080678 w 1543905"/>
              <a:gd name="connsiteY51" fmla="*/ 729444 h 1399728"/>
              <a:gd name="connsiteX52" fmla="*/ 1080678 w 1543905"/>
              <a:gd name="connsiteY52" fmla="*/ 1020031 h 1399728"/>
              <a:gd name="connsiteX53" fmla="*/ 1192671 w 1543905"/>
              <a:gd name="connsiteY53" fmla="*/ 1132024 h 1399728"/>
              <a:gd name="connsiteX54" fmla="*/ 1380381 w 1543905"/>
              <a:gd name="connsiteY54" fmla="*/ 1132024 h 1399728"/>
              <a:gd name="connsiteX55" fmla="*/ 1492374 w 1543905"/>
              <a:gd name="connsiteY55" fmla="*/ 1020031 h 1399728"/>
              <a:gd name="connsiteX56" fmla="*/ 1492374 w 1543905"/>
              <a:gd name="connsiteY56" fmla="*/ 729444 h 1399728"/>
              <a:gd name="connsiteX57" fmla="*/ 1380381 w 1543905"/>
              <a:gd name="connsiteY57" fmla="*/ 617451 h 1399728"/>
              <a:gd name="connsiteX58" fmla="*/ 1481956 w 1543905"/>
              <a:gd name="connsiteY58" fmla="*/ 1276201 h 1399728"/>
              <a:gd name="connsiteX59" fmla="*/ 61764 w 1543905"/>
              <a:gd name="connsiteY59" fmla="*/ 1276201 h 1399728"/>
              <a:gd name="connsiteX60" fmla="*/ 0 w 1543905"/>
              <a:gd name="connsiteY60" fmla="*/ 1337965 h 1399728"/>
              <a:gd name="connsiteX61" fmla="*/ 61764 w 1543905"/>
              <a:gd name="connsiteY61" fmla="*/ 1399729 h 1399728"/>
              <a:gd name="connsiteX62" fmla="*/ 1482142 w 1543905"/>
              <a:gd name="connsiteY62" fmla="*/ 1399729 h 1399728"/>
              <a:gd name="connsiteX63" fmla="*/ 1543906 w 1543905"/>
              <a:gd name="connsiteY63" fmla="*/ 1337965 h 1399728"/>
              <a:gd name="connsiteX64" fmla="*/ 1481956 w 1543905"/>
              <a:gd name="connsiteY64" fmla="*/ 1276201 h 1399728"/>
            </a:gdLst>
            <a:ahLst/>
            <a:cxnLst/>
            <a:rect l="l" t="t" r="r" b="b"/>
            <a:pathLst>
              <a:path w="1543905" h="1399728">
                <a:moveTo>
                  <a:pt x="351048" y="523317"/>
                </a:moveTo>
                <a:cubicBezTo>
                  <a:pt x="351234" y="523317"/>
                  <a:pt x="351234" y="523317"/>
                  <a:pt x="351048" y="523317"/>
                </a:cubicBezTo>
                <a:cubicBezTo>
                  <a:pt x="351234" y="523317"/>
                  <a:pt x="351420" y="523503"/>
                  <a:pt x="351420" y="523503"/>
                </a:cubicBezTo>
                <a:lnTo>
                  <a:pt x="351420" y="1020031"/>
                </a:lnTo>
                <a:lnTo>
                  <a:pt x="351048" y="1020403"/>
                </a:lnTo>
                <a:lnTo>
                  <a:pt x="163525" y="1020403"/>
                </a:lnTo>
                <a:lnTo>
                  <a:pt x="163153" y="1020031"/>
                </a:lnTo>
                <a:lnTo>
                  <a:pt x="163153" y="523503"/>
                </a:lnTo>
                <a:lnTo>
                  <a:pt x="163153" y="523317"/>
                </a:lnTo>
                <a:lnTo>
                  <a:pt x="163339" y="523131"/>
                </a:lnTo>
                <a:lnTo>
                  <a:pt x="351048" y="523131"/>
                </a:lnTo>
                <a:moveTo>
                  <a:pt x="351048" y="411696"/>
                </a:moveTo>
                <a:lnTo>
                  <a:pt x="163339" y="411696"/>
                </a:lnTo>
                <a:cubicBezTo>
                  <a:pt x="101575" y="411696"/>
                  <a:pt x="51346" y="461739"/>
                  <a:pt x="51346" y="523689"/>
                </a:cubicBezTo>
                <a:lnTo>
                  <a:pt x="51346" y="1020217"/>
                </a:lnTo>
                <a:cubicBezTo>
                  <a:pt x="51346" y="1081795"/>
                  <a:pt x="101761" y="1132210"/>
                  <a:pt x="163339" y="1132210"/>
                </a:cubicBezTo>
                <a:lnTo>
                  <a:pt x="351048" y="1132210"/>
                </a:lnTo>
                <a:cubicBezTo>
                  <a:pt x="412626" y="1132210"/>
                  <a:pt x="463042" y="1081795"/>
                  <a:pt x="463042" y="1020217"/>
                </a:cubicBezTo>
                <a:lnTo>
                  <a:pt x="463042" y="523503"/>
                </a:lnTo>
                <a:cubicBezTo>
                  <a:pt x="463042" y="461739"/>
                  <a:pt x="412998" y="411696"/>
                  <a:pt x="351048" y="411696"/>
                </a:cubicBezTo>
                <a:close/>
                <a:moveTo>
                  <a:pt x="865808" y="111621"/>
                </a:moveTo>
                <a:cubicBezTo>
                  <a:pt x="865994" y="111621"/>
                  <a:pt x="866180" y="111807"/>
                  <a:pt x="866180" y="111807"/>
                </a:cubicBezTo>
                <a:lnTo>
                  <a:pt x="866180" y="1020031"/>
                </a:lnTo>
                <a:lnTo>
                  <a:pt x="865808" y="1020403"/>
                </a:lnTo>
                <a:lnTo>
                  <a:pt x="678284" y="1020403"/>
                </a:lnTo>
                <a:lnTo>
                  <a:pt x="677912" y="1020031"/>
                </a:lnTo>
                <a:lnTo>
                  <a:pt x="677912" y="111993"/>
                </a:lnTo>
                <a:lnTo>
                  <a:pt x="677912" y="111807"/>
                </a:lnTo>
                <a:lnTo>
                  <a:pt x="678098" y="111621"/>
                </a:lnTo>
                <a:lnTo>
                  <a:pt x="865808" y="111621"/>
                </a:lnTo>
                <a:moveTo>
                  <a:pt x="865808" y="0"/>
                </a:moveTo>
                <a:lnTo>
                  <a:pt x="677912" y="0"/>
                </a:lnTo>
                <a:cubicBezTo>
                  <a:pt x="616148" y="0"/>
                  <a:pt x="565919" y="50043"/>
                  <a:pt x="565919" y="111993"/>
                </a:cubicBezTo>
                <a:lnTo>
                  <a:pt x="565919" y="1020217"/>
                </a:lnTo>
                <a:cubicBezTo>
                  <a:pt x="565919" y="1081795"/>
                  <a:pt x="616335" y="1132210"/>
                  <a:pt x="677912" y="1132210"/>
                </a:cubicBezTo>
                <a:lnTo>
                  <a:pt x="865622" y="1132210"/>
                </a:lnTo>
                <a:cubicBezTo>
                  <a:pt x="927199" y="1132210"/>
                  <a:pt x="977615" y="1081795"/>
                  <a:pt x="977615" y="1020217"/>
                </a:cubicBezTo>
                <a:lnTo>
                  <a:pt x="977615" y="111993"/>
                </a:lnTo>
                <a:cubicBezTo>
                  <a:pt x="977615" y="50043"/>
                  <a:pt x="927571" y="0"/>
                  <a:pt x="865808" y="0"/>
                </a:cubicBezTo>
                <a:close/>
                <a:moveTo>
                  <a:pt x="1380381" y="729072"/>
                </a:moveTo>
                <a:cubicBezTo>
                  <a:pt x="1380567" y="729072"/>
                  <a:pt x="1380753" y="729258"/>
                  <a:pt x="1380753" y="729258"/>
                </a:cubicBezTo>
                <a:lnTo>
                  <a:pt x="1380753" y="1020031"/>
                </a:lnTo>
                <a:lnTo>
                  <a:pt x="1380381" y="1020403"/>
                </a:lnTo>
                <a:lnTo>
                  <a:pt x="1192858" y="1020403"/>
                </a:lnTo>
                <a:lnTo>
                  <a:pt x="1192485" y="1020031"/>
                </a:lnTo>
                <a:lnTo>
                  <a:pt x="1192485" y="729444"/>
                </a:lnTo>
                <a:lnTo>
                  <a:pt x="1192485" y="729258"/>
                </a:lnTo>
                <a:lnTo>
                  <a:pt x="1192671" y="729072"/>
                </a:lnTo>
                <a:lnTo>
                  <a:pt x="1380381" y="729072"/>
                </a:lnTo>
                <a:moveTo>
                  <a:pt x="1380381" y="617451"/>
                </a:moveTo>
                <a:lnTo>
                  <a:pt x="1192671" y="617451"/>
                </a:lnTo>
                <a:cubicBezTo>
                  <a:pt x="1130908" y="617451"/>
                  <a:pt x="1080678" y="667494"/>
                  <a:pt x="1080678" y="729444"/>
                </a:cubicBezTo>
                <a:lnTo>
                  <a:pt x="1080678" y="1020031"/>
                </a:lnTo>
                <a:cubicBezTo>
                  <a:pt x="1080678" y="1081608"/>
                  <a:pt x="1131094" y="1132024"/>
                  <a:pt x="1192671" y="1132024"/>
                </a:cubicBezTo>
                <a:lnTo>
                  <a:pt x="1380381" y="1132024"/>
                </a:lnTo>
                <a:cubicBezTo>
                  <a:pt x="1441959" y="1132024"/>
                  <a:pt x="1492374" y="1081608"/>
                  <a:pt x="1492374" y="1020031"/>
                </a:cubicBezTo>
                <a:lnTo>
                  <a:pt x="1492374" y="729444"/>
                </a:lnTo>
                <a:cubicBezTo>
                  <a:pt x="1492374" y="667680"/>
                  <a:pt x="1442145" y="617451"/>
                  <a:pt x="1380381" y="617451"/>
                </a:cubicBezTo>
                <a:close/>
                <a:moveTo>
                  <a:pt x="1481956" y="1276201"/>
                </a:moveTo>
                <a:lnTo>
                  <a:pt x="61764" y="1276201"/>
                </a:lnTo>
                <a:cubicBezTo>
                  <a:pt x="27719" y="1276201"/>
                  <a:pt x="0" y="1303920"/>
                  <a:pt x="0" y="1337965"/>
                </a:cubicBezTo>
                <a:cubicBezTo>
                  <a:pt x="0" y="1372009"/>
                  <a:pt x="27719" y="1399729"/>
                  <a:pt x="61764" y="1399729"/>
                </a:cubicBezTo>
                <a:lnTo>
                  <a:pt x="1482142" y="1399729"/>
                </a:lnTo>
                <a:cubicBezTo>
                  <a:pt x="1516187" y="1399729"/>
                  <a:pt x="1543906" y="1372009"/>
                  <a:pt x="1543906" y="1337965"/>
                </a:cubicBezTo>
                <a:cubicBezTo>
                  <a:pt x="1543720" y="1303734"/>
                  <a:pt x="1516187" y="1276201"/>
                  <a:pt x="1481956" y="1276201"/>
                </a:cubicBezTo>
                <a:close/>
              </a:path>
            </a:pathLst>
          </a:custGeom>
          <a:solidFill>
            <a:schemeClr val="bg1"/>
          </a:solidFill>
          <a:ln w="9525" cap="flat">
            <a:noFill/>
            <a:miter/>
          </a:ln>
        </p:spPr>
        <p:txBody>
          <a:bodyPr vert="horz" wrap="square" lIns="91440" tIns="45720" rIns="91440" bIns="45720" rtlCol="0" anchor="ctr"/>
          <a:lstStyle/>
          <a:p>
            <a:pPr algn="l">
              <a:lnSpc>
                <a:spcPct val="100000"/>
              </a:lnSpc>
            </a:pPr>
            <a:endParaRPr kumimoji="1" lang="zh-CN" altLang="en-US"/>
          </a:p>
        </p:txBody>
      </p:sp>
      <p:sp>
        <p:nvSpPr>
          <p:cNvPr id="20" name="标题 1"/>
          <p:cNvSpPr txBox="1"/>
          <p:nvPr/>
        </p:nvSpPr>
        <p:spPr>
          <a:xfrm>
            <a:off x="1141132" y="3252593"/>
            <a:ext cx="2157656" cy="1890907"/>
          </a:xfrm>
          <a:prstGeom prst="rect">
            <a:avLst/>
          </a:prstGeom>
          <a:noFill/>
          <a:ln cap="sq">
            <a:noFill/>
          </a:ln>
          <a:effectLst/>
        </p:spPr>
        <p:txBody>
          <a:bodyPr vert="horz" wrap="square" lIns="64008" tIns="32004" rIns="64008" bIns="32004" rtlCol="0" anchor="t"/>
          <a:lstStyle/>
          <a:p>
            <a:pPr algn="ctr">
              <a:lnSpc>
                <a:spcPct val="150000"/>
              </a:lnSpc>
            </a:pPr>
            <a:r>
              <a:rPr kumimoji="1" lang="en-US" altLang="zh-CN" sz="1400">
                <a:ln w="12700">
                  <a:noFill/>
                </a:ln>
                <a:solidFill>
                  <a:srgbClr val="404040">
                    <a:alpha val="100000"/>
                  </a:srgbClr>
                </a:solidFill>
                <a:latin typeface="Source Han Sans"/>
                <a:ea typeface="Source Han Sans"/>
                <a:cs typeface="Source Han Sans"/>
              </a:rPr>
              <a:t>网络工程专业的学生应该通过参加实验室工作、项目实践等方式来提升自己的技能。这些实践活动可以帮助他们将理论知识应用到实际问题中。</a:t>
            </a:r>
            <a:endParaRPr kumimoji="1" lang="zh-CN" altLang="en-US"/>
          </a:p>
        </p:txBody>
      </p:sp>
      <p:sp>
        <p:nvSpPr>
          <p:cNvPr id="21" name="标题 1"/>
          <p:cNvSpPr txBox="1"/>
          <p:nvPr/>
        </p:nvSpPr>
        <p:spPr>
          <a:xfrm>
            <a:off x="5014632" y="3252593"/>
            <a:ext cx="2157656" cy="1890907"/>
          </a:xfrm>
          <a:prstGeom prst="rect">
            <a:avLst/>
          </a:prstGeom>
          <a:noFill/>
          <a:ln cap="sq">
            <a:noFill/>
          </a:ln>
          <a:effectLst/>
        </p:spPr>
        <p:txBody>
          <a:bodyPr vert="horz" wrap="square" lIns="64008" tIns="32004" rIns="64008" bIns="32004" rtlCol="0" anchor="t"/>
          <a:lstStyle/>
          <a:p>
            <a:pPr algn="ctr">
              <a:lnSpc>
                <a:spcPct val="150000"/>
              </a:lnSpc>
            </a:pPr>
            <a:r>
              <a:rPr kumimoji="1" lang="en-US" altLang="zh-CN" sz="1400">
                <a:ln w="12700">
                  <a:noFill/>
                </a:ln>
                <a:solidFill>
                  <a:srgbClr val="404040">
                    <a:alpha val="100000"/>
                  </a:srgbClr>
                </a:solidFill>
                <a:latin typeface="Source Han Sans"/>
                <a:ea typeface="Source Han Sans"/>
                <a:cs typeface="Source Han Sans"/>
              </a:rPr>
              <a:t>学生可以通过参加网络技术认证考试，如Cisco的CCNA、CCNP认证，来证明自己的专业技能。这些认证在就业市场上具有很高的认可度。</a:t>
            </a:r>
            <a:endParaRPr kumimoji="1" lang="zh-CN" altLang="en-US"/>
          </a:p>
        </p:txBody>
      </p:sp>
      <p:sp>
        <p:nvSpPr>
          <p:cNvPr id="22" name="标题 1"/>
          <p:cNvSpPr txBox="1"/>
          <p:nvPr/>
        </p:nvSpPr>
        <p:spPr>
          <a:xfrm>
            <a:off x="8888132" y="3252593"/>
            <a:ext cx="2157656" cy="1890907"/>
          </a:xfrm>
          <a:prstGeom prst="rect">
            <a:avLst/>
          </a:prstGeom>
          <a:noFill/>
          <a:ln cap="sq">
            <a:noFill/>
          </a:ln>
          <a:effectLst/>
        </p:spPr>
        <p:txBody>
          <a:bodyPr vert="horz" wrap="square" lIns="64008" tIns="32004" rIns="64008" bIns="32004" rtlCol="0" anchor="t"/>
          <a:lstStyle/>
          <a:p>
            <a:pPr algn="ctr">
              <a:lnSpc>
                <a:spcPct val="150000"/>
              </a:lnSpc>
            </a:pPr>
            <a:r>
              <a:rPr kumimoji="1" lang="en-US" altLang="zh-CN" sz="1400">
                <a:ln w="12700">
                  <a:noFill/>
                </a:ln>
                <a:solidFill>
                  <a:srgbClr val="404040">
                    <a:alpha val="100000"/>
                  </a:srgbClr>
                </a:solidFill>
                <a:latin typeface="Source Han Sans"/>
                <a:ea typeface="Source Han Sans"/>
                <a:cs typeface="Source Han Sans"/>
              </a:rPr>
              <a:t>技能提升还包括学习编程语言，如Python、Java等，这些语言在网络自动化和管理中有着广泛的应用。</a:t>
            </a:r>
            <a:endParaRPr kumimoji="1" lang="zh-CN" altLang="en-US"/>
          </a:p>
        </p:txBody>
      </p:sp>
      <p:sp>
        <p:nvSpPr>
          <p:cNvPr id="23" name="标题 1"/>
          <p:cNvSpPr txBox="1"/>
          <p:nvPr/>
        </p:nvSpPr>
        <p:spPr>
          <a:xfrm>
            <a:off x="317500" y="500002"/>
            <a:ext cx="11158220"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262626">
                    <a:alpha val="100000"/>
                  </a:srgbClr>
                </a:solidFill>
                <a:latin typeface="Source Han Sans CN Bold"/>
                <a:ea typeface="Source Han Sans CN Bold"/>
                <a:cs typeface="Source Han Sans CN Bold"/>
              </a:rPr>
              <a:t>技能提升</a:t>
            </a:r>
            <a:endParaRPr kumimoji="1" lang="zh-CN" altLang="en-US"/>
          </a:p>
        </p:txBody>
      </p:sp>
      <p:cxnSp>
        <p:nvCxnSpPr>
          <p:cNvPr id="24" name="标题 1"/>
          <p:cNvCxnSpPr/>
          <p:nvPr/>
        </p:nvCxnSpPr>
        <p:spPr>
          <a:xfrm>
            <a:off x="317500" y="329335"/>
            <a:ext cx="635000" cy="0"/>
          </a:xfrm>
          <a:prstGeom prst="line">
            <a:avLst/>
          </a:prstGeom>
          <a:noFill/>
          <a:ln w="101600" cap="sq">
            <a:solidFill>
              <a:schemeClr val="accent1"/>
            </a:solidFill>
            <a:miter/>
          </a:ln>
        </p:spPr>
      </p:cxnSp>
    </p:spTree>
    <p:extLst>
      <p:ext uri="{BB962C8B-B14F-4D97-AF65-F5344CB8AC3E}">
        <p14:creationId xmlns:p14="http://schemas.microsoft.com/office/powerpoint/2010/main" val="1312600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27384"/>
            <a:ext cx="12216680" cy="6912768"/>
          </a:xfrm>
          <a:prstGeom prst="rect">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20384154">
            <a:off x="1174723" y="2984180"/>
            <a:ext cx="3591560" cy="711200"/>
          </a:xfrm>
          <a:prstGeom prst="roundRect">
            <a:avLst/>
          </a:prstGeom>
          <a:gradFill>
            <a:gsLst>
              <a:gs pos="0">
                <a:schemeClr val="accent1"/>
              </a:gs>
              <a:gs pos="100000">
                <a:schemeClr val="accent1">
                  <a:lumMod val="80000"/>
                  <a:lumOff val="20000"/>
                </a:schemeClr>
              </a:gs>
            </a:gsLst>
            <a:lin ang="0" scaled="0"/>
          </a:gradFill>
          <a:ln w="12700" cap="sq">
            <a:noFill/>
            <a:miter/>
          </a:ln>
          <a:effectLst/>
        </p:spPr>
        <p:txBody>
          <a:bodyPr vert="horz" wrap="square" lIns="45720" tIns="22860" rIns="45720" bIns="22860" rtlCol="0" anchor="ctr"/>
          <a:lstStyle/>
          <a:p>
            <a:pPr algn="ctr">
              <a:lnSpc>
                <a:spcPct val="110000"/>
              </a:lnSpc>
            </a:pPr>
            <a:endParaRPr kumimoji="1" lang="zh-CN" altLang="en-US"/>
          </a:p>
        </p:txBody>
      </p:sp>
      <p:sp>
        <p:nvSpPr>
          <p:cNvPr id="4" name="标题 1"/>
          <p:cNvSpPr txBox="1"/>
          <p:nvPr/>
        </p:nvSpPr>
        <p:spPr>
          <a:xfrm>
            <a:off x="1279224" y="3439319"/>
            <a:ext cx="3591560" cy="711200"/>
          </a:xfrm>
          <a:prstGeom prst="roundRect">
            <a:avLst/>
          </a:prstGeom>
          <a:gradFill>
            <a:gsLst>
              <a:gs pos="0">
                <a:schemeClr val="accent2"/>
              </a:gs>
              <a:gs pos="100000">
                <a:schemeClr val="accent2">
                  <a:lumMod val="80000"/>
                  <a:lumOff val="20000"/>
                </a:schemeClr>
              </a:gs>
            </a:gsLst>
            <a:lin ang="0" scaled="0"/>
          </a:gradFill>
          <a:ln w="12700" cap="sq">
            <a:noFill/>
            <a:miter/>
          </a:ln>
          <a:effectLst/>
        </p:spPr>
        <p:txBody>
          <a:bodyPr vert="horz" wrap="square" lIns="45720" tIns="22860" rIns="45720" bIns="22860" rtlCol="0" anchor="ctr"/>
          <a:lstStyle/>
          <a:p>
            <a:pPr algn="ctr">
              <a:lnSpc>
                <a:spcPct val="110000"/>
              </a:lnSpc>
            </a:pPr>
            <a:endParaRPr kumimoji="1" lang="zh-CN" altLang="en-US"/>
          </a:p>
        </p:txBody>
      </p:sp>
      <p:sp>
        <p:nvSpPr>
          <p:cNvPr id="5" name="标题 1"/>
          <p:cNvSpPr txBox="1"/>
          <p:nvPr/>
        </p:nvSpPr>
        <p:spPr>
          <a:xfrm rot="1215846" flipV="1">
            <a:off x="1174723" y="3939737"/>
            <a:ext cx="3591560" cy="711200"/>
          </a:xfrm>
          <a:prstGeom prst="roundRect">
            <a:avLst/>
          </a:prstGeom>
          <a:gradFill>
            <a:gsLst>
              <a:gs pos="0">
                <a:schemeClr val="accent3"/>
              </a:gs>
              <a:gs pos="100000">
                <a:schemeClr val="accent3">
                  <a:lumMod val="80000"/>
                  <a:lumOff val="20000"/>
                </a:schemeClr>
              </a:gs>
            </a:gsLst>
            <a:lin ang="0" scaled="0"/>
          </a:gradFill>
          <a:ln w="12700" cap="sq">
            <a:noFill/>
            <a:miter/>
          </a:ln>
          <a:effectLst/>
        </p:spPr>
        <p:txBody>
          <a:bodyPr vert="horz" wrap="square" lIns="45720" tIns="22860" rIns="45720" bIns="22860" rtlCol="0" anchor="ctr"/>
          <a:lstStyle/>
          <a:p>
            <a:pPr algn="ctr">
              <a:lnSpc>
                <a:spcPct val="110000"/>
              </a:lnSpc>
            </a:pPr>
            <a:endParaRPr kumimoji="1" lang="zh-CN" altLang="en-US"/>
          </a:p>
        </p:txBody>
      </p:sp>
      <p:sp>
        <p:nvSpPr>
          <p:cNvPr id="6" name="标题 1"/>
          <p:cNvSpPr txBox="1"/>
          <p:nvPr/>
        </p:nvSpPr>
        <p:spPr>
          <a:xfrm>
            <a:off x="1416925" y="3611280"/>
            <a:ext cx="373889" cy="373889"/>
          </a:xfrm>
          <a:prstGeom prst="ellips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5349588" y="2448531"/>
            <a:ext cx="547896" cy="547896"/>
          </a:xfrm>
          <a:prstGeom prst="ellipse">
            <a:avLst/>
          </a:prstGeom>
          <a:gradFill>
            <a:gsLst>
              <a:gs pos="0">
                <a:schemeClr val="accent1"/>
              </a:gs>
              <a:gs pos="100000">
                <a:schemeClr val="accent1">
                  <a:lumMod val="80000"/>
                  <a:lumOff val="20000"/>
                </a:schemeClr>
              </a:gs>
            </a:gsLst>
            <a:lin ang="0" scaled="0"/>
          </a:gradFill>
          <a:ln w="12700" cap="sq">
            <a:noFill/>
            <a:miter/>
          </a:ln>
          <a:effectLst/>
        </p:spPr>
        <p:txBody>
          <a:bodyPr vert="horz" wrap="square" lIns="45720" tIns="22860" rIns="45720" bIns="22860" rtlCol="0" anchor="ctr"/>
          <a:lstStyle/>
          <a:p>
            <a:pPr algn="ctr">
              <a:lnSpc>
                <a:spcPct val="110000"/>
              </a:lnSpc>
            </a:pPr>
            <a:endParaRPr kumimoji="1" lang="zh-CN" altLang="en-US"/>
          </a:p>
        </p:txBody>
      </p:sp>
      <p:sp>
        <p:nvSpPr>
          <p:cNvPr id="8" name="标题 1"/>
          <p:cNvSpPr txBox="1"/>
          <p:nvPr/>
        </p:nvSpPr>
        <p:spPr>
          <a:xfrm>
            <a:off x="5349588" y="3533917"/>
            <a:ext cx="547896" cy="547896"/>
          </a:xfrm>
          <a:prstGeom prst="ellipse">
            <a:avLst/>
          </a:prstGeom>
          <a:gradFill>
            <a:gsLst>
              <a:gs pos="0">
                <a:schemeClr val="accent2"/>
              </a:gs>
              <a:gs pos="100000">
                <a:schemeClr val="accent2">
                  <a:lumMod val="80000"/>
                  <a:lumOff val="20000"/>
                </a:schemeClr>
              </a:gs>
            </a:gsLst>
            <a:lin ang="0" scaled="0"/>
          </a:gradFill>
          <a:ln w="12700" cap="sq">
            <a:noFill/>
            <a:miter/>
          </a:ln>
          <a:effectLst/>
        </p:spPr>
        <p:txBody>
          <a:bodyPr vert="horz" wrap="square" lIns="45720" tIns="22860" rIns="45720" bIns="22860" rtlCol="0" anchor="ctr"/>
          <a:lstStyle/>
          <a:p>
            <a:pPr algn="ctr">
              <a:lnSpc>
                <a:spcPct val="110000"/>
              </a:lnSpc>
            </a:pPr>
            <a:endParaRPr kumimoji="1" lang="zh-CN" altLang="en-US"/>
          </a:p>
        </p:txBody>
      </p:sp>
      <p:sp>
        <p:nvSpPr>
          <p:cNvPr id="9" name="标题 1"/>
          <p:cNvSpPr txBox="1"/>
          <p:nvPr/>
        </p:nvSpPr>
        <p:spPr>
          <a:xfrm>
            <a:off x="5349588" y="4619302"/>
            <a:ext cx="547896" cy="547896"/>
          </a:xfrm>
          <a:prstGeom prst="ellipse">
            <a:avLst/>
          </a:prstGeom>
          <a:gradFill>
            <a:gsLst>
              <a:gs pos="0">
                <a:schemeClr val="accent3"/>
              </a:gs>
              <a:gs pos="100000">
                <a:schemeClr val="accent3">
                  <a:lumMod val="80000"/>
                  <a:lumOff val="20000"/>
                </a:schemeClr>
              </a:gs>
            </a:gsLst>
            <a:lin ang="0" scaled="0"/>
          </a:gradFill>
          <a:ln w="12700" cap="sq">
            <a:noFill/>
            <a:miter/>
          </a:ln>
          <a:effectLst/>
        </p:spPr>
        <p:txBody>
          <a:bodyPr vert="horz" wrap="square" lIns="45720" tIns="22860" rIns="45720" bIns="22860" rtlCol="0" anchor="ctr"/>
          <a:lstStyle/>
          <a:p>
            <a:pPr algn="ctr">
              <a:lnSpc>
                <a:spcPct val="110000"/>
              </a:lnSpc>
            </a:pPr>
            <a:endParaRPr kumimoji="1" lang="zh-CN" altLang="en-US"/>
          </a:p>
        </p:txBody>
      </p:sp>
      <p:sp>
        <p:nvSpPr>
          <p:cNvPr id="10" name="标题 1"/>
          <p:cNvSpPr txBox="1"/>
          <p:nvPr/>
        </p:nvSpPr>
        <p:spPr>
          <a:xfrm>
            <a:off x="5118715" y="2522424"/>
            <a:ext cx="1003300" cy="370840"/>
          </a:xfrm>
          <a:prstGeom prst="rect">
            <a:avLst/>
          </a:prstGeom>
          <a:noFill/>
          <a:ln>
            <a:noFill/>
          </a:ln>
        </p:spPr>
        <p:txBody>
          <a:bodyPr vert="horz" wrap="square" lIns="91440" tIns="45720" rIns="91440" bIns="45720" rtlCol="0" anchor="t">
            <a:spAutoFit/>
          </a:bodyPr>
          <a:lstStyle/>
          <a:p>
            <a:pPr algn="ctr">
              <a:lnSpc>
                <a:spcPct val="110000"/>
              </a:lnSpc>
            </a:pPr>
            <a:r>
              <a:rPr kumimoji="1" lang="en-US" altLang="zh-CN" sz="2000">
                <a:ln w="12700">
                  <a:noFill/>
                </a:ln>
                <a:solidFill>
                  <a:srgbClr val="FFFFFF">
                    <a:alpha val="100000"/>
                  </a:srgbClr>
                </a:solidFill>
                <a:latin typeface="OPPOSans B"/>
                <a:ea typeface="OPPOSans B"/>
                <a:cs typeface="OPPOSans B"/>
              </a:rPr>
              <a:t>01</a:t>
            </a:r>
            <a:endParaRPr kumimoji="1" lang="zh-CN" altLang="en-US"/>
          </a:p>
        </p:txBody>
      </p:sp>
      <p:sp>
        <p:nvSpPr>
          <p:cNvPr id="11" name="标题 1"/>
          <p:cNvSpPr txBox="1"/>
          <p:nvPr/>
        </p:nvSpPr>
        <p:spPr>
          <a:xfrm>
            <a:off x="5118715" y="3629864"/>
            <a:ext cx="1003300" cy="370840"/>
          </a:xfrm>
          <a:prstGeom prst="rect">
            <a:avLst/>
          </a:prstGeom>
          <a:noFill/>
          <a:ln>
            <a:noFill/>
          </a:ln>
        </p:spPr>
        <p:txBody>
          <a:bodyPr vert="horz" wrap="square" lIns="91440" tIns="45720" rIns="91440" bIns="45720" rtlCol="0" anchor="t">
            <a:spAutoFit/>
          </a:bodyPr>
          <a:lstStyle/>
          <a:p>
            <a:pPr algn="ctr">
              <a:lnSpc>
                <a:spcPct val="110000"/>
              </a:lnSpc>
            </a:pPr>
            <a:r>
              <a:rPr kumimoji="1" lang="en-US" altLang="zh-CN" sz="2000">
                <a:ln w="12700">
                  <a:noFill/>
                </a:ln>
                <a:solidFill>
                  <a:srgbClr val="FFFFFF">
                    <a:alpha val="100000"/>
                  </a:srgbClr>
                </a:solidFill>
                <a:latin typeface="OPPOSans B"/>
                <a:ea typeface="OPPOSans B"/>
                <a:cs typeface="OPPOSans B"/>
              </a:rPr>
              <a:t>02</a:t>
            </a:r>
            <a:endParaRPr kumimoji="1" lang="zh-CN" altLang="en-US"/>
          </a:p>
        </p:txBody>
      </p:sp>
      <p:sp>
        <p:nvSpPr>
          <p:cNvPr id="12" name="标题 1"/>
          <p:cNvSpPr txBox="1"/>
          <p:nvPr/>
        </p:nvSpPr>
        <p:spPr>
          <a:xfrm>
            <a:off x="5118715" y="4696664"/>
            <a:ext cx="1003300" cy="370840"/>
          </a:xfrm>
          <a:prstGeom prst="rect">
            <a:avLst/>
          </a:prstGeom>
          <a:noFill/>
          <a:ln>
            <a:noFill/>
          </a:ln>
        </p:spPr>
        <p:txBody>
          <a:bodyPr vert="horz" wrap="square" lIns="91440" tIns="45720" rIns="91440" bIns="45720" rtlCol="0" anchor="t">
            <a:spAutoFit/>
          </a:bodyPr>
          <a:lstStyle/>
          <a:p>
            <a:pPr algn="ctr">
              <a:lnSpc>
                <a:spcPct val="110000"/>
              </a:lnSpc>
            </a:pPr>
            <a:r>
              <a:rPr kumimoji="1" lang="en-US" altLang="zh-CN" sz="2000">
                <a:ln w="12700">
                  <a:noFill/>
                </a:ln>
                <a:solidFill>
                  <a:srgbClr val="FFFFFF">
                    <a:alpha val="100000"/>
                  </a:srgbClr>
                </a:solidFill>
                <a:latin typeface="OPPOSans B"/>
                <a:ea typeface="OPPOSans B"/>
                <a:cs typeface="OPPOSans B"/>
              </a:rPr>
              <a:t>03</a:t>
            </a:r>
            <a:endParaRPr kumimoji="1" lang="zh-CN" altLang="en-US"/>
          </a:p>
        </p:txBody>
      </p:sp>
      <p:sp>
        <p:nvSpPr>
          <p:cNvPr id="13" name="标题 1"/>
          <p:cNvSpPr txBox="1"/>
          <p:nvPr/>
        </p:nvSpPr>
        <p:spPr>
          <a:xfrm>
            <a:off x="6139521" y="2384224"/>
            <a:ext cx="4865055" cy="1093036"/>
          </a:xfrm>
          <a:prstGeom prst="rect">
            <a:avLst/>
          </a:prstGeom>
          <a:noFill/>
          <a:ln>
            <a:noFill/>
          </a:ln>
        </p:spPr>
        <p:txBody>
          <a:bodyPr vert="horz" wrap="square" lIns="91440" tIns="45720" rIns="91440" bIns="45720" rtlCol="0" anchor="t"/>
          <a:lstStyle/>
          <a:p>
            <a:pPr algn="l">
              <a:lnSpc>
                <a:spcPct val="150000"/>
              </a:lnSpc>
            </a:pPr>
            <a:r>
              <a:rPr kumimoji="1" lang="en-US" altLang="zh-CN" sz="1400">
                <a:ln w="12700">
                  <a:noFill/>
                </a:ln>
                <a:solidFill>
                  <a:srgbClr val="404040">
                    <a:alpha val="100000"/>
                  </a:srgbClr>
                </a:solidFill>
                <a:latin typeface="Source Han Sans"/>
                <a:ea typeface="Source Han Sans"/>
                <a:cs typeface="Source Han Sans"/>
              </a:rPr>
              <a:t>实践是提高网络工程专业学生能力的重要途径。学生可以通过实习、参与学校项目或者参加网络技术竞赛来积累实践经验。</a:t>
            </a:r>
            <a:endParaRPr kumimoji="1" lang="zh-CN" altLang="en-US"/>
          </a:p>
        </p:txBody>
      </p:sp>
      <p:sp>
        <p:nvSpPr>
          <p:cNvPr id="14" name="标题 1"/>
          <p:cNvSpPr txBox="1"/>
          <p:nvPr/>
        </p:nvSpPr>
        <p:spPr>
          <a:xfrm>
            <a:off x="6139521" y="3491664"/>
            <a:ext cx="4865055" cy="1093036"/>
          </a:xfrm>
          <a:prstGeom prst="rect">
            <a:avLst/>
          </a:prstGeom>
          <a:noFill/>
          <a:ln>
            <a:noFill/>
          </a:ln>
        </p:spPr>
        <p:txBody>
          <a:bodyPr vert="horz" wrap="square" lIns="91440" tIns="45720" rIns="91440" bIns="45720" rtlCol="0" anchor="t"/>
          <a:lstStyle/>
          <a:p>
            <a:pPr algn="l">
              <a:lnSpc>
                <a:spcPct val="150000"/>
              </a:lnSpc>
            </a:pPr>
            <a:r>
              <a:rPr kumimoji="1" lang="en-US" altLang="zh-CN" sz="1400">
                <a:ln w="12700">
                  <a:noFill/>
                </a:ln>
                <a:solidFill>
                  <a:srgbClr val="404040">
                    <a:alpha val="100000"/>
                  </a:srgbClr>
                </a:solidFill>
                <a:latin typeface="Source Han Sans"/>
                <a:ea typeface="Source Han Sans"/>
                <a:cs typeface="Source Han Sans"/>
              </a:rPr>
              <a:t>实习可以让学生们接触到真实的工作环境，了解网络工程在实际中的应用，同时也能帮助他们建立职业网络。</a:t>
            </a:r>
            <a:endParaRPr kumimoji="1" lang="zh-CN" altLang="en-US"/>
          </a:p>
        </p:txBody>
      </p:sp>
      <p:sp>
        <p:nvSpPr>
          <p:cNvPr id="15" name="标题 1"/>
          <p:cNvSpPr txBox="1"/>
          <p:nvPr/>
        </p:nvSpPr>
        <p:spPr>
          <a:xfrm>
            <a:off x="6139521" y="4558464"/>
            <a:ext cx="4865055" cy="1093036"/>
          </a:xfrm>
          <a:prstGeom prst="rect">
            <a:avLst/>
          </a:prstGeom>
          <a:noFill/>
          <a:ln>
            <a:noFill/>
          </a:ln>
        </p:spPr>
        <p:txBody>
          <a:bodyPr vert="horz" wrap="square" lIns="91440" tIns="45720" rIns="91440" bIns="45720" rtlCol="0" anchor="t"/>
          <a:lstStyle/>
          <a:p>
            <a:pPr algn="l">
              <a:lnSpc>
                <a:spcPct val="150000"/>
              </a:lnSpc>
            </a:pPr>
            <a:r>
              <a:rPr kumimoji="1" lang="en-US" altLang="zh-CN" sz="1400">
                <a:ln w="12700">
                  <a:noFill/>
                </a:ln>
                <a:solidFill>
                  <a:srgbClr val="404040">
                    <a:alpha val="100000"/>
                  </a:srgbClr>
                </a:solidFill>
                <a:latin typeface="Source Han Sans"/>
                <a:ea typeface="Source Han Sans"/>
                <a:cs typeface="Source Han Sans"/>
              </a:rPr>
              <a:t>参与网络技术竞赛可以激发学生的创新精神和团队合作能力，这些竞赛通常要求学生解决实际的网络问题，这对于他们的职业发展非常有益。</a:t>
            </a:r>
            <a:endParaRPr kumimoji="1" lang="zh-CN" altLang="en-US"/>
          </a:p>
        </p:txBody>
      </p:sp>
      <p:sp>
        <p:nvSpPr>
          <p:cNvPr id="16" name="标题 1"/>
          <p:cNvSpPr txBox="1"/>
          <p:nvPr/>
        </p:nvSpPr>
        <p:spPr>
          <a:xfrm>
            <a:off x="317500" y="500002"/>
            <a:ext cx="11158220"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262626">
                    <a:alpha val="100000"/>
                  </a:srgbClr>
                </a:solidFill>
                <a:latin typeface="Source Han Sans CN Bold"/>
                <a:ea typeface="Source Han Sans CN Bold"/>
                <a:cs typeface="Source Han Sans CN Bold"/>
              </a:rPr>
              <a:t>实践积累</a:t>
            </a:r>
            <a:endParaRPr kumimoji="1" lang="zh-CN" altLang="en-US"/>
          </a:p>
        </p:txBody>
      </p:sp>
      <p:cxnSp>
        <p:nvCxnSpPr>
          <p:cNvPr id="17" name="标题 1"/>
          <p:cNvCxnSpPr/>
          <p:nvPr/>
        </p:nvCxnSpPr>
        <p:spPr>
          <a:xfrm>
            <a:off x="317500" y="329335"/>
            <a:ext cx="635000" cy="0"/>
          </a:xfrm>
          <a:prstGeom prst="line">
            <a:avLst/>
          </a:prstGeom>
          <a:noFill/>
          <a:ln w="101600" cap="sq">
            <a:solidFill>
              <a:schemeClr val="accent1"/>
            </a:solidFill>
            <a:miter/>
          </a:ln>
        </p:spPr>
      </p:cxnSp>
    </p:spTree>
    <p:extLst>
      <p:ext uri="{BB962C8B-B14F-4D97-AF65-F5344CB8AC3E}">
        <p14:creationId xmlns:p14="http://schemas.microsoft.com/office/powerpoint/2010/main" val="1197830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27384"/>
            <a:ext cx="12216680" cy="6912768"/>
          </a:xfrm>
          <a:prstGeom prst="rect">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1597389" y="1098372"/>
            <a:ext cx="1548002" cy="1548000"/>
          </a:xfrm>
          <a:prstGeom prst="ellipse">
            <a:avLst/>
          </a:prstGeom>
          <a:solidFill>
            <a:schemeClr val="bg1"/>
          </a:solidFill>
          <a:ln w="12700" cap="sq">
            <a:solidFill>
              <a:schemeClr val="accent1">
                <a:lumMod val="40000"/>
                <a:lumOff val="6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734083" y="1236696"/>
            <a:ext cx="1440002" cy="1440000"/>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184085" y="1720319"/>
            <a:ext cx="540000" cy="472755"/>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w="1553" cap="flat">
            <a:noFill/>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3381908" y="1681663"/>
            <a:ext cx="7200000" cy="936000"/>
          </a:xfrm>
          <a:prstGeom prst="rect">
            <a:avLst/>
          </a:prstGeom>
          <a:noFill/>
          <a:ln cap="sq">
            <a:noFill/>
          </a:ln>
        </p:spPr>
        <p:txBody>
          <a:bodyPr vert="horz" wrap="square" lIns="0" tIns="0" rIns="0" bIns="0" rtlCol="0" anchor="t"/>
          <a:lstStyle/>
          <a:p>
            <a:pPr algn="l">
              <a:lnSpc>
                <a:spcPct val="140000"/>
              </a:lnSpc>
            </a:pPr>
            <a:r>
              <a:rPr kumimoji="1" lang="en-US" altLang="zh-CN" sz="1400">
                <a:ln w="12700">
                  <a:noFill/>
                </a:ln>
                <a:solidFill>
                  <a:srgbClr val="262626">
                    <a:alpha val="100000"/>
                  </a:srgbClr>
                </a:solidFill>
                <a:latin typeface="Source Han Sans"/>
                <a:ea typeface="Source Han Sans"/>
                <a:cs typeface="Source Han Sans"/>
              </a:rPr>
              <a:t>网络设计与管理课程教授如何规划和构建网络，包括网络拓扑设计、IP地址规划等。
学生将学习如何使用网络设备和管理工具来配置和管理网络。</a:t>
            </a:r>
            <a:endParaRPr kumimoji="1" lang="zh-CN" altLang="en-US"/>
          </a:p>
        </p:txBody>
      </p:sp>
      <p:sp>
        <p:nvSpPr>
          <p:cNvPr id="7" name="标题 1"/>
          <p:cNvSpPr txBox="1"/>
          <p:nvPr/>
        </p:nvSpPr>
        <p:spPr>
          <a:xfrm>
            <a:off x="1656311" y="1379931"/>
            <a:ext cx="139501" cy="139501"/>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3381911" y="1208990"/>
            <a:ext cx="7200000" cy="429128"/>
          </a:xfrm>
          <a:prstGeom prst="rect">
            <a:avLst/>
          </a:prstGeom>
          <a:noFill/>
          <a:ln cap="sq">
            <a:noFill/>
          </a:ln>
        </p:spPr>
        <p:txBody>
          <a:bodyPr vert="horz" wrap="square" lIns="0" tIns="0" rIns="0" bIns="0" rtlCol="0" anchor="t"/>
          <a:lstStyle/>
          <a:p>
            <a:pPr algn="l">
              <a:lnSpc>
                <a:spcPct val="130000"/>
              </a:lnSpc>
            </a:pPr>
            <a:r>
              <a:rPr kumimoji="1" lang="en-US" altLang="zh-CN" sz="1600">
                <a:ln w="12700">
                  <a:noFill/>
                </a:ln>
                <a:solidFill>
                  <a:srgbClr val="2D7731">
                    <a:alpha val="100000"/>
                  </a:srgbClr>
                </a:solidFill>
                <a:latin typeface="Source Han Sans CN Bold"/>
                <a:ea typeface="Source Han Sans CN Bold"/>
                <a:cs typeface="Source Han Sans CN Bold"/>
              </a:rPr>
              <a:t>网络设计与管理</a:t>
            </a:r>
            <a:endParaRPr kumimoji="1" lang="zh-CN" altLang="en-US"/>
          </a:p>
        </p:txBody>
      </p:sp>
      <p:sp>
        <p:nvSpPr>
          <p:cNvPr id="9" name="标题 1"/>
          <p:cNvSpPr txBox="1"/>
          <p:nvPr/>
        </p:nvSpPr>
        <p:spPr>
          <a:xfrm>
            <a:off x="1597389" y="2851747"/>
            <a:ext cx="1548002" cy="1548000"/>
          </a:xfrm>
          <a:prstGeom prst="ellipse">
            <a:avLst/>
          </a:prstGeom>
          <a:solidFill>
            <a:schemeClr val="bg1"/>
          </a:solidFill>
          <a:ln w="12700" cap="sq">
            <a:solidFill>
              <a:schemeClr val="accent2">
                <a:lumMod val="40000"/>
                <a:lumOff val="6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1734083" y="2990071"/>
            <a:ext cx="1440002" cy="1440000"/>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2201161" y="3480767"/>
            <a:ext cx="505846" cy="458609"/>
          </a:xfrm>
          <a:custGeom>
            <a:avLst/>
            <a:gdLst>
              <a:gd name="connsiteX0" fmla="*/ 351048 w 1543905"/>
              <a:gd name="connsiteY0" fmla="*/ 523317 h 1399728"/>
              <a:gd name="connsiteX1" fmla="*/ 351048 w 1543905"/>
              <a:gd name="connsiteY1" fmla="*/ 523317 h 1399728"/>
              <a:gd name="connsiteX2" fmla="*/ 351420 w 1543905"/>
              <a:gd name="connsiteY2" fmla="*/ 523503 h 1399728"/>
              <a:gd name="connsiteX3" fmla="*/ 351420 w 1543905"/>
              <a:gd name="connsiteY3" fmla="*/ 1020031 h 1399728"/>
              <a:gd name="connsiteX4" fmla="*/ 351048 w 1543905"/>
              <a:gd name="connsiteY4" fmla="*/ 1020403 h 1399728"/>
              <a:gd name="connsiteX5" fmla="*/ 163525 w 1543905"/>
              <a:gd name="connsiteY5" fmla="*/ 1020403 h 1399728"/>
              <a:gd name="connsiteX6" fmla="*/ 163153 w 1543905"/>
              <a:gd name="connsiteY6" fmla="*/ 1020031 h 1399728"/>
              <a:gd name="connsiteX7" fmla="*/ 163153 w 1543905"/>
              <a:gd name="connsiteY7" fmla="*/ 523503 h 1399728"/>
              <a:gd name="connsiteX8" fmla="*/ 163153 w 1543905"/>
              <a:gd name="connsiteY8" fmla="*/ 523317 h 1399728"/>
              <a:gd name="connsiteX9" fmla="*/ 163339 w 1543905"/>
              <a:gd name="connsiteY9" fmla="*/ 523131 h 1399728"/>
              <a:gd name="connsiteX10" fmla="*/ 351048 w 1543905"/>
              <a:gd name="connsiteY10" fmla="*/ 523131 h 1399728"/>
              <a:gd name="connsiteX11" fmla="*/ 351048 w 1543905"/>
              <a:gd name="connsiteY11" fmla="*/ 411696 h 1399728"/>
              <a:gd name="connsiteX12" fmla="*/ 163339 w 1543905"/>
              <a:gd name="connsiteY12" fmla="*/ 411696 h 1399728"/>
              <a:gd name="connsiteX13" fmla="*/ 51346 w 1543905"/>
              <a:gd name="connsiteY13" fmla="*/ 523689 h 1399728"/>
              <a:gd name="connsiteX14" fmla="*/ 51346 w 1543905"/>
              <a:gd name="connsiteY14" fmla="*/ 1020217 h 1399728"/>
              <a:gd name="connsiteX15" fmla="*/ 163339 w 1543905"/>
              <a:gd name="connsiteY15" fmla="*/ 1132210 h 1399728"/>
              <a:gd name="connsiteX16" fmla="*/ 351048 w 1543905"/>
              <a:gd name="connsiteY16" fmla="*/ 1132210 h 1399728"/>
              <a:gd name="connsiteX17" fmla="*/ 463042 w 1543905"/>
              <a:gd name="connsiteY17" fmla="*/ 1020217 h 1399728"/>
              <a:gd name="connsiteX18" fmla="*/ 463042 w 1543905"/>
              <a:gd name="connsiteY18" fmla="*/ 523503 h 1399728"/>
              <a:gd name="connsiteX19" fmla="*/ 351048 w 1543905"/>
              <a:gd name="connsiteY19" fmla="*/ 411696 h 1399728"/>
              <a:gd name="connsiteX20" fmla="*/ 865808 w 1543905"/>
              <a:gd name="connsiteY20" fmla="*/ 111621 h 1399728"/>
              <a:gd name="connsiteX21" fmla="*/ 866180 w 1543905"/>
              <a:gd name="connsiteY21" fmla="*/ 111807 h 1399728"/>
              <a:gd name="connsiteX22" fmla="*/ 866180 w 1543905"/>
              <a:gd name="connsiteY22" fmla="*/ 1020031 h 1399728"/>
              <a:gd name="connsiteX23" fmla="*/ 865808 w 1543905"/>
              <a:gd name="connsiteY23" fmla="*/ 1020403 h 1399728"/>
              <a:gd name="connsiteX24" fmla="*/ 678284 w 1543905"/>
              <a:gd name="connsiteY24" fmla="*/ 1020403 h 1399728"/>
              <a:gd name="connsiteX25" fmla="*/ 677912 w 1543905"/>
              <a:gd name="connsiteY25" fmla="*/ 1020031 h 1399728"/>
              <a:gd name="connsiteX26" fmla="*/ 677912 w 1543905"/>
              <a:gd name="connsiteY26" fmla="*/ 111993 h 1399728"/>
              <a:gd name="connsiteX27" fmla="*/ 677912 w 1543905"/>
              <a:gd name="connsiteY27" fmla="*/ 111807 h 1399728"/>
              <a:gd name="connsiteX28" fmla="*/ 678098 w 1543905"/>
              <a:gd name="connsiteY28" fmla="*/ 111621 h 1399728"/>
              <a:gd name="connsiteX29" fmla="*/ 865808 w 1543905"/>
              <a:gd name="connsiteY29" fmla="*/ 111621 h 1399728"/>
              <a:gd name="connsiteX30" fmla="*/ 865808 w 1543905"/>
              <a:gd name="connsiteY30" fmla="*/ 0 h 1399728"/>
              <a:gd name="connsiteX31" fmla="*/ 677912 w 1543905"/>
              <a:gd name="connsiteY31" fmla="*/ 0 h 1399728"/>
              <a:gd name="connsiteX32" fmla="*/ 565919 w 1543905"/>
              <a:gd name="connsiteY32" fmla="*/ 111993 h 1399728"/>
              <a:gd name="connsiteX33" fmla="*/ 565919 w 1543905"/>
              <a:gd name="connsiteY33" fmla="*/ 1020217 h 1399728"/>
              <a:gd name="connsiteX34" fmla="*/ 677912 w 1543905"/>
              <a:gd name="connsiteY34" fmla="*/ 1132210 h 1399728"/>
              <a:gd name="connsiteX35" fmla="*/ 865622 w 1543905"/>
              <a:gd name="connsiteY35" fmla="*/ 1132210 h 1399728"/>
              <a:gd name="connsiteX36" fmla="*/ 977615 w 1543905"/>
              <a:gd name="connsiteY36" fmla="*/ 1020217 h 1399728"/>
              <a:gd name="connsiteX37" fmla="*/ 977615 w 1543905"/>
              <a:gd name="connsiteY37" fmla="*/ 111993 h 1399728"/>
              <a:gd name="connsiteX38" fmla="*/ 865808 w 1543905"/>
              <a:gd name="connsiteY38" fmla="*/ 0 h 1399728"/>
              <a:gd name="connsiteX39" fmla="*/ 1380381 w 1543905"/>
              <a:gd name="connsiteY39" fmla="*/ 729072 h 1399728"/>
              <a:gd name="connsiteX40" fmla="*/ 1380753 w 1543905"/>
              <a:gd name="connsiteY40" fmla="*/ 729258 h 1399728"/>
              <a:gd name="connsiteX41" fmla="*/ 1380753 w 1543905"/>
              <a:gd name="connsiteY41" fmla="*/ 1020031 h 1399728"/>
              <a:gd name="connsiteX42" fmla="*/ 1380381 w 1543905"/>
              <a:gd name="connsiteY42" fmla="*/ 1020403 h 1399728"/>
              <a:gd name="connsiteX43" fmla="*/ 1192858 w 1543905"/>
              <a:gd name="connsiteY43" fmla="*/ 1020403 h 1399728"/>
              <a:gd name="connsiteX44" fmla="*/ 1192485 w 1543905"/>
              <a:gd name="connsiteY44" fmla="*/ 1020031 h 1399728"/>
              <a:gd name="connsiteX45" fmla="*/ 1192485 w 1543905"/>
              <a:gd name="connsiteY45" fmla="*/ 729444 h 1399728"/>
              <a:gd name="connsiteX46" fmla="*/ 1192485 w 1543905"/>
              <a:gd name="connsiteY46" fmla="*/ 729258 h 1399728"/>
              <a:gd name="connsiteX47" fmla="*/ 1192671 w 1543905"/>
              <a:gd name="connsiteY47" fmla="*/ 729072 h 1399728"/>
              <a:gd name="connsiteX48" fmla="*/ 1380381 w 1543905"/>
              <a:gd name="connsiteY48" fmla="*/ 729072 h 1399728"/>
              <a:gd name="connsiteX49" fmla="*/ 1380381 w 1543905"/>
              <a:gd name="connsiteY49" fmla="*/ 617451 h 1399728"/>
              <a:gd name="connsiteX50" fmla="*/ 1192671 w 1543905"/>
              <a:gd name="connsiteY50" fmla="*/ 617451 h 1399728"/>
              <a:gd name="connsiteX51" fmla="*/ 1080678 w 1543905"/>
              <a:gd name="connsiteY51" fmla="*/ 729444 h 1399728"/>
              <a:gd name="connsiteX52" fmla="*/ 1080678 w 1543905"/>
              <a:gd name="connsiteY52" fmla="*/ 1020031 h 1399728"/>
              <a:gd name="connsiteX53" fmla="*/ 1192671 w 1543905"/>
              <a:gd name="connsiteY53" fmla="*/ 1132024 h 1399728"/>
              <a:gd name="connsiteX54" fmla="*/ 1380381 w 1543905"/>
              <a:gd name="connsiteY54" fmla="*/ 1132024 h 1399728"/>
              <a:gd name="connsiteX55" fmla="*/ 1492374 w 1543905"/>
              <a:gd name="connsiteY55" fmla="*/ 1020031 h 1399728"/>
              <a:gd name="connsiteX56" fmla="*/ 1492374 w 1543905"/>
              <a:gd name="connsiteY56" fmla="*/ 729444 h 1399728"/>
              <a:gd name="connsiteX57" fmla="*/ 1380381 w 1543905"/>
              <a:gd name="connsiteY57" fmla="*/ 617451 h 1399728"/>
              <a:gd name="connsiteX58" fmla="*/ 1481956 w 1543905"/>
              <a:gd name="connsiteY58" fmla="*/ 1276201 h 1399728"/>
              <a:gd name="connsiteX59" fmla="*/ 61764 w 1543905"/>
              <a:gd name="connsiteY59" fmla="*/ 1276201 h 1399728"/>
              <a:gd name="connsiteX60" fmla="*/ 0 w 1543905"/>
              <a:gd name="connsiteY60" fmla="*/ 1337965 h 1399728"/>
              <a:gd name="connsiteX61" fmla="*/ 61764 w 1543905"/>
              <a:gd name="connsiteY61" fmla="*/ 1399729 h 1399728"/>
              <a:gd name="connsiteX62" fmla="*/ 1482142 w 1543905"/>
              <a:gd name="connsiteY62" fmla="*/ 1399729 h 1399728"/>
              <a:gd name="connsiteX63" fmla="*/ 1543906 w 1543905"/>
              <a:gd name="connsiteY63" fmla="*/ 1337965 h 1399728"/>
              <a:gd name="connsiteX64" fmla="*/ 1481956 w 1543905"/>
              <a:gd name="connsiteY64" fmla="*/ 1276201 h 1399728"/>
            </a:gdLst>
            <a:ahLst/>
            <a:cxnLst/>
            <a:rect l="l" t="t" r="r" b="b"/>
            <a:pathLst>
              <a:path w="1543905" h="1399728">
                <a:moveTo>
                  <a:pt x="351048" y="523317"/>
                </a:moveTo>
                <a:cubicBezTo>
                  <a:pt x="351234" y="523317"/>
                  <a:pt x="351234" y="523317"/>
                  <a:pt x="351048" y="523317"/>
                </a:cubicBezTo>
                <a:cubicBezTo>
                  <a:pt x="351234" y="523317"/>
                  <a:pt x="351420" y="523503"/>
                  <a:pt x="351420" y="523503"/>
                </a:cubicBezTo>
                <a:lnTo>
                  <a:pt x="351420" y="1020031"/>
                </a:lnTo>
                <a:lnTo>
                  <a:pt x="351048" y="1020403"/>
                </a:lnTo>
                <a:lnTo>
                  <a:pt x="163525" y="1020403"/>
                </a:lnTo>
                <a:lnTo>
                  <a:pt x="163153" y="1020031"/>
                </a:lnTo>
                <a:lnTo>
                  <a:pt x="163153" y="523503"/>
                </a:lnTo>
                <a:lnTo>
                  <a:pt x="163153" y="523317"/>
                </a:lnTo>
                <a:lnTo>
                  <a:pt x="163339" y="523131"/>
                </a:lnTo>
                <a:lnTo>
                  <a:pt x="351048" y="523131"/>
                </a:lnTo>
                <a:moveTo>
                  <a:pt x="351048" y="411696"/>
                </a:moveTo>
                <a:lnTo>
                  <a:pt x="163339" y="411696"/>
                </a:lnTo>
                <a:cubicBezTo>
                  <a:pt x="101575" y="411696"/>
                  <a:pt x="51346" y="461739"/>
                  <a:pt x="51346" y="523689"/>
                </a:cubicBezTo>
                <a:lnTo>
                  <a:pt x="51346" y="1020217"/>
                </a:lnTo>
                <a:cubicBezTo>
                  <a:pt x="51346" y="1081795"/>
                  <a:pt x="101761" y="1132210"/>
                  <a:pt x="163339" y="1132210"/>
                </a:cubicBezTo>
                <a:lnTo>
                  <a:pt x="351048" y="1132210"/>
                </a:lnTo>
                <a:cubicBezTo>
                  <a:pt x="412626" y="1132210"/>
                  <a:pt x="463042" y="1081795"/>
                  <a:pt x="463042" y="1020217"/>
                </a:cubicBezTo>
                <a:lnTo>
                  <a:pt x="463042" y="523503"/>
                </a:lnTo>
                <a:cubicBezTo>
                  <a:pt x="463042" y="461739"/>
                  <a:pt x="412998" y="411696"/>
                  <a:pt x="351048" y="411696"/>
                </a:cubicBezTo>
                <a:close/>
                <a:moveTo>
                  <a:pt x="865808" y="111621"/>
                </a:moveTo>
                <a:cubicBezTo>
                  <a:pt x="865994" y="111621"/>
                  <a:pt x="866180" y="111807"/>
                  <a:pt x="866180" y="111807"/>
                </a:cubicBezTo>
                <a:lnTo>
                  <a:pt x="866180" y="1020031"/>
                </a:lnTo>
                <a:lnTo>
                  <a:pt x="865808" y="1020403"/>
                </a:lnTo>
                <a:lnTo>
                  <a:pt x="678284" y="1020403"/>
                </a:lnTo>
                <a:lnTo>
                  <a:pt x="677912" y="1020031"/>
                </a:lnTo>
                <a:lnTo>
                  <a:pt x="677912" y="111993"/>
                </a:lnTo>
                <a:lnTo>
                  <a:pt x="677912" y="111807"/>
                </a:lnTo>
                <a:lnTo>
                  <a:pt x="678098" y="111621"/>
                </a:lnTo>
                <a:lnTo>
                  <a:pt x="865808" y="111621"/>
                </a:lnTo>
                <a:moveTo>
                  <a:pt x="865808" y="0"/>
                </a:moveTo>
                <a:lnTo>
                  <a:pt x="677912" y="0"/>
                </a:lnTo>
                <a:cubicBezTo>
                  <a:pt x="616148" y="0"/>
                  <a:pt x="565919" y="50043"/>
                  <a:pt x="565919" y="111993"/>
                </a:cubicBezTo>
                <a:lnTo>
                  <a:pt x="565919" y="1020217"/>
                </a:lnTo>
                <a:cubicBezTo>
                  <a:pt x="565919" y="1081795"/>
                  <a:pt x="616335" y="1132210"/>
                  <a:pt x="677912" y="1132210"/>
                </a:cubicBezTo>
                <a:lnTo>
                  <a:pt x="865622" y="1132210"/>
                </a:lnTo>
                <a:cubicBezTo>
                  <a:pt x="927199" y="1132210"/>
                  <a:pt x="977615" y="1081795"/>
                  <a:pt x="977615" y="1020217"/>
                </a:cubicBezTo>
                <a:lnTo>
                  <a:pt x="977615" y="111993"/>
                </a:lnTo>
                <a:cubicBezTo>
                  <a:pt x="977615" y="50043"/>
                  <a:pt x="927571" y="0"/>
                  <a:pt x="865808" y="0"/>
                </a:cubicBezTo>
                <a:close/>
                <a:moveTo>
                  <a:pt x="1380381" y="729072"/>
                </a:moveTo>
                <a:cubicBezTo>
                  <a:pt x="1380567" y="729072"/>
                  <a:pt x="1380753" y="729258"/>
                  <a:pt x="1380753" y="729258"/>
                </a:cubicBezTo>
                <a:lnTo>
                  <a:pt x="1380753" y="1020031"/>
                </a:lnTo>
                <a:lnTo>
                  <a:pt x="1380381" y="1020403"/>
                </a:lnTo>
                <a:lnTo>
                  <a:pt x="1192858" y="1020403"/>
                </a:lnTo>
                <a:lnTo>
                  <a:pt x="1192485" y="1020031"/>
                </a:lnTo>
                <a:lnTo>
                  <a:pt x="1192485" y="729444"/>
                </a:lnTo>
                <a:lnTo>
                  <a:pt x="1192485" y="729258"/>
                </a:lnTo>
                <a:lnTo>
                  <a:pt x="1192671" y="729072"/>
                </a:lnTo>
                <a:lnTo>
                  <a:pt x="1380381" y="729072"/>
                </a:lnTo>
                <a:moveTo>
                  <a:pt x="1380381" y="617451"/>
                </a:moveTo>
                <a:lnTo>
                  <a:pt x="1192671" y="617451"/>
                </a:lnTo>
                <a:cubicBezTo>
                  <a:pt x="1130908" y="617451"/>
                  <a:pt x="1080678" y="667494"/>
                  <a:pt x="1080678" y="729444"/>
                </a:cubicBezTo>
                <a:lnTo>
                  <a:pt x="1080678" y="1020031"/>
                </a:lnTo>
                <a:cubicBezTo>
                  <a:pt x="1080678" y="1081608"/>
                  <a:pt x="1131094" y="1132024"/>
                  <a:pt x="1192671" y="1132024"/>
                </a:cubicBezTo>
                <a:lnTo>
                  <a:pt x="1380381" y="1132024"/>
                </a:lnTo>
                <a:cubicBezTo>
                  <a:pt x="1441959" y="1132024"/>
                  <a:pt x="1492374" y="1081608"/>
                  <a:pt x="1492374" y="1020031"/>
                </a:cubicBezTo>
                <a:lnTo>
                  <a:pt x="1492374" y="729444"/>
                </a:lnTo>
                <a:cubicBezTo>
                  <a:pt x="1492374" y="667680"/>
                  <a:pt x="1442145" y="617451"/>
                  <a:pt x="1380381" y="617451"/>
                </a:cubicBezTo>
                <a:close/>
                <a:moveTo>
                  <a:pt x="1481956" y="1276201"/>
                </a:moveTo>
                <a:lnTo>
                  <a:pt x="61764" y="1276201"/>
                </a:lnTo>
                <a:cubicBezTo>
                  <a:pt x="27719" y="1276201"/>
                  <a:pt x="0" y="1303920"/>
                  <a:pt x="0" y="1337965"/>
                </a:cubicBezTo>
                <a:cubicBezTo>
                  <a:pt x="0" y="1372009"/>
                  <a:pt x="27719" y="1399729"/>
                  <a:pt x="61764" y="1399729"/>
                </a:cubicBezTo>
                <a:lnTo>
                  <a:pt x="1482142" y="1399729"/>
                </a:lnTo>
                <a:cubicBezTo>
                  <a:pt x="1516187" y="1399729"/>
                  <a:pt x="1543906" y="1372009"/>
                  <a:pt x="1543906" y="1337965"/>
                </a:cubicBezTo>
                <a:cubicBezTo>
                  <a:pt x="1543720" y="1303734"/>
                  <a:pt x="1516187" y="1276201"/>
                  <a:pt x="1481956" y="1276201"/>
                </a:cubicBezTo>
                <a:close/>
              </a:path>
            </a:pathLst>
          </a:custGeom>
          <a:solidFill>
            <a:schemeClr val="bg1"/>
          </a:solidFill>
          <a:ln w="1553" cap="flat">
            <a:noFill/>
            <a:miter/>
          </a:ln>
        </p:spPr>
        <p:txBody>
          <a:bodyPr vert="horz" wrap="square" lIns="91440" tIns="45720" rIns="91440" bIns="45720" rtlCol="0" anchor="ctr"/>
          <a:lstStyle/>
          <a:p>
            <a:pPr algn="l">
              <a:lnSpc>
                <a:spcPct val="110000"/>
              </a:lnSpc>
            </a:pPr>
            <a:endParaRPr kumimoji="1" lang="zh-CN" altLang="en-US"/>
          </a:p>
        </p:txBody>
      </p:sp>
      <p:sp>
        <p:nvSpPr>
          <p:cNvPr id="12" name="标题 1"/>
          <p:cNvSpPr txBox="1"/>
          <p:nvPr/>
        </p:nvSpPr>
        <p:spPr>
          <a:xfrm>
            <a:off x="3381908" y="3435038"/>
            <a:ext cx="7200000" cy="936000"/>
          </a:xfrm>
          <a:prstGeom prst="rect">
            <a:avLst/>
          </a:prstGeom>
          <a:noFill/>
          <a:ln cap="sq">
            <a:noFill/>
          </a:ln>
        </p:spPr>
        <p:txBody>
          <a:bodyPr vert="horz" wrap="square" lIns="0" tIns="0" rIns="0" bIns="0" rtlCol="0" anchor="t"/>
          <a:lstStyle/>
          <a:p>
            <a:pPr algn="l">
              <a:lnSpc>
                <a:spcPct val="140000"/>
              </a:lnSpc>
            </a:pPr>
            <a:r>
              <a:rPr kumimoji="1" lang="en-US" altLang="zh-CN" sz="1400">
                <a:ln w="12700">
                  <a:noFill/>
                </a:ln>
                <a:solidFill>
                  <a:srgbClr val="262626">
                    <a:alpha val="100000"/>
                  </a:srgbClr>
                </a:solidFill>
                <a:latin typeface="Source Han Sans"/>
                <a:ea typeface="Source Han Sans"/>
                <a:cs typeface="Source Han Sans"/>
              </a:rPr>
              <a:t>网络安全课程涉及网络攻击、防御机制和加密技术，是保护网络资源安全的关键课程。
学生将学习如何识别和防范网络威胁，保护数据不被非法访问。</a:t>
            </a:r>
            <a:endParaRPr kumimoji="1" lang="zh-CN" altLang="en-US"/>
          </a:p>
        </p:txBody>
      </p:sp>
      <p:sp>
        <p:nvSpPr>
          <p:cNvPr id="13" name="标题 1"/>
          <p:cNvSpPr txBox="1"/>
          <p:nvPr/>
        </p:nvSpPr>
        <p:spPr>
          <a:xfrm>
            <a:off x="1656311" y="3133306"/>
            <a:ext cx="139501" cy="139501"/>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3381911" y="2962365"/>
            <a:ext cx="7200000" cy="429128"/>
          </a:xfrm>
          <a:prstGeom prst="rect">
            <a:avLst/>
          </a:prstGeom>
          <a:noFill/>
          <a:ln cap="sq">
            <a:noFill/>
          </a:ln>
        </p:spPr>
        <p:txBody>
          <a:bodyPr vert="horz" wrap="square" lIns="0" tIns="0" rIns="0" bIns="0" rtlCol="0" anchor="t"/>
          <a:lstStyle/>
          <a:p>
            <a:pPr algn="l">
              <a:lnSpc>
                <a:spcPct val="130000"/>
              </a:lnSpc>
            </a:pPr>
            <a:r>
              <a:rPr kumimoji="1" lang="en-US" altLang="zh-CN" sz="1600">
                <a:ln w="12700">
                  <a:noFill/>
                </a:ln>
                <a:solidFill>
                  <a:srgbClr val="328051">
                    <a:alpha val="100000"/>
                  </a:srgbClr>
                </a:solidFill>
                <a:latin typeface="Source Han Sans CN Bold"/>
                <a:ea typeface="Source Han Sans CN Bold"/>
                <a:cs typeface="Source Han Sans CN Bold"/>
              </a:rPr>
              <a:t>网络安全</a:t>
            </a:r>
            <a:endParaRPr kumimoji="1" lang="zh-CN" altLang="en-US"/>
          </a:p>
        </p:txBody>
      </p:sp>
      <p:sp>
        <p:nvSpPr>
          <p:cNvPr id="15" name="标题 1"/>
          <p:cNvSpPr txBox="1"/>
          <p:nvPr/>
        </p:nvSpPr>
        <p:spPr>
          <a:xfrm>
            <a:off x="1597389" y="4605122"/>
            <a:ext cx="1548002" cy="1548000"/>
          </a:xfrm>
          <a:prstGeom prst="ellipse">
            <a:avLst/>
          </a:prstGeom>
          <a:solidFill>
            <a:schemeClr val="bg1"/>
          </a:solidFill>
          <a:ln w="12700" cap="sq">
            <a:solidFill>
              <a:schemeClr val="accent1">
                <a:lumMod val="40000"/>
                <a:lumOff val="6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1734083" y="4743446"/>
            <a:ext cx="1440002" cy="1440000"/>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2204833" y="5193447"/>
            <a:ext cx="498503" cy="540000"/>
          </a:xfrm>
          <a:custGeom>
            <a:avLst/>
            <a:gdLst>
              <a:gd name="connsiteX0" fmla="*/ 712625 w 1425436"/>
              <a:gd name="connsiteY0" fmla="*/ 111621 h 1544091"/>
              <a:gd name="connsiteX1" fmla="*/ 902567 w 1425436"/>
              <a:gd name="connsiteY1" fmla="*/ 190314 h 1544091"/>
              <a:gd name="connsiteX2" fmla="*/ 981260 w 1425436"/>
              <a:gd name="connsiteY2" fmla="*/ 380256 h 1544091"/>
              <a:gd name="connsiteX3" fmla="*/ 902567 w 1425436"/>
              <a:gd name="connsiteY3" fmla="*/ 570198 h 1544091"/>
              <a:gd name="connsiteX4" fmla="*/ 712625 w 1425436"/>
              <a:gd name="connsiteY4" fmla="*/ 648891 h 1544091"/>
              <a:gd name="connsiteX5" fmla="*/ 522684 w 1425436"/>
              <a:gd name="connsiteY5" fmla="*/ 570198 h 1544091"/>
              <a:gd name="connsiteX6" fmla="*/ 444177 w 1425436"/>
              <a:gd name="connsiteY6" fmla="*/ 380070 h 1544091"/>
              <a:gd name="connsiteX7" fmla="*/ 522870 w 1425436"/>
              <a:gd name="connsiteY7" fmla="*/ 190128 h 1544091"/>
              <a:gd name="connsiteX8" fmla="*/ 712625 w 1425436"/>
              <a:gd name="connsiteY8" fmla="*/ 111621 h 1544091"/>
              <a:gd name="connsiteX9" fmla="*/ 712625 w 1425436"/>
              <a:gd name="connsiteY9" fmla="*/ 0 h 1544091"/>
              <a:gd name="connsiteX10" fmla="*/ 332556 w 1425436"/>
              <a:gd name="connsiteY10" fmla="*/ 380070 h 1544091"/>
              <a:gd name="connsiteX11" fmla="*/ 712625 w 1425436"/>
              <a:gd name="connsiteY11" fmla="*/ 760140 h 1544091"/>
              <a:gd name="connsiteX12" fmla="*/ 1092695 w 1425436"/>
              <a:gd name="connsiteY12" fmla="*/ 380070 h 1544091"/>
              <a:gd name="connsiteX13" fmla="*/ 712625 w 1425436"/>
              <a:gd name="connsiteY13" fmla="*/ 0 h 1544091"/>
              <a:gd name="connsiteX14" fmla="*/ 712625 w 1425436"/>
              <a:gd name="connsiteY14" fmla="*/ 943012 h 1544091"/>
              <a:gd name="connsiteX15" fmla="*/ 978842 w 1425436"/>
              <a:gd name="connsiteY15" fmla="*/ 976685 h 1544091"/>
              <a:gd name="connsiteX16" fmla="*/ 1146087 w 1425436"/>
              <a:gd name="connsiteY16" fmla="*/ 1059470 h 1544091"/>
              <a:gd name="connsiteX17" fmla="*/ 1248593 w 1425436"/>
              <a:gd name="connsiteY17" fmla="*/ 1174440 h 1544091"/>
              <a:gd name="connsiteX18" fmla="*/ 1310356 w 1425436"/>
              <a:gd name="connsiteY18" fmla="*/ 1316385 h 1544091"/>
              <a:gd name="connsiteX19" fmla="*/ 1296590 w 1425436"/>
              <a:gd name="connsiteY19" fmla="*/ 1390241 h 1544091"/>
              <a:gd name="connsiteX20" fmla="*/ 1208595 w 1425436"/>
              <a:gd name="connsiteY20" fmla="*/ 1432285 h 1544091"/>
              <a:gd name="connsiteX21" fmla="*/ 216842 w 1425436"/>
              <a:gd name="connsiteY21" fmla="*/ 1432285 h 1544091"/>
              <a:gd name="connsiteX22" fmla="*/ 128847 w 1425436"/>
              <a:gd name="connsiteY22" fmla="*/ 1390241 h 1544091"/>
              <a:gd name="connsiteX23" fmla="*/ 115081 w 1425436"/>
              <a:gd name="connsiteY23" fmla="*/ 1316385 h 1544091"/>
              <a:gd name="connsiteX24" fmla="*/ 176844 w 1425436"/>
              <a:gd name="connsiteY24" fmla="*/ 1174440 h 1544091"/>
              <a:gd name="connsiteX25" fmla="*/ 279350 w 1425436"/>
              <a:gd name="connsiteY25" fmla="*/ 1059470 h 1544091"/>
              <a:gd name="connsiteX26" fmla="*/ 446595 w 1425436"/>
              <a:gd name="connsiteY26" fmla="*/ 976685 h 1544091"/>
              <a:gd name="connsiteX27" fmla="*/ 712625 w 1425436"/>
              <a:gd name="connsiteY27" fmla="*/ 943012 h 1544091"/>
              <a:gd name="connsiteX28" fmla="*/ 712625 w 1425436"/>
              <a:gd name="connsiteY28" fmla="*/ 831391 h 1544091"/>
              <a:gd name="connsiteX29" fmla="*/ 8296 w 1425436"/>
              <a:gd name="connsiteY29" fmla="*/ 1284387 h 1544091"/>
              <a:gd name="connsiteX30" fmla="*/ 216842 w 1425436"/>
              <a:gd name="connsiteY30" fmla="*/ 1544092 h 1544091"/>
              <a:gd name="connsiteX31" fmla="*/ 1208595 w 1425436"/>
              <a:gd name="connsiteY31" fmla="*/ 1544092 h 1544091"/>
              <a:gd name="connsiteX32" fmla="*/ 1417141 w 1425436"/>
              <a:gd name="connsiteY32" fmla="*/ 1284387 h 1544091"/>
              <a:gd name="connsiteX33" fmla="*/ 712625 w 1425436"/>
              <a:gd name="connsiteY33" fmla="*/ 831391 h 1544091"/>
            </a:gdLst>
            <a:ahLst/>
            <a:cxnLst/>
            <a:rect l="l" t="t" r="r" b="b"/>
            <a:pathLst>
              <a:path w="1425436" h="1544091">
                <a:moveTo>
                  <a:pt x="712625" y="111621"/>
                </a:moveTo>
                <a:cubicBezTo>
                  <a:pt x="784435" y="111621"/>
                  <a:pt x="851780" y="139526"/>
                  <a:pt x="902567" y="190314"/>
                </a:cubicBezTo>
                <a:cubicBezTo>
                  <a:pt x="953355" y="241102"/>
                  <a:pt x="981260" y="308446"/>
                  <a:pt x="981260" y="380256"/>
                </a:cubicBezTo>
                <a:cubicBezTo>
                  <a:pt x="981260" y="452065"/>
                  <a:pt x="953355" y="519410"/>
                  <a:pt x="902567" y="570198"/>
                </a:cubicBezTo>
                <a:cubicBezTo>
                  <a:pt x="851780" y="620985"/>
                  <a:pt x="784435" y="648891"/>
                  <a:pt x="712625" y="648891"/>
                </a:cubicBezTo>
                <a:cubicBezTo>
                  <a:pt x="640816" y="648891"/>
                  <a:pt x="573471" y="620985"/>
                  <a:pt x="522684" y="570198"/>
                </a:cubicBezTo>
                <a:cubicBezTo>
                  <a:pt x="472082" y="519224"/>
                  <a:pt x="444177" y="451693"/>
                  <a:pt x="444177" y="380070"/>
                </a:cubicBezTo>
                <a:cubicBezTo>
                  <a:pt x="444177" y="308446"/>
                  <a:pt x="472082" y="240916"/>
                  <a:pt x="522870" y="190128"/>
                </a:cubicBezTo>
                <a:cubicBezTo>
                  <a:pt x="573471" y="139526"/>
                  <a:pt x="641002" y="111621"/>
                  <a:pt x="712625" y="111621"/>
                </a:cubicBezTo>
                <a:moveTo>
                  <a:pt x="712625" y="0"/>
                </a:moveTo>
                <a:cubicBezTo>
                  <a:pt x="502778" y="0"/>
                  <a:pt x="332556" y="170036"/>
                  <a:pt x="332556" y="380070"/>
                </a:cubicBezTo>
                <a:cubicBezTo>
                  <a:pt x="332556" y="589917"/>
                  <a:pt x="502778" y="760140"/>
                  <a:pt x="712625" y="760140"/>
                </a:cubicBezTo>
                <a:cubicBezTo>
                  <a:pt x="922473" y="760140"/>
                  <a:pt x="1092695" y="589917"/>
                  <a:pt x="1092695" y="380070"/>
                </a:cubicBezTo>
                <a:cubicBezTo>
                  <a:pt x="1092881" y="170036"/>
                  <a:pt x="922659" y="0"/>
                  <a:pt x="712625" y="0"/>
                </a:cubicBezTo>
                <a:close/>
                <a:moveTo>
                  <a:pt x="712625" y="943012"/>
                </a:moveTo>
                <a:cubicBezTo>
                  <a:pt x="813643" y="943012"/>
                  <a:pt x="903126" y="954360"/>
                  <a:pt x="978842" y="976685"/>
                </a:cubicBezTo>
                <a:cubicBezTo>
                  <a:pt x="1043582" y="995846"/>
                  <a:pt x="1099951" y="1023752"/>
                  <a:pt x="1146087" y="1059470"/>
                </a:cubicBezTo>
                <a:cubicBezTo>
                  <a:pt x="1186829" y="1091096"/>
                  <a:pt x="1220315" y="1128675"/>
                  <a:pt x="1248593" y="1174440"/>
                </a:cubicBezTo>
                <a:cubicBezTo>
                  <a:pt x="1273708" y="1215368"/>
                  <a:pt x="1293985" y="1261877"/>
                  <a:pt x="1310356" y="1316385"/>
                </a:cubicBezTo>
                <a:cubicBezTo>
                  <a:pt x="1320774" y="1350801"/>
                  <a:pt x="1306264" y="1377404"/>
                  <a:pt x="1296590" y="1390241"/>
                </a:cubicBezTo>
                <a:cubicBezTo>
                  <a:pt x="1276684" y="1417030"/>
                  <a:pt x="1244686" y="1432285"/>
                  <a:pt x="1208595" y="1432285"/>
                </a:cubicBezTo>
                <a:lnTo>
                  <a:pt x="216842" y="1432285"/>
                </a:lnTo>
                <a:cubicBezTo>
                  <a:pt x="180937" y="1432285"/>
                  <a:pt x="148753" y="1417030"/>
                  <a:pt x="128847" y="1390241"/>
                </a:cubicBezTo>
                <a:cubicBezTo>
                  <a:pt x="119359" y="1377404"/>
                  <a:pt x="104849" y="1350801"/>
                  <a:pt x="115081" y="1316385"/>
                </a:cubicBezTo>
                <a:cubicBezTo>
                  <a:pt x="131452" y="1261877"/>
                  <a:pt x="151543" y="1215368"/>
                  <a:pt x="176844" y="1174440"/>
                </a:cubicBezTo>
                <a:cubicBezTo>
                  <a:pt x="204936" y="1128675"/>
                  <a:pt x="238422" y="1090910"/>
                  <a:pt x="279350" y="1059470"/>
                </a:cubicBezTo>
                <a:cubicBezTo>
                  <a:pt x="325486" y="1023752"/>
                  <a:pt x="381855" y="995846"/>
                  <a:pt x="446595" y="976685"/>
                </a:cubicBezTo>
                <a:cubicBezTo>
                  <a:pt x="522125" y="954360"/>
                  <a:pt x="611794" y="943012"/>
                  <a:pt x="712625" y="943012"/>
                </a:cubicBezTo>
                <a:moveTo>
                  <a:pt x="712625" y="831391"/>
                </a:moveTo>
                <a:cubicBezTo>
                  <a:pt x="244561" y="831391"/>
                  <a:pt x="77501" y="1053331"/>
                  <a:pt x="8296" y="1284387"/>
                </a:cubicBezTo>
                <a:cubicBezTo>
                  <a:pt x="-30771" y="1414611"/>
                  <a:pt x="73037" y="1544092"/>
                  <a:pt x="216842" y="1544092"/>
                </a:cubicBezTo>
                <a:lnTo>
                  <a:pt x="1208595" y="1544092"/>
                </a:lnTo>
                <a:cubicBezTo>
                  <a:pt x="1352400" y="1544092"/>
                  <a:pt x="1456208" y="1414611"/>
                  <a:pt x="1417141" y="1284387"/>
                </a:cubicBezTo>
                <a:cubicBezTo>
                  <a:pt x="1347750" y="1053331"/>
                  <a:pt x="1180690" y="831391"/>
                  <a:pt x="712625" y="831391"/>
                </a:cubicBezTo>
                <a:close/>
              </a:path>
            </a:pathLst>
          </a:custGeom>
          <a:solidFill>
            <a:schemeClr val="bg1"/>
          </a:solidFill>
          <a:ln w="1553"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a:off x="3381908" y="5188413"/>
            <a:ext cx="7200000" cy="936000"/>
          </a:xfrm>
          <a:prstGeom prst="rect">
            <a:avLst/>
          </a:prstGeom>
          <a:noFill/>
          <a:ln cap="sq">
            <a:noFill/>
          </a:ln>
        </p:spPr>
        <p:txBody>
          <a:bodyPr vert="horz" wrap="square" lIns="0" tIns="0" rIns="0" bIns="0" rtlCol="0" anchor="t"/>
          <a:lstStyle/>
          <a:p>
            <a:pPr algn="l">
              <a:lnSpc>
                <a:spcPct val="140000"/>
              </a:lnSpc>
            </a:pPr>
            <a:r>
              <a:rPr kumimoji="1" lang="en-US" altLang="zh-CN" sz="1400">
                <a:ln w="12700">
                  <a:noFill/>
                </a:ln>
                <a:solidFill>
                  <a:srgbClr val="262626">
                    <a:alpha val="100000"/>
                  </a:srgbClr>
                </a:solidFill>
                <a:latin typeface="Source Han Sans"/>
                <a:ea typeface="Source Han Sans"/>
                <a:cs typeface="Source Han Sans"/>
              </a:rPr>
              <a:t>网络编程课程教授如何开发网络应用和服务，包括socket编程、Web开发等。
这些技能对于构建网络服务和开发网络应用至关重要。</a:t>
            </a:r>
            <a:endParaRPr kumimoji="1" lang="zh-CN" altLang="en-US"/>
          </a:p>
        </p:txBody>
      </p:sp>
      <p:sp>
        <p:nvSpPr>
          <p:cNvPr id="19" name="标题 1"/>
          <p:cNvSpPr txBox="1"/>
          <p:nvPr/>
        </p:nvSpPr>
        <p:spPr>
          <a:xfrm>
            <a:off x="1656311" y="4886681"/>
            <a:ext cx="139501" cy="139501"/>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3381911" y="4715740"/>
            <a:ext cx="7200000" cy="429128"/>
          </a:xfrm>
          <a:prstGeom prst="rect">
            <a:avLst/>
          </a:prstGeom>
          <a:noFill/>
          <a:ln cap="sq">
            <a:noFill/>
          </a:ln>
        </p:spPr>
        <p:txBody>
          <a:bodyPr vert="horz" wrap="square" lIns="0" tIns="0" rIns="0" bIns="0" rtlCol="0" anchor="t"/>
          <a:lstStyle/>
          <a:p>
            <a:pPr algn="l">
              <a:lnSpc>
                <a:spcPct val="130000"/>
              </a:lnSpc>
            </a:pPr>
            <a:r>
              <a:rPr kumimoji="1" lang="en-US" altLang="zh-CN" sz="1600">
                <a:ln w="12700">
                  <a:noFill/>
                </a:ln>
                <a:solidFill>
                  <a:srgbClr val="2D7731">
                    <a:alpha val="100000"/>
                  </a:srgbClr>
                </a:solidFill>
                <a:latin typeface="Source Han Sans CN Bold"/>
                <a:ea typeface="Source Han Sans CN Bold"/>
                <a:cs typeface="Source Han Sans CN Bold"/>
              </a:rPr>
              <a:t>网络编程</a:t>
            </a:r>
            <a:endParaRPr kumimoji="1" lang="zh-CN" altLang="en-US"/>
          </a:p>
        </p:txBody>
      </p:sp>
      <p:sp>
        <p:nvSpPr>
          <p:cNvPr id="21" name="标题 1"/>
          <p:cNvSpPr txBox="1"/>
          <p:nvPr/>
        </p:nvSpPr>
        <p:spPr>
          <a:xfrm>
            <a:off x="438153" y="454500"/>
            <a:ext cx="6685308" cy="510950"/>
          </a:xfrm>
          <a:prstGeom prst="parallelogram">
            <a:avLst>
              <a:gd name="adj" fmla="val 42948"/>
            </a:avLst>
          </a:prstGeom>
          <a:gradFill>
            <a:gsLst>
              <a:gs pos="0">
                <a:schemeClr val="accent1">
                  <a:lumMod val="20000"/>
                  <a:lumOff val="80000"/>
                </a:schemeClr>
              </a:gs>
              <a:gs pos="89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a:off x="773150" y="475975"/>
            <a:ext cx="10745750"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专业课程</a:t>
            </a:r>
            <a:endParaRPr kumimoji="1" lang="zh-CN" altLang="en-US"/>
          </a:p>
        </p:txBody>
      </p:sp>
      <p:sp>
        <p:nvSpPr>
          <p:cNvPr id="23" name="标题 1"/>
          <p:cNvSpPr txBox="1"/>
          <p:nvPr/>
        </p:nvSpPr>
        <p:spPr>
          <a:xfrm>
            <a:off x="169743" y="-1"/>
            <a:ext cx="603407" cy="965451"/>
          </a:xfrm>
          <a:prstGeom prst="parallelogram">
            <a:avLst>
              <a:gd name="adj" fmla="val 73502"/>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flipH="1">
            <a:off x="0" y="0"/>
            <a:ext cx="12191999" cy="6858000"/>
          </a:xfrm>
          <a:prstGeom prst="rect">
            <a:avLst/>
          </a:prstGeom>
          <a:solidFill>
            <a:schemeClr val="accent1">
              <a:lumMod val="20000"/>
              <a:lumOff val="80000"/>
              <a:alpha val="7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16042698" flipH="1">
            <a:off x="10864916" y="5540004"/>
            <a:ext cx="1158551" cy="1544977"/>
          </a:xfrm>
          <a:custGeom>
            <a:avLst/>
            <a:gdLst>
              <a:gd name="connsiteX0" fmla="*/ 695 w 1158551"/>
              <a:gd name="connsiteY0" fmla="*/ 1175557 h 1544977"/>
              <a:gd name="connsiteX1" fmla="*/ 263123 w 1158551"/>
              <a:gd name="connsiteY1" fmla="*/ 682296 h 1544977"/>
              <a:gd name="connsiteX2" fmla="*/ 951989 w 1158551"/>
              <a:gd name="connsiteY2" fmla="*/ 211489 h 1544977"/>
              <a:gd name="connsiteX3" fmla="*/ 1089115 w 1158551"/>
              <a:gd name="connsiteY3" fmla="*/ 1737 h 1544977"/>
              <a:gd name="connsiteX4" fmla="*/ 1089984 w 1158551"/>
              <a:gd name="connsiteY4" fmla="*/ 0 h 1544977"/>
              <a:gd name="connsiteX5" fmla="*/ 1158551 w 1158551"/>
              <a:gd name="connsiteY5" fmla="*/ 1497444 h 1544977"/>
              <a:gd name="connsiteX6" fmla="*/ 120481 w 1158551"/>
              <a:gd name="connsiteY6" fmla="*/ 1544977 h 1544977"/>
              <a:gd name="connsiteX7" fmla="*/ 118517 w 1158551"/>
              <a:gd name="connsiteY7" fmla="*/ 1531813 h 1544977"/>
              <a:gd name="connsiteX8" fmla="*/ 695 w 1158551"/>
              <a:gd name="connsiteY8" fmla="*/ 1175557 h 1544977"/>
            </a:gdLst>
            <a:ahLst/>
            <a:cxnLst/>
            <a:rect l="l" t="t" r="r" b="b"/>
            <a:pathLst>
              <a:path w="1158551" h="1544977">
                <a:moveTo>
                  <a:pt x="695" y="1175557"/>
                </a:moveTo>
                <a:cubicBezTo>
                  <a:pt x="-6988" y="1036502"/>
                  <a:pt x="46975" y="869568"/>
                  <a:pt x="263123" y="682296"/>
                </a:cubicBezTo>
                <a:cubicBezTo>
                  <a:pt x="607244" y="384147"/>
                  <a:pt x="750450" y="448453"/>
                  <a:pt x="951989" y="211489"/>
                </a:cubicBezTo>
                <a:cubicBezTo>
                  <a:pt x="1002374" y="152247"/>
                  <a:pt x="1047109" y="80439"/>
                  <a:pt x="1089115" y="1737"/>
                </a:cubicBezTo>
                <a:lnTo>
                  <a:pt x="1089984" y="0"/>
                </a:lnTo>
                <a:lnTo>
                  <a:pt x="1158551" y="1497444"/>
                </a:lnTo>
                <a:lnTo>
                  <a:pt x="120481" y="1544977"/>
                </a:lnTo>
                <a:lnTo>
                  <a:pt x="118517" y="1531813"/>
                </a:lnTo>
                <a:cubicBezTo>
                  <a:pt x="98774" y="1456981"/>
                  <a:pt x="9476" y="1334476"/>
                  <a:pt x="695" y="1175557"/>
                </a:cubicBezTo>
                <a:close/>
              </a:path>
            </a:pathLst>
          </a:cu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flipH="1">
            <a:off x="10091746" y="0"/>
            <a:ext cx="2103140" cy="1484784"/>
          </a:xfrm>
          <a:custGeom>
            <a:avLst/>
            <a:gdLst>
              <a:gd name="connsiteX0" fmla="*/ 0 w 2630340"/>
              <a:gd name="connsiteY0" fmla="*/ 0 h 1683484"/>
              <a:gd name="connsiteX1" fmla="*/ 2630340 w 2630340"/>
              <a:gd name="connsiteY1" fmla="*/ 0 h 1683484"/>
              <a:gd name="connsiteX2" fmla="*/ 2623638 w 2630340"/>
              <a:gd name="connsiteY2" fmla="*/ 8825 h 1683484"/>
              <a:gd name="connsiteX3" fmla="*/ 2069811 w 2630340"/>
              <a:gd name="connsiteY3" fmla="*/ 293397 h 1683484"/>
              <a:gd name="connsiteX4" fmla="*/ 825211 w 2630340"/>
              <a:gd name="connsiteY4" fmla="*/ 509297 h 1683484"/>
              <a:gd name="connsiteX5" fmla="*/ 253711 w 2630340"/>
              <a:gd name="connsiteY5" fmla="*/ 1410997 h 1683484"/>
              <a:gd name="connsiteX6" fmla="*/ 17968 w 2630340"/>
              <a:gd name="connsiteY6" fmla="*/ 1671347 h 1683484"/>
              <a:gd name="connsiteX7" fmla="*/ 0 w 2630340"/>
              <a:gd name="connsiteY7" fmla="*/ 1683484 h 1683484"/>
            </a:gdLst>
            <a:ahLst/>
            <a:cxnLst/>
            <a:rect l="l" t="t" r="r" b="b"/>
            <a:pathLst>
              <a:path w="2630340" h="1683484">
                <a:moveTo>
                  <a:pt x="0" y="0"/>
                </a:moveTo>
                <a:lnTo>
                  <a:pt x="2630340" y="0"/>
                </a:lnTo>
                <a:lnTo>
                  <a:pt x="2623638" y="8825"/>
                </a:lnTo>
                <a:cubicBezTo>
                  <a:pt x="2529359" y="108850"/>
                  <a:pt x="2247082" y="225928"/>
                  <a:pt x="2069811" y="293397"/>
                </a:cubicBezTo>
                <a:cubicBezTo>
                  <a:pt x="1786178" y="401347"/>
                  <a:pt x="1127894" y="323030"/>
                  <a:pt x="825211" y="509297"/>
                </a:cubicBezTo>
                <a:cubicBezTo>
                  <a:pt x="522528" y="695564"/>
                  <a:pt x="416694" y="1220497"/>
                  <a:pt x="253711" y="1410997"/>
                </a:cubicBezTo>
                <a:cubicBezTo>
                  <a:pt x="172220" y="1506247"/>
                  <a:pt x="89670" y="1612080"/>
                  <a:pt x="17968" y="1671347"/>
                </a:cubicBezTo>
                <a:lnTo>
                  <a:pt x="0" y="1683484"/>
                </a:lnTo>
                <a:close/>
              </a:path>
            </a:pathLst>
          </a:cu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17954196" flipH="1">
            <a:off x="9618149" y="6236060"/>
            <a:ext cx="754315" cy="1144791"/>
          </a:xfrm>
          <a:custGeom>
            <a:avLst/>
            <a:gdLst>
              <a:gd name="connsiteX0" fmla="*/ 83077 w 754315"/>
              <a:gd name="connsiteY0" fmla="*/ 511469 h 1144791"/>
              <a:gd name="connsiteX1" fmla="*/ 263123 w 754315"/>
              <a:gd name="connsiteY1" fmla="*/ 309766 h 1144791"/>
              <a:gd name="connsiteX2" fmla="*/ 661024 w 754315"/>
              <a:gd name="connsiteY2" fmla="*/ 51418 h 1144791"/>
              <a:gd name="connsiteX3" fmla="*/ 754315 w 754315"/>
              <a:gd name="connsiteY3" fmla="*/ 0 h 1144791"/>
              <a:gd name="connsiteX4" fmla="*/ 113553 w 754315"/>
              <a:gd name="connsiteY4" fmla="*/ 1144791 h 1144791"/>
              <a:gd name="connsiteX5" fmla="*/ 108146 w 754315"/>
              <a:gd name="connsiteY5" fmla="*/ 1129008 h 1144791"/>
              <a:gd name="connsiteX6" fmla="*/ 695 w 754315"/>
              <a:gd name="connsiteY6" fmla="*/ 803027 h 1144791"/>
              <a:gd name="connsiteX7" fmla="*/ 83077 w 754315"/>
              <a:gd name="connsiteY7" fmla="*/ 511469 h 1144791"/>
            </a:gdLst>
            <a:ahLst/>
            <a:cxnLst/>
            <a:rect l="l" t="t" r="r" b="b"/>
            <a:pathLst>
              <a:path w="754315" h="1144791">
                <a:moveTo>
                  <a:pt x="83077" y="511469"/>
                </a:moveTo>
                <a:cubicBezTo>
                  <a:pt x="123819" y="447360"/>
                  <a:pt x="182068" y="379993"/>
                  <a:pt x="263123" y="309766"/>
                </a:cubicBezTo>
                <a:cubicBezTo>
                  <a:pt x="435184" y="160691"/>
                  <a:pt x="557015" y="102231"/>
                  <a:pt x="661024" y="51418"/>
                </a:cubicBezTo>
                <a:lnTo>
                  <a:pt x="754315" y="0"/>
                </a:lnTo>
                <a:lnTo>
                  <a:pt x="113553" y="1144791"/>
                </a:lnTo>
                <a:lnTo>
                  <a:pt x="108146" y="1129008"/>
                </a:lnTo>
                <a:cubicBezTo>
                  <a:pt x="77708" y="1053256"/>
                  <a:pt x="8379" y="942081"/>
                  <a:pt x="695" y="803027"/>
                </a:cubicBezTo>
                <a:cubicBezTo>
                  <a:pt x="-4107" y="716117"/>
                  <a:pt x="15172" y="618318"/>
                  <a:pt x="83077" y="511469"/>
                </a:cubicBezTo>
                <a:close/>
              </a:path>
            </a:pathLst>
          </a:custGeom>
          <a:solidFill>
            <a:schemeClr val="accent1">
              <a:lumMod val="40000"/>
              <a:lumOff val="6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5575300" y="3356328"/>
            <a:ext cx="5921375" cy="1957580"/>
          </a:xfrm>
          <a:prstGeom prst="rect">
            <a:avLst/>
          </a:prstGeom>
          <a:noFill/>
          <a:ln>
            <a:noFill/>
          </a:ln>
        </p:spPr>
        <p:txBody>
          <a:bodyPr vert="horz" wrap="square" lIns="0" tIns="0" rIns="0" bIns="0" rtlCol="0" anchor="t"/>
          <a:lstStyle/>
          <a:p>
            <a:pPr algn="r">
              <a:lnSpc>
                <a:spcPct val="130000"/>
              </a:lnSpc>
            </a:pPr>
            <a:r>
              <a:rPr kumimoji="1" lang="en-US" altLang="zh-CN" sz="5000">
                <a:ln w="12700">
                  <a:noFill/>
                </a:ln>
                <a:gradFill>
                  <a:gsLst>
                    <a:gs pos="0">
                      <a:srgbClr val="68C66D">
                        <a:alpha val="100000"/>
                      </a:srgbClr>
                    </a:gs>
                    <a:gs pos="74000">
                      <a:srgbClr val="2D7731">
                        <a:alpha val="100000"/>
                      </a:srgbClr>
                    </a:gs>
                  </a:gsLst>
                  <a:lin ang="5400000" scaled="0"/>
                </a:gradFill>
                <a:latin typeface="OPPOSans H"/>
                <a:ea typeface="OPPOSans H"/>
                <a:cs typeface="OPPOSans H"/>
              </a:rPr>
              <a:t>职业发展</a:t>
            </a:r>
            <a:endParaRPr kumimoji="1" lang="zh-CN" altLang="en-US"/>
          </a:p>
        </p:txBody>
      </p:sp>
      <p:sp>
        <p:nvSpPr>
          <p:cNvPr id="7" name="标题 1"/>
          <p:cNvSpPr txBox="1"/>
          <p:nvPr/>
        </p:nvSpPr>
        <p:spPr>
          <a:xfrm>
            <a:off x="10232379" y="1798636"/>
            <a:ext cx="1262876" cy="1286932"/>
          </a:xfrm>
          <a:prstGeom prst="roundRect">
            <a:avLst>
              <a:gd name="adj" fmla="val 50000"/>
            </a:avLst>
          </a:prstGeom>
          <a:gradFill>
            <a:gsLst>
              <a:gs pos="0">
                <a:schemeClr val="accent1"/>
              </a:gs>
              <a:gs pos="50000">
                <a:schemeClr val="accent1"/>
              </a:gs>
            </a:gsLst>
            <a:lin ang="5400000" scaled="0"/>
          </a:gradFill>
          <a:ln w="19050" cap="sq">
            <a:noFill/>
            <a:miter/>
          </a:ln>
          <a:effectLst>
            <a:outerShdw blurRad="101600" dist="38100" dir="5400000" sx="104000" sy="104000" algn="t"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flipH="1">
            <a:off x="8675" y="3990656"/>
            <a:ext cx="5417707" cy="2867344"/>
          </a:xfrm>
          <a:custGeom>
            <a:avLst/>
            <a:gdLst>
              <a:gd name="connsiteX0" fmla="*/ 4341068 w 5417707"/>
              <a:gd name="connsiteY0" fmla="*/ 0 h 4178406"/>
              <a:gd name="connsiteX1" fmla="*/ 5232036 w 5417707"/>
              <a:gd name="connsiteY1" fmla="*/ 104661 h 4178406"/>
              <a:gd name="connsiteX2" fmla="*/ 5417707 w 5417707"/>
              <a:gd name="connsiteY2" fmla="*/ 154596 h 4178406"/>
              <a:gd name="connsiteX3" fmla="*/ 5417707 w 5417707"/>
              <a:gd name="connsiteY3" fmla="*/ 4178406 h 4178406"/>
              <a:gd name="connsiteX4" fmla="*/ 0 w 5417707"/>
              <a:gd name="connsiteY4" fmla="*/ 4178406 h 4178406"/>
              <a:gd name="connsiteX5" fmla="*/ 9972 w 5417707"/>
              <a:gd name="connsiteY5" fmla="*/ 4113334 h 4178406"/>
              <a:gd name="connsiteX6" fmla="*/ 4341068 w 5417707"/>
              <a:gd name="connsiteY6" fmla="*/ 0 h 4178406"/>
            </a:gdLst>
            <a:ahLst/>
            <a:cxnLst/>
            <a:rect l="l" t="t" r="r" b="b"/>
            <a:pathLst>
              <a:path w="5417707" h="4178406">
                <a:moveTo>
                  <a:pt x="4341068" y="0"/>
                </a:moveTo>
                <a:cubicBezTo>
                  <a:pt x="4646268" y="0"/>
                  <a:pt x="4944245" y="36038"/>
                  <a:pt x="5232036" y="104661"/>
                </a:cubicBezTo>
                <a:lnTo>
                  <a:pt x="5417707" y="154596"/>
                </a:lnTo>
                <a:lnTo>
                  <a:pt x="5417707" y="4178406"/>
                </a:lnTo>
                <a:lnTo>
                  <a:pt x="0" y="4178406"/>
                </a:lnTo>
                <a:lnTo>
                  <a:pt x="9972" y="4113334"/>
                </a:lnTo>
                <a:cubicBezTo>
                  <a:pt x="422206" y="1765859"/>
                  <a:pt x="2204665" y="0"/>
                  <a:pt x="4341068" y="0"/>
                </a:cubicBezTo>
                <a:close/>
              </a:path>
            </a:pathLst>
          </a:custGeom>
          <a:solidFill>
            <a:schemeClr val="accent1">
              <a:lumMod val="60000"/>
              <a:lumOff val="4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flipH="1">
            <a:off x="8675" y="0"/>
            <a:ext cx="2927647" cy="2888943"/>
          </a:xfrm>
          <a:custGeom>
            <a:avLst/>
            <a:gdLst>
              <a:gd name="connsiteX0" fmla="*/ 0 w 3099904"/>
              <a:gd name="connsiteY0" fmla="*/ 0 h 2835515"/>
              <a:gd name="connsiteX1" fmla="*/ 3099904 w 3099904"/>
              <a:gd name="connsiteY1" fmla="*/ 0 h 2835515"/>
              <a:gd name="connsiteX2" fmla="*/ 3099904 w 3099904"/>
              <a:gd name="connsiteY2" fmla="*/ 2833363 h 2835515"/>
              <a:gd name="connsiteX3" fmla="*/ 3014801 w 3099904"/>
              <a:gd name="connsiteY3" fmla="*/ 2835515 h 2835515"/>
              <a:gd name="connsiteX4" fmla="*/ 6079 w 3099904"/>
              <a:gd name="connsiteY4" fmla="*/ 120400 h 2835515"/>
            </a:gdLst>
            <a:ahLst/>
            <a:cxnLst/>
            <a:rect l="l" t="t" r="r" b="b"/>
            <a:pathLst>
              <a:path w="3099904" h="2835515">
                <a:moveTo>
                  <a:pt x="0" y="0"/>
                </a:moveTo>
                <a:lnTo>
                  <a:pt x="3099904" y="0"/>
                </a:lnTo>
                <a:lnTo>
                  <a:pt x="3099904" y="2833363"/>
                </a:lnTo>
                <a:lnTo>
                  <a:pt x="3014801" y="2835515"/>
                </a:lnTo>
                <a:cubicBezTo>
                  <a:pt x="1448899" y="2835515"/>
                  <a:pt x="160956" y="1645440"/>
                  <a:pt x="6079" y="120400"/>
                </a:cubicBezTo>
                <a:close/>
              </a:path>
            </a:pathLst>
          </a:custGeom>
          <a:solidFill>
            <a:schemeClr val="accent1">
              <a:lumMod val="60000"/>
              <a:lumOff val="4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flipH="1">
            <a:off x="0" y="4275529"/>
            <a:ext cx="4978967" cy="2592914"/>
          </a:xfrm>
          <a:custGeom>
            <a:avLst/>
            <a:gdLst>
              <a:gd name="connsiteX0" fmla="*/ 4341069 w 4978967"/>
              <a:gd name="connsiteY0" fmla="*/ 0 h 3847403"/>
              <a:gd name="connsiteX1" fmla="*/ 4793081 w 4978967"/>
              <a:gd name="connsiteY1" fmla="*/ 24490 h 3847403"/>
              <a:gd name="connsiteX2" fmla="*/ 4978967 w 4978967"/>
              <a:gd name="connsiteY2" fmla="*/ 49834 h 3847403"/>
              <a:gd name="connsiteX3" fmla="*/ 4978967 w 4978967"/>
              <a:gd name="connsiteY3" fmla="*/ 3847403 h 3847403"/>
              <a:gd name="connsiteX4" fmla="*/ 0 w 4978967"/>
              <a:gd name="connsiteY4" fmla="*/ 3847403 h 3847403"/>
              <a:gd name="connsiteX5" fmla="*/ 9973 w 4978967"/>
              <a:gd name="connsiteY5" fmla="*/ 3787484 h 3847403"/>
              <a:gd name="connsiteX6" fmla="*/ 4341069 w 4978967"/>
              <a:gd name="connsiteY6" fmla="*/ 0 h 3847403"/>
            </a:gdLst>
            <a:ahLst/>
            <a:cxnLst/>
            <a:rect l="l" t="t" r="r" b="b"/>
            <a:pathLst>
              <a:path w="4978967" h="3847403">
                <a:moveTo>
                  <a:pt x="4341069" y="0"/>
                </a:moveTo>
                <a:cubicBezTo>
                  <a:pt x="4493669" y="0"/>
                  <a:pt x="4644463" y="8296"/>
                  <a:pt x="4793081" y="24490"/>
                </a:cubicBezTo>
                <a:lnTo>
                  <a:pt x="4978967" y="49834"/>
                </a:lnTo>
                <a:lnTo>
                  <a:pt x="4978967" y="3847403"/>
                </a:lnTo>
                <a:lnTo>
                  <a:pt x="0" y="3847403"/>
                </a:lnTo>
                <a:lnTo>
                  <a:pt x="9973" y="3787484"/>
                </a:lnTo>
                <a:cubicBezTo>
                  <a:pt x="422207" y="1625971"/>
                  <a:pt x="2204666" y="0"/>
                  <a:pt x="4341069" y="0"/>
                </a:cubicBezTo>
                <a:close/>
              </a:path>
            </a:pathLst>
          </a:custGeom>
          <a:solidFill>
            <a:schemeClr val="accent1">
              <a:lumMod val="40000"/>
              <a:lumOff val="6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flipH="1">
            <a:off x="445738" y="1377216"/>
            <a:ext cx="4676566" cy="4676566"/>
          </a:xfrm>
          <a:prstGeom prst="ellipse">
            <a:avLst/>
          </a:prstGeom>
          <a:solidFill>
            <a:schemeClr val="accent1">
              <a:lumMod val="20000"/>
              <a:lumOff val="8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2984613" y="700626"/>
            <a:ext cx="6264000" cy="36000"/>
          </a:xfrm>
          <a:prstGeom prst="rect">
            <a:avLst/>
          </a:prstGeom>
          <a:solidFill>
            <a:schemeClr val="accent1">
              <a:lumMod val="40000"/>
              <a:lumOff val="6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pic>
        <p:nvPicPr>
          <p:cNvPr id="13" name="Picture 12"/>
          <p:cNvPicPr>
            <a:picLocks noChangeAspect="1"/>
          </p:cNvPicPr>
          <p:nvPr/>
        </p:nvPicPr>
        <p:blipFill>
          <a:blip r:embed="rId2">
            <a:alphaModFix/>
          </a:blip>
          <a:srcRect/>
          <a:stretch>
            <a:fillRect/>
          </a:stretch>
        </p:blipFill>
        <p:spPr>
          <a:xfrm>
            <a:off x="840068" y="1955488"/>
            <a:ext cx="3980229" cy="3529456"/>
          </a:xfrm>
          <a:prstGeom prst="rect">
            <a:avLst/>
          </a:prstGeom>
          <a:noFill/>
          <a:ln>
            <a:noFill/>
          </a:ln>
        </p:spPr>
      </p:pic>
      <p:sp>
        <p:nvSpPr>
          <p:cNvPr id="14" name="标题 1"/>
          <p:cNvSpPr txBox="1"/>
          <p:nvPr/>
        </p:nvSpPr>
        <p:spPr>
          <a:xfrm flipH="1">
            <a:off x="428385" y="1398103"/>
            <a:ext cx="4676566" cy="4676566"/>
          </a:xfrm>
          <a:prstGeom prst="ellipse">
            <a:avLst/>
          </a:prstGeom>
          <a:noFill/>
          <a:ln w="228600" cap="sq">
            <a:solidFill>
              <a:schemeClr val="accent1">
                <a:alpha val="10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10321559" y="818673"/>
            <a:ext cx="1029504" cy="2016438"/>
          </a:xfrm>
          <a:prstGeom prst="rect">
            <a:avLst/>
          </a:prstGeom>
          <a:noFill/>
          <a:ln cap="sq">
            <a:noFill/>
          </a:ln>
          <a:effectLst/>
        </p:spPr>
        <p:txBody>
          <a:bodyPr vert="horz" wrap="square" lIns="0" tIns="0" rIns="0" bIns="0" rtlCol="0" anchor="b"/>
          <a:lstStyle/>
          <a:p>
            <a:pPr algn="ctr">
              <a:lnSpc>
                <a:spcPct val="110000"/>
              </a:lnSpc>
            </a:pPr>
            <a:r>
              <a:rPr kumimoji="1" lang="en-US" altLang="zh-CN" sz="5000">
                <a:ln w="15875">
                  <a:noFill/>
                </a:ln>
                <a:solidFill>
                  <a:srgbClr val="FFFFFF">
                    <a:alpha val="100000"/>
                  </a:srgbClr>
                </a:solidFill>
                <a:latin typeface="OPPOSans H"/>
                <a:ea typeface="OPPOSans H"/>
                <a:cs typeface="OPPOSans H"/>
              </a:rPr>
              <a:t>03</a:t>
            </a:r>
            <a:endParaRPr kumimoji="1"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27384"/>
            <a:ext cx="12216680" cy="6912768"/>
          </a:xfrm>
          <a:prstGeom prst="rect">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740874" y="2345635"/>
            <a:ext cx="3276139" cy="2536466"/>
          </a:xfrm>
          <a:prstGeom prst="roundRect">
            <a:avLst>
              <a:gd name="adj" fmla="val 7576"/>
            </a:avLst>
          </a:prstGeom>
          <a:solidFill>
            <a:schemeClr val="bg1"/>
          </a:solidFill>
          <a:ln w="12700" cap="rnd">
            <a:noFill/>
            <a:round/>
          </a:ln>
          <a:effectLst>
            <a:outerShdw blurRad="254000" dist="127000" algn="ctr" rotWithShape="0">
              <a:schemeClr val="bg1">
                <a:lumMod val="65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flipV="1">
            <a:off x="690791" y="1927095"/>
            <a:ext cx="752557" cy="723572"/>
          </a:xfrm>
          <a:prstGeom prst="roundRect">
            <a:avLst>
              <a:gd name="adj" fmla="val 11344"/>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935751" y="3321248"/>
            <a:ext cx="2886384" cy="1208598"/>
          </a:xfrm>
          <a:prstGeom prst="rect">
            <a:avLst/>
          </a:prstGeom>
          <a:noFill/>
          <a:ln>
            <a:noFill/>
          </a:ln>
        </p:spPr>
        <p:txBody>
          <a:bodyPr vert="horz" wrap="square" lIns="0" tIns="0" rIns="0" bIns="0" rtlCol="0" anchor="t"/>
          <a:lstStyle/>
          <a:p>
            <a:pPr algn="ctr">
              <a:lnSpc>
                <a:spcPct val="140000"/>
              </a:lnSpc>
            </a:pPr>
            <a:r>
              <a:rPr kumimoji="1" lang="en-US" altLang="zh-CN" sz="1155">
                <a:ln w="12700">
                  <a:noFill/>
                </a:ln>
                <a:solidFill>
                  <a:srgbClr val="000000">
                    <a:alpha val="100000"/>
                  </a:srgbClr>
                </a:solidFill>
                <a:latin typeface="Source Han Sans"/>
                <a:ea typeface="Source Han Sans"/>
                <a:cs typeface="Source Han Sans"/>
              </a:rPr>
              <a:t>网络工程师负责设计、部署和维护网络基础设施，是网络工程专业的主要就业方向。
需要具备扎实的网络知识和良好的问题解决能力。</a:t>
            </a:r>
            <a:endParaRPr kumimoji="1" lang="zh-CN" altLang="en-US"/>
          </a:p>
        </p:txBody>
      </p:sp>
      <p:sp>
        <p:nvSpPr>
          <p:cNvPr id="6" name="标题 1"/>
          <p:cNvSpPr txBox="1"/>
          <p:nvPr/>
        </p:nvSpPr>
        <p:spPr>
          <a:xfrm>
            <a:off x="935751" y="2743199"/>
            <a:ext cx="2886384" cy="495863"/>
          </a:xfrm>
          <a:prstGeom prst="rect">
            <a:avLst/>
          </a:prstGeom>
          <a:noFill/>
          <a:ln>
            <a:noFill/>
          </a:ln>
        </p:spPr>
        <p:txBody>
          <a:bodyPr vert="horz" wrap="square" lIns="0" tIns="0" rIns="0" bIns="0" rtlCol="0" anchor="ctr"/>
          <a:lstStyle/>
          <a:p>
            <a:pPr algn="ctr">
              <a:lnSpc>
                <a:spcPct val="110000"/>
              </a:lnSpc>
            </a:pPr>
            <a:r>
              <a:rPr kumimoji="1" lang="en-US" altLang="zh-CN" sz="1600">
                <a:ln w="12700">
                  <a:noFill/>
                </a:ln>
                <a:solidFill>
                  <a:srgbClr val="000000">
                    <a:alpha val="100000"/>
                  </a:srgbClr>
                </a:solidFill>
                <a:latin typeface="Source Han Sans CN Bold"/>
                <a:ea typeface="Source Han Sans CN Bold"/>
                <a:cs typeface="Source Han Sans CN Bold"/>
              </a:rPr>
              <a:t>网络工程师</a:t>
            </a:r>
            <a:endParaRPr kumimoji="1" lang="zh-CN" altLang="en-US"/>
          </a:p>
        </p:txBody>
      </p:sp>
      <p:sp>
        <p:nvSpPr>
          <p:cNvPr id="7" name="标题 1"/>
          <p:cNvSpPr txBox="1"/>
          <p:nvPr/>
        </p:nvSpPr>
        <p:spPr>
          <a:xfrm>
            <a:off x="3695941" y="4591751"/>
            <a:ext cx="445563" cy="428402"/>
          </a:xfrm>
          <a:prstGeom prst="roundRect">
            <a:avLst>
              <a:gd name="adj" fmla="val 11344"/>
            </a:avLst>
          </a:prstGeom>
          <a:solidFill>
            <a:schemeClr val="accent2"/>
          </a:solidFill>
          <a:ln w="12700" cap="sq">
            <a:noFill/>
            <a:miter/>
          </a:ln>
        </p:spPr>
        <p:txBody>
          <a:bodyPr vert="horz" wrap="square" lIns="91440" tIns="45720" rIns="91440" bIns="45720" rtlCol="0" anchor="ctr"/>
          <a:lstStyle/>
          <a:p>
            <a:pPr algn="ctr">
              <a:lnSpc>
                <a:spcPct val="110000"/>
              </a:lnSpc>
            </a:pPr>
            <a:r>
              <a:rPr kumimoji="1" lang="en-US" altLang="zh-CN" sz="3200">
                <a:ln w="12700">
                  <a:noFill/>
                </a:ln>
                <a:solidFill>
                  <a:srgbClr val="FFFFFF">
                    <a:alpha val="100000"/>
                  </a:srgbClr>
                </a:solidFill>
                <a:latin typeface="Source Han Sans"/>
                <a:ea typeface="Source Han Sans"/>
                <a:cs typeface="Source Han Sans"/>
              </a:rPr>
              <a:t>+</a:t>
            </a:r>
            <a:endParaRPr kumimoji="1" lang="zh-CN" altLang="en-US"/>
          </a:p>
        </p:txBody>
      </p:sp>
      <p:sp>
        <p:nvSpPr>
          <p:cNvPr id="8" name="标题 1"/>
          <p:cNvSpPr txBox="1"/>
          <p:nvPr/>
        </p:nvSpPr>
        <p:spPr>
          <a:xfrm>
            <a:off x="903238" y="2137325"/>
            <a:ext cx="327665" cy="303113"/>
          </a:xfrm>
          <a:custGeom>
            <a:avLst/>
            <a:gdLst>
              <a:gd name="connsiteX0" fmla="*/ 56258 w 778320"/>
              <a:gd name="connsiteY0" fmla="*/ 333700 h 720001"/>
              <a:gd name="connsiteX1" fmla="*/ 56258 w 778320"/>
              <a:gd name="connsiteY1" fmla="*/ 627457 h 720001"/>
              <a:gd name="connsiteX2" fmla="*/ 66946 w 778320"/>
              <a:gd name="connsiteY2" fmla="*/ 653054 h 720001"/>
              <a:gd name="connsiteX3" fmla="*/ 92544 w 778320"/>
              <a:gd name="connsiteY3" fmla="*/ 663743 h 720001"/>
              <a:gd name="connsiteX4" fmla="*/ 685683 w 778320"/>
              <a:gd name="connsiteY4" fmla="*/ 663743 h 720001"/>
              <a:gd name="connsiteX5" fmla="*/ 711281 w 778320"/>
              <a:gd name="connsiteY5" fmla="*/ 653054 h 720001"/>
              <a:gd name="connsiteX6" fmla="*/ 721969 w 778320"/>
              <a:gd name="connsiteY6" fmla="*/ 627457 h 720001"/>
              <a:gd name="connsiteX7" fmla="*/ 721969 w 778320"/>
              <a:gd name="connsiteY7" fmla="*/ 333700 h 720001"/>
              <a:gd name="connsiteX8" fmla="*/ 92544 w 778320"/>
              <a:gd name="connsiteY8" fmla="*/ 142049 h 720001"/>
              <a:gd name="connsiteX9" fmla="*/ 56258 w 778320"/>
              <a:gd name="connsiteY9" fmla="*/ 178336 h 720001"/>
              <a:gd name="connsiteX10" fmla="*/ 56258 w 778320"/>
              <a:gd name="connsiteY10" fmla="*/ 277443 h 720001"/>
              <a:gd name="connsiteX11" fmla="*/ 721969 w 778320"/>
              <a:gd name="connsiteY11" fmla="*/ 277443 h 720001"/>
              <a:gd name="connsiteX12" fmla="*/ 721969 w 778320"/>
              <a:gd name="connsiteY12" fmla="*/ 178336 h 720001"/>
              <a:gd name="connsiteX13" fmla="*/ 685683 w 778320"/>
              <a:gd name="connsiteY13" fmla="*/ 142049 h 720001"/>
              <a:gd name="connsiteX14" fmla="*/ 561355 w 778320"/>
              <a:gd name="connsiteY14" fmla="*/ 142049 h 720001"/>
              <a:gd name="connsiteX15" fmla="*/ 561355 w 778320"/>
              <a:gd name="connsiteY15" fmla="*/ 201026 h 720001"/>
              <a:gd name="connsiteX16" fmla="*/ 533226 w 778320"/>
              <a:gd name="connsiteY16" fmla="*/ 229249 h 720001"/>
              <a:gd name="connsiteX17" fmla="*/ 505097 w 778320"/>
              <a:gd name="connsiteY17" fmla="*/ 201120 h 720001"/>
              <a:gd name="connsiteX18" fmla="*/ 505097 w 778320"/>
              <a:gd name="connsiteY18" fmla="*/ 142049 h 720001"/>
              <a:gd name="connsiteX19" fmla="*/ 273129 w 778320"/>
              <a:gd name="connsiteY19" fmla="*/ 142049 h 720001"/>
              <a:gd name="connsiteX20" fmla="*/ 273129 w 778320"/>
              <a:gd name="connsiteY20" fmla="*/ 201026 h 720001"/>
              <a:gd name="connsiteX21" fmla="*/ 245001 w 778320"/>
              <a:gd name="connsiteY21" fmla="*/ 229249 h 720001"/>
              <a:gd name="connsiteX22" fmla="*/ 216872 w 778320"/>
              <a:gd name="connsiteY22" fmla="*/ 201120 h 720001"/>
              <a:gd name="connsiteX23" fmla="*/ 216872 w 778320"/>
              <a:gd name="connsiteY23" fmla="*/ 142049 h 720001"/>
              <a:gd name="connsiteX24" fmla="*/ 245001 w 778320"/>
              <a:gd name="connsiteY24" fmla="*/ 0 h 720001"/>
              <a:gd name="connsiteX25" fmla="*/ 273129 w 778320"/>
              <a:gd name="connsiteY25" fmla="*/ 28129 h 720001"/>
              <a:gd name="connsiteX26" fmla="*/ 273129 w 778320"/>
              <a:gd name="connsiteY26" fmla="*/ 85792 h 720001"/>
              <a:gd name="connsiteX27" fmla="*/ 505097 w 778320"/>
              <a:gd name="connsiteY27" fmla="*/ 85792 h 720001"/>
              <a:gd name="connsiteX28" fmla="*/ 505097 w 778320"/>
              <a:gd name="connsiteY28" fmla="*/ 28129 h 720001"/>
              <a:gd name="connsiteX29" fmla="*/ 533226 w 778320"/>
              <a:gd name="connsiteY29" fmla="*/ 0 h 720001"/>
              <a:gd name="connsiteX30" fmla="*/ 561355 w 778320"/>
              <a:gd name="connsiteY30" fmla="*/ 28129 h 720001"/>
              <a:gd name="connsiteX31" fmla="*/ 561355 w 778320"/>
              <a:gd name="connsiteY31" fmla="*/ 85792 h 720001"/>
              <a:gd name="connsiteX32" fmla="*/ 685683 w 778320"/>
              <a:gd name="connsiteY32" fmla="*/ 85792 h 720001"/>
              <a:gd name="connsiteX33" fmla="*/ 778320 w 778320"/>
              <a:gd name="connsiteY33" fmla="*/ 178336 h 720001"/>
              <a:gd name="connsiteX34" fmla="*/ 778320 w 778320"/>
              <a:gd name="connsiteY34" fmla="*/ 627457 h 720001"/>
              <a:gd name="connsiteX35" fmla="*/ 685777 w 778320"/>
              <a:gd name="connsiteY35" fmla="*/ 720001 h 720001"/>
              <a:gd name="connsiteX36" fmla="*/ 92544 w 778320"/>
              <a:gd name="connsiteY36" fmla="*/ 720001 h 720001"/>
              <a:gd name="connsiteX37" fmla="*/ 0 w 778320"/>
              <a:gd name="connsiteY37" fmla="*/ 627457 h 720001"/>
              <a:gd name="connsiteX38" fmla="*/ 0 w 778320"/>
              <a:gd name="connsiteY38" fmla="*/ 333700 h 720001"/>
              <a:gd name="connsiteX39" fmla="*/ 0 w 778320"/>
              <a:gd name="connsiteY39" fmla="*/ 277443 h 720001"/>
              <a:gd name="connsiteX40" fmla="*/ 0 w 778320"/>
              <a:gd name="connsiteY40" fmla="*/ 178336 h 720001"/>
              <a:gd name="connsiteX41" fmla="*/ 92544 w 778320"/>
              <a:gd name="connsiteY41" fmla="*/ 85792 h 720001"/>
              <a:gd name="connsiteX42" fmla="*/ 216872 w 778320"/>
              <a:gd name="connsiteY42" fmla="*/ 85792 h 720001"/>
              <a:gd name="connsiteX43" fmla="*/ 216872 w 778320"/>
              <a:gd name="connsiteY43" fmla="*/ 28129 h 720001"/>
              <a:gd name="connsiteX44" fmla="*/ 245001 w 778320"/>
              <a:gd name="connsiteY44" fmla="*/ 0 h 720001"/>
            </a:gdLst>
            <a:ahLst/>
            <a:cxnLst/>
            <a:rect l="l" t="t" r="r" b="b"/>
            <a:pathLst>
              <a:path w="778320" h="720001">
                <a:moveTo>
                  <a:pt x="56258" y="333700"/>
                </a:moveTo>
                <a:lnTo>
                  <a:pt x="56258" y="627457"/>
                </a:lnTo>
                <a:cubicBezTo>
                  <a:pt x="56258" y="637115"/>
                  <a:pt x="60008" y="646116"/>
                  <a:pt x="66946" y="653054"/>
                </a:cubicBezTo>
                <a:cubicBezTo>
                  <a:pt x="73885" y="659899"/>
                  <a:pt x="82980" y="663743"/>
                  <a:pt x="92544" y="663743"/>
                </a:cubicBezTo>
                <a:lnTo>
                  <a:pt x="685683" y="663743"/>
                </a:lnTo>
                <a:cubicBezTo>
                  <a:pt x="695341" y="663743"/>
                  <a:pt x="704342" y="659993"/>
                  <a:pt x="711281" y="653054"/>
                </a:cubicBezTo>
                <a:cubicBezTo>
                  <a:pt x="718125" y="646116"/>
                  <a:pt x="721969" y="637021"/>
                  <a:pt x="721969" y="627457"/>
                </a:cubicBezTo>
                <a:lnTo>
                  <a:pt x="721969" y="333700"/>
                </a:lnTo>
                <a:close/>
                <a:moveTo>
                  <a:pt x="92544" y="142049"/>
                </a:moveTo>
                <a:cubicBezTo>
                  <a:pt x="72478" y="142049"/>
                  <a:pt x="56258" y="158364"/>
                  <a:pt x="56258" y="178336"/>
                </a:cubicBezTo>
                <a:lnTo>
                  <a:pt x="56258" y="277443"/>
                </a:lnTo>
                <a:lnTo>
                  <a:pt x="721969" y="277443"/>
                </a:lnTo>
                <a:lnTo>
                  <a:pt x="721969" y="178336"/>
                </a:lnTo>
                <a:cubicBezTo>
                  <a:pt x="721969" y="158270"/>
                  <a:pt x="705655" y="142049"/>
                  <a:pt x="685683" y="142049"/>
                </a:cubicBezTo>
                <a:lnTo>
                  <a:pt x="561355" y="142049"/>
                </a:lnTo>
                <a:lnTo>
                  <a:pt x="561355" y="201026"/>
                </a:lnTo>
                <a:cubicBezTo>
                  <a:pt x="561355" y="216591"/>
                  <a:pt x="548790" y="229249"/>
                  <a:pt x="533226" y="229249"/>
                </a:cubicBezTo>
                <a:cubicBezTo>
                  <a:pt x="517661" y="229249"/>
                  <a:pt x="505097" y="216685"/>
                  <a:pt x="505097" y="201120"/>
                </a:cubicBezTo>
                <a:lnTo>
                  <a:pt x="505097" y="142049"/>
                </a:lnTo>
                <a:lnTo>
                  <a:pt x="273129" y="142049"/>
                </a:lnTo>
                <a:lnTo>
                  <a:pt x="273129" y="201026"/>
                </a:lnTo>
                <a:cubicBezTo>
                  <a:pt x="273129" y="216591"/>
                  <a:pt x="260565" y="229249"/>
                  <a:pt x="245001" y="229249"/>
                </a:cubicBezTo>
                <a:cubicBezTo>
                  <a:pt x="229436" y="229249"/>
                  <a:pt x="216872" y="216685"/>
                  <a:pt x="216872" y="201120"/>
                </a:cubicBezTo>
                <a:lnTo>
                  <a:pt x="216872" y="142049"/>
                </a:lnTo>
                <a:close/>
                <a:moveTo>
                  <a:pt x="245001" y="0"/>
                </a:moveTo>
                <a:cubicBezTo>
                  <a:pt x="260565" y="0"/>
                  <a:pt x="273129" y="12564"/>
                  <a:pt x="273129" y="28129"/>
                </a:cubicBezTo>
                <a:lnTo>
                  <a:pt x="273129" y="85792"/>
                </a:lnTo>
                <a:lnTo>
                  <a:pt x="505097" y="85792"/>
                </a:lnTo>
                <a:lnTo>
                  <a:pt x="505097" y="28129"/>
                </a:lnTo>
                <a:cubicBezTo>
                  <a:pt x="505097" y="12564"/>
                  <a:pt x="517661" y="0"/>
                  <a:pt x="533226" y="0"/>
                </a:cubicBezTo>
                <a:cubicBezTo>
                  <a:pt x="548790" y="0"/>
                  <a:pt x="561355" y="12564"/>
                  <a:pt x="561355" y="28129"/>
                </a:cubicBezTo>
                <a:lnTo>
                  <a:pt x="561355" y="85792"/>
                </a:lnTo>
                <a:lnTo>
                  <a:pt x="685683" y="85792"/>
                </a:lnTo>
                <a:cubicBezTo>
                  <a:pt x="736784" y="85792"/>
                  <a:pt x="778227" y="127235"/>
                  <a:pt x="778320" y="178336"/>
                </a:cubicBezTo>
                <a:lnTo>
                  <a:pt x="778320" y="627457"/>
                </a:lnTo>
                <a:cubicBezTo>
                  <a:pt x="778320" y="678370"/>
                  <a:pt x="736690" y="720001"/>
                  <a:pt x="685777" y="720001"/>
                </a:cubicBezTo>
                <a:lnTo>
                  <a:pt x="92544" y="720001"/>
                </a:lnTo>
                <a:cubicBezTo>
                  <a:pt x="41631" y="720001"/>
                  <a:pt x="0" y="678370"/>
                  <a:pt x="0" y="627457"/>
                </a:cubicBezTo>
                <a:lnTo>
                  <a:pt x="0" y="333700"/>
                </a:lnTo>
                <a:lnTo>
                  <a:pt x="0" y="277443"/>
                </a:lnTo>
                <a:lnTo>
                  <a:pt x="0" y="178336"/>
                </a:lnTo>
                <a:cubicBezTo>
                  <a:pt x="0" y="127235"/>
                  <a:pt x="41443" y="85792"/>
                  <a:pt x="92544" y="85792"/>
                </a:cubicBezTo>
                <a:lnTo>
                  <a:pt x="216872" y="85792"/>
                </a:lnTo>
                <a:lnTo>
                  <a:pt x="216872" y="28129"/>
                </a:lnTo>
                <a:cubicBezTo>
                  <a:pt x="216872" y="12564"/>
                  <a:pt x="229436" y="0"/>
                  <a:pt x="245001" y="0"/>
                </a:cubicBezTo>
                <a:close/>
              </a:path>
            </a:pathLst>
          </a:custGeom>
          <a:solidFill>
            <a:schemeClr val="bg1"/>
          </a:solidFill>
          <a:ln cap="sq">
            <a:noFill/>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4414377" y="2345635"/>
            <a:ext cx="3276139" cy="2536466"/>
          </a:xfrm>
          <a:prstGeom prst="roundRect">
            <a:avLst>
              <a:gd name="adj" fmla="val 7576"/>
            </a:avLst>
          </a:prstGeom>
          <a:solidFill>
            <a:schemeClr val="bg1"/>
          </a:solidFill>
          <a:ln w="12700" cap="rnd">
            <a:noFill/>
            <a:round/>
          </a:ln>
          <a:effectLst>
            <a:outerShdw blurRad="254000" dist="127000" algn="ctr" rotWithShape="0">
              <a:schemeClr val="bg1">
                <a:lumMod val="65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flipV="1">
            <a:off x="4364294" y="1927095"/>
            <a:ext cx="752557" cy="723572"/>
          </a:xfrm>
          <a:prstGeom prst="roundRect">
            <a:avLst>
              <a:gd name="adj" fmla="val 11344"/>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4609254" y="3321248"/>
            <a:ext cx="2886384" cy="1208598"/>
          </a:xfrm>
          <a:prstGeom prst="rect">
            <a:avLst/>
          </a:prstGeom>
          <a:noFill/>
          <a:ln>
            <a:noFill/>
          </a:ln>
        </p:spPr>
        <p:txBody>
          <a:bodyPr vert="horz" wrap="square" lIns="0" tIns="0" rIns="0" bIns="0" rtlCol="0" anchor="t"/>
          <a:lstStyle/>
          <a:p>
            <a:pPr algn="ctr">
              <a:lnSpc>
                <a:spcPct val="140000"/>
              </a:lnSpc>
            </a:pPr>
            <a:r>
              <a:rPr kumimoji="1" lang="en-US" altLang="zh-CN" sz="1155">
                <a:ln w="12700">
                  <a:noFill/>
                </a:ln>
                <a:solidFill>
                  <a:srgbClr val="000000">
                    <a:alpha val="100000"/>
                  </a:srgbClr>
                </a:solidFill>
                <a:latin typeface="Source Han Sans"/>
                <a:ea typeface="Source Han Sans"/>
                <a:cs typeface="Source Han Sans"/>
              </a:rPr>
              <a:t>网络安全专家专注于保护网络系统免受攻击，需要具备深入的安全知识和应急响应能力。
随着网络攻击的增加，这一领域的专业人才需求日益增长。</a:t>
            </a:r>
            <a:endParaRPr kumimoji="1" lang="zh-CN" altLang="en-US"/>
          </a:p>
        </p:txBody>
      </p:sp>
      <p:sp>
        <p:nvSpPr>
          <p:cNvPr id="12" name="标题 1"/>
          <p:cNvSpPr txBox="1"/>
          <p:nvPr/>
        </p:nvSpPr>
        <p:spPr>
          <a:xfrm>
            <a:off x="4609254" y="2743199"/>
            <a:ext cx="2886384" cy="495863"/>
          </a:xfrm>
          <a:prstGeom prst="rect">
            <a:avLst/>
          </a:prstGeom>
          <a:noFill/>
          <a:ln>
            <a:noFill/>
          </a:ln>
        </p:spPr>
        <p:txBody>
          <a:bodyPr vert="horz" wrap="square" lIns="0" tIns="0" rIns="0" bIns="0" rtlCol="0" anchor="ctr"/>
          <a:lstStyle/>
          <a:p>
            <a:pPr algn="ctr">
              <a:lnSpc>
                <a:spcPct val="110000"/>
              </a:lnSpc>
            </a:pPr>
            <a:r>
              <a:rPr kumimoji="1" lang="en-US" altLang="zh-CN" sz="1600">
                <a:ln w="12700">
                  <a:noFill/>
                </a:ln>
                <a:solidFill>
                  <a:srgbClr val="000000">
                    <a:alpha val="100000"/>
                  </a:srgbClr>
                </a:solidFill>
                <a:latin typeface="Source Han Sans CN Bold"/>
                <a:ea typeface="Source Han Sans CN Bold"/>
                <a:cs typeface="Source Han Sans CN Bold"/>
              </a:rPr>
              <a:t>网络安全专家</a:t>
            </a:r>
            <a:endParaRPr kumimoji="1" lang="zh-CN" altLang="en-US"/>
          </a:p>
        </p:txBody>
      </p:sp>
      <p:sp>
        <p:nvSpPr>
          <p:cNvPr id="13" name="标题 1"/>
          <p:cNvSpPr txBox="1"/>
          <p:nvPr/>
        </p:nvSpPr>
        <p:spPr>
          <a:xfrm>
            <a:off x="7369443" y="4591751"/>
            <a:ext cx="445563" cy="428402"/>
          </a:xfrm>
          <a:prstGeom prst="roundRect">
            <a:avLst>
              <a:gd name="adj" fmla="val 11344"/>
            </a:avLst>
          </a:prstGeom>
          <a:solidFill>
            <a:schemeClr val="accent1"/>
          </a:solidFill>
          <a:ln w="12700" cap="sq">
            <a:noFill/>
            <a:miter/>
          </a:ln>
        </p:spPr>
        <p:txBody>
          <a:bodyPr vert="horz" wrap="square" lIns="91440" tIns="45720" rIns="91440" bIns="45720" rtlCol="0" anchor="ctr"/>
          <a:lstStyle/>
          <a:p>
            <a:pPr algn="ctr">
              <a:lnSpc>
                <a:spcPct val="110000"/>
              </a:lnSpc>
            </a:pPr>
            <a:r>
              <a:rPr kumimoji="1" lang="en-US" altLang="zh-CN" sz="3200">
                <a:ln w="12700">
                  <a:noFill/>
                </a:ln>
                <a:solidFill>
                  <a:srgbClr val="FFFFFF">
                    <a:alpha val="100000"/>
                  </a:srgbClr>
                </a:solidFill>
                <a:latin typeface="Source Han Sans"/>
                <a:ea typeface="Source Han Sans"/>
                <a:cs typeface="Source Han Sans"/>
              </a:rPr>
              <a:t>+</a:t>
            </a:r>
            <a:endParaRPr kumimoji="1" lang="zh-CN" altLang="en-US"/>
          </a:p>
        </p:txBody>
      </p:sp>
      <p:sp>
        <p:nvSpPr>
          <p:cNvPr id="14" name="标题 1"/>
          <p:cNvSpPr txBox="1"/>
          <p:nvPr/>
        </p:nvSpPr>
        <p:spPr>
          <a:xfrm>
            <a:off x="4576740" y="2140348"/>
            <a:ext cx="327665" cy="297066"/>
          </a:xfrm>
          <a:custGeom>
            <a:avLst/>
            <a:gdLst>
              <a:gd name="connsiteX0" fmla="*/ 351048 w 1543905"/>
              <a:gd name="connsiteY0" fmla="*/ 523317 h 1399728"/>
              <a:gd name="connsiteX1" fmla="*/ 351048 w 1543905"/>
              <a:gd name="connsiteY1" fmla="*/ 523317 h 1399728"/>
              <a:gd name="connsiteX2" fmla="*/ 351420 w 1543905"/>
              <a:gd name="connsiteY2" fmla="*/ 523503 h 1399728"/>
              <a:gd name="connsiteX3" fmla="*/ 351420 w 1543905"/>
              <a:gd name="connsiteY3" fmla="*/ 1020031 h 1399728"/>
              <a:gd name="connsiteX4" fmla="*/ 351048 w 1543905"/>
              <a:gd name="connsiteY4" fmla="*/ 1020403 h 1399728"/>
              <a:gd name="connsiteX5" fmla="*/ 163525 w 1543905"/>
              <a:gd name="connsiteY5" fmla="*/ 1020403 h 1399728"/>
              <a:gd name="connsiteX6" fmla="*/ 163153 w 1543905"/>
              <a:gd name="connsiteY6" fmla="*/ 1020031 h 1399728"/>
              <a:gd name="connsiteX7" fmla="*/ 163153 w 1543905"/>
              <a:gd name="connsiteY7" fmla="*/ 523503 h 1399728"/>
              <a:gd name="connsiteX8" fmla="*/ 163153 w 1543905"/>
              <a:gd name="connsiteY8" fmla="*/ 523317 h 1399728"/>
              <a:gd name="connsiteX9" fmla="*/ 163339 w 1543905"/>
              <a:gd name="connsiteY9" fmla="*/ 523131 h 1399728"/>
              <a:gd name="connsiteX10" fmla="*/ 351048 w 1543905"/>
              <a:gd name="connsiteY10" fmla="*/ 523131 h 1399728"/>
              <a:gd name="connsiteX11" fmla="*/ 351048 w 1543905"/>
              <a:gd name="connsiteY11" fmla="*/ 411696 h 1399728"/>
              <a:gd name="connsiteX12" fmla="*/ 163339 w 1543905"/>
              <a:gd name="connsiteY12" fmla="*/ 411696 h 1399728"/>
              <a:gd name="connsiteX13" fmla="*/ 51346 w 1543905"/>
              <a:gd name="connsiteY13" fmla="*/ 523689 h 1399728"/>
              <a:gd name="connsiteX14" fmla="*/ 51346 w 1543905"/>
              <a:gd name="connsiteY14" fmla="*/ 1020217 h 1399728"/>
              <a:gd name="connsiteX15" fmla="*/ 163339 w 1543905"/>
              <a:gd name="connsiteY15" fmla="*/ 1132210 h 1399728"/>
              <a:gd name="connsiteX16" fmla="*/ 351048 w 1543905"/>
              <a:gd name="connsiteY16" fmla="*/ 1132210 h 1399728"/>
              <a:gd name="connsiteX17" fmla="*/ 463042 w 1543905"/>
              <a:gd name="connsiteY17" fmla="*/ 1020217 h 1399728"/>
              <a:gd name="connsiteX18" fmla="*/ 463042 w 1543905"/>
              <a:gd name="connsiteY18" fmla="*/ 523503 h 1399728"/>
              <a:gd name="connsiteX19" fmla="*/ 351048 w 1543905"/>
              <a:gd name="connsiteY19" fmla="*/ 411696 h 1399728"/>
              <a:gd name="connsiteX20" fmla="*/ 865808 w 1543905"/>
              <a:gd name="connsiteY20" fmla="*/ 111621 h 1399728"/>
              <a:gd name="connsiteX21" fmla="*/ 866180 w 1543905"/>
              <a:gd name="connsiteY21" fmla="*/ 111807 h 1399728"/>
              <a:gd name="connsiteX22" fmla="*/ 866180 w 1543905"/>
              <a:gd name="connsiteY22" fmla="*/ 1020031 h 1399728"/>
              <a:gd name="connsiteX23" fmla="*/ 865808 w 1543905"/>
              <a:gd name="connsiteY23" fmla="*/ 1020403 h 1399728"/>
              <a:gd name="connsiteX24" fmla="*/ 678284 w 1543905"/>
              <a:gd name="connsiteY24" fmla="*/ 1020403 h 1399728"/>
              <a:gd name="connsiteX25" fmla="*/ 677912 w 1543905"/>
              <a:gd name="connsiteY25" fmla="*/ 1020031 h 1399728"/>
              <a:gd name="connsiteX26" fmla="*/ 677912 w 1543905"/>
              <a:gd name="connsiteY26" fmla="*/ 111993 h 1399728"/>
              <a:gd name="connsiteX27" fmla="*/ 677912 w 1543905"/>
              <a:gd name="connsiteY27" fmla="*/ 111807 h 1399728"/>
              <a:gd name="connsiteX28" fmla="*/ 678098 w 1543905"/>
              <a:gd name="connsiteY28" fmla="*/ 111621 h 1399728"/>
              <a:gd name="connsiteX29" fmla="*/ 865808 w 1543905"/>
              <a:gd name="connsiteY29" fmla="*/ 111621 h 1399728"/>
              <a:gd name="connsiteX30" fmla="*/ 865808 w 1543905"/>
              <a:gd name="connsiteY30" fmla="*/ 0 h 1399728"/>
              <a:gd name="connsiteX31" fmla="*/ 677912 w 1543905"/>
              <a:gd name="connsiteY31" fmla="*/ 0 h 1399728"/>
              <a:gd name="connsiteX32" fmla="*/ 565919 w 1543905"/>
              <a:gd name="connsiteY32" fmla="*/ 111993 h 1399728"/>
              <a:gd name="connsiteX33" fmla="*/ 565919 w 1543905"/>
              <a:gd name="connsiteY33" fmla="*/ 1020217 h 1399728"/>
              <a:gd name="connsiteX34" fmla="*/ 677912 w 1543905"/>
              <a:gd name="connsiteY34" fmla="*/ 1132210 h 1399728"/>
              <a:gd name="connsiteX35" fmla="*/ 865622 w 1543905"/>
              <a:gd name="connsiteY35" fmla="*/ 1132210 h 1399728"/>
              <a:gd name="connsiteX36" fmla="*/ 977615 w 1543905"/>
              <a:gd name="connsiteY36" fmla="*/ 1020217 h 1399728"/>
              <a:gd name="connsiteX37" fmla="*/ 977615 w 1543905"/>
              <a:gd name="connsiteY37" fmla="*/ 111993 h 1399728"/>
              <a:gd name="connsiteX38" fmla="*/ 865808 w 1543905"/>
              <a:gd name="connsiteY38" fmla="*/ 0 h 1399728"/>
              <a:gd name="connsiteX39" fmla="*/ 1380381 w 1543905"/>
              <a:gd name="connsiteY39" fmla="*/ 729072 h 1399728"/>
              <a:gd name="connsiteX40" fmla="*/ 1380753 w 1543905"/>
              <a:gd name="connsiteY40" fmla="*/ 729258 h 1399728"/>
              <a:gd name="connsiteX41" fmla="*/ 1380753 w 1543905"/>
              <a:gd name="connsiteY41" fmla="*/ 1020031 h 1399728"/>
              <a:gd name="connsiteX42" fmla="*/ 1380381 w 1543905"/>
              <a:gd name="connsiteY42" fmla="*/ 1020403 h 1399728"/>
              <a:gd name="connsiteX43" fmla="*/ 1192858 w 1543905"/>
              <a:gd name="connsiteY43" fmla="*/ 1020403 h 1399728"/>
              <a:gd name="connsiteX44" fmla="*/ 1192485 w 1543905"/>
              <a:gd name="connsiteY44" fmla="*/ 1020031 h 1399728"/>
              <a:gd name="connsiteX45" fmla="*/ 1192485 w 1543905"/>
              <a:gd name="connsiteY45" fmla="*/ 729444 h 1399728"/>
              <a:gd name="connsiteX46" fmla="*/ 1192485 w 1543905"/>
              <a:gd name="connsiteY46" fmla="*/ 729258 h 1399728"/>
              <a:gd name="connsiteX47" fmla="*/ 1192671 w 1543905"/>
              <a:gd name="connsiteY47" fmla="*/ 729072 h 1399728"/>
              <a:gd name="connsiteX48" fmla="*/ 1380381 w 1543905"/>
              <a:gd name="connsiteY48" fmla="*/ 729072 h 1399728"/>
              <a:gd name="connsiteX49" fmla="*/ 1380381 w 1543905"/>
              <a:gd name="connsiteY49" fmla="*/ 617451 h 1399728"/>
              <a:gd name="connsiteX50" fmla="*/ 1192671 w 1543905"/>
              <a:gd name="connsiteY50" fmla="*/ 617451 h 1399728"/>
              <a:gd name="connsiteX51" fmla="*/ 1080678 w 1543905"/>
              <a:gd name="connsiteY51" fmla="*/ 729444 h 1399728"/>
              <a:gd name="connsiteX52" fmla="*/ 1080678 w 1543905"/>
              <a:gd name="connsiteY52" fmla="*/ 1020031 h 1399728"/>
              <a:gd name="connsiteX53" fmla="*/ 1192671 w 1543905"/>
              <a:gd name="connsiteY53" fmla="*/ 1132024 h 1399728"/>
              <a:gd name="connsiteX54" fmla="*/ 1380381 w 1543905"/>
              <a:gd name="connsiteY54" fmla="*/ 1132024 h 1399728"/>
              <a:gd name="connsiteX55" fmla="*/ 1492374 w 1543905"/>
              <a:gd name="connsiteY55" fmla="*/ 1020031 h 1399728"/>
              <a:gd name="connsiteX56" fmla="*/ 1492374 w 1543905"/>
              <a:gd name="connsiteY56" fmla="*/ 729444 h 1399728"/>
              <a:gd name="connsiteX57" fmla="*/ 1380381 w 1543905"/>
              <a:gd name="connsiteY57" fmla="*/ 617451 h 1399728"/>
              <a:gd name="connsiteX58" fmla="*/ 1481956 w 1543905"/>
              <a:gd name="connsiteY58" fmla="*/ 1276201 h 1399728"/>
              <a:gd name="connsiteX59" fmla="*/ 61764 w 1543905"/>
              <a:gd name="connsiteY59" fmla="*/ 1276201 h 1399728"/>
              <a:gd name="connsiteX60" fmla="*/ 0 w 1543905"/>
              <a:gd name="connsiteY60" fmla="*/ 1337965 h 1399728"/>
              <a:gd name="connsiteX61" fmla="*/ 61764 w 1543905"/>
              <a:gd name="connsiteY61" fmla="*/ 1399729 h 1399728"/>
              <a:gd name="connsiteX62" fmla="*/ 1482142 w 1543905"/>
              <a:gd name="connsiteY62" fmla="*/ 1399729 h 1399728"/>
              <a:gd name="connsiteX63" fmla="*/ 1543906 w 1543905"/>
              <a:gd name="connsiteY63" fmla="*/ 1337965 h 1399728"/>
              <a:gd name="connsiteX64" fmla="*/ 1481956 w 1543905"/>
              <a:gd name="connsiteY64" fmla="*/ 1276201 h 1399728"/>
            </a:gdLst>
            <a:ahLst/>
            <a:cxnLst/>
            <a:rect l="l" t="t" r="r" b="b"/>
            <a:pathLst>
              <a:path w="1543905" h="1399728">
                <a:moveTo>
                  <a:pt x="351048" y="523317"/>
                </a:moveTo>
                <a:cubicBezTo>
                  <a:pt x="351234" y="523317"/>
                  <a:pt x="351234" y="523317"/>
                  <a:pt x="351048" y="523317"/>
                </a:cubicBezTo>
                <a:cubicBezTo>
                  <a:pt x="351234" y="523317"/>
                  <a:pt x="351420" y="523503"/>
                  <a:pt x="351420" y="523503"/>
                </a:cubicBezTo>
                <a:lnTo>
                  <a:pt x="351420" y="1020031"/>
                </a:lnTo>
                <a:lnTo>
                  <a:pt x="351048" y="1020403"/>
                </a:lnTo>
                <a:lnTo>
                  <a:pt x="163525" y="1020403"/>
                </a:lnTo>
                <a:lnTo>
                  <a:pt x="163153" y="1020031"/>
                </a:lnTo>
                <a:lnTo>
                  <a:pt x="163153" y="523503"/>
                </a:lnTo>
                <a:lnTo>
                  <a:pt x="163153" y="523317"/>
                </a:lnTo>
                <a:lnTo>
                  <a:pt x="163339" y="523131"/>
                </a:lnTo>
                <a:lnTo>
                  <a:pt x="351048" y="523131"/>
                </a:lnTo>
                <a:moveTo>
                  <a:pt x="351048" y="411696"/>
                </a:moveTo>
                <a:lnTo>
                  <a:pt x="163339" y="411696"/>
                </a:lnTo>
                <a:cubicBezTo>
                  <a:pt x="101575" y="411696"/>
                  <a:pt x="51346" y="461739"/>
                  <a:pt x="51346" y="523689"/>
                </a:cubicBezTo>
                <a:lnTo>
                  <a:pt x="51346" y="1020217"/>
                </a:lnTo>
                <a:cubicBezTo>
                  <a:pt x="51346" y="1081795"/>
                  <a:pt x="101761" y="1132210"/>
                  <a:pt x="163339" y="1132210"/>
                </a:cubicBezTo>
                <a:lnTo>
                  <a:pt x="351048" y="1132210"/>
                </a:lnTo>
                <a:cubicBezTo>
                  <a:pt x="412626" y="1132210"/>
                  <a:pt x="463042" y="1081795"/>
                  <a:pt x="463042" y="1020217"/>
                </a:cubicBezTo>
                <a:lnTo>
                  <a:pt x="463042" y="523503"/>
                </a:lnTo>
                <a:cubicBezTo>
                  <a:pt x="463042" y="461739"/>
                  <a:pt x="412998" y="411696"/>
                  <a:pt x="351048" y="411696"/>
                </a:cubicBezTo>
                <a:close/>
                <a:moveTo>
                  <a:pt x="865808" y="111621"/>
                </a:moveTo>
                <a:cubicBezTo>
                  <a:pt x="865994" y="111621"/>
                  <a:pt x="866180" y="111807"/>
                  <a:pt x="866180" y="111807"/>
                </a:cubicBezTo>
                <a:lnTo>
                  <a:pt x="866180" y="1020031"/>
                </a:lnTo>
                <a:lnTo>
                  <a:pt x="865808" y="1020403"/>
                </a:lnTo>
                <a:lnTo>
                  <a:pt x="678284" y="1020403"/>
                </a:lnTo>
                <a:lnTo>
                  <a:pt x="677912" y="1020031"/>
                </a:lnTo>
                <a:lnTo>
                  <a:pt x="677912" y="111993"/>
                </a:lnTo>
                <a:lnTo>
                  <a:pt x="677912" y="111807"/>
                </a:lnTo>
                <a:lnTo>
                  <a:pt x="678098" y="111621"/>
                </a:lnTo>
                <a:lnTo>
                  <a:pt x="865808" y="111621"/>
                </a:lnTo>
                <a:moveTo>
                  <a:pt x="865808" y="0"/>
                </a:moveTo>
                <a:lnTo>
                  <a:pt x="677912" y="0"/>
                </a:lnTo>
                <a:cubicBezTo>
                  <a:pt x="616148" y="0"/>
                  <a:pt x="565919" y="50043"/>
                  <a:pt x="565919" y="111993"/>
                </a:cubicBezTo>
                <a:lnTo>
                  <a:pt x="565919" y="1020217"/>
                </a:lnTo>
                <a:cubicBezTo>
                  <a:pt x="565919" y="1081795"/>
                  <a:pt x="616335" y="1132210"/>
                  <a:pt x="677912" y="1132210"/>
                </a:cubicBezTo>
                <a:lnTo>
                  <a:pt x="865622" y="1132210"/>
                </a:lnTo>
                <a:cubicBezTo>
                  <a:pt x="927199" y="1132210"/>
                  <a:pt x="977615" y="1081795"/>
                  <a:pt x="977615" y="1020217"/>
                </a:cubicBezTo>
                <a:lnTo>
                  <a:pt x="977615" y="111993"/>
                </a:lnTo>
                <a:cubicBezTo>
                  <a:pt x="977615" y="50043"/>
                  <a:pt x="927571" y="0"/>
                  <a:pt x="865808" y="0"/>
                </a:cubicBezTo>
                <a:close/>
                <a:moveTo>
                  <a:pt x="1380381" y="729072"/>
                </a:moveTo>
                <a:cubicBezTo>
                  <a:pt x="1380567" y="729072"/>
                  <a:pt x="1380753" y="729258"/>
                  <a:pt x="1380753" y="729258"/>
                </a:cubicBezTo>
                <a:lnTo>
                  <a:pt x="1380753" y="1020031"/>
                </a:lnTo>
                <a:lnTo>
                  <a:pt x="1380381" y="1020403"/>
                </a:lnTo>
                <a:lnTo>
                  <a:pt x="1192858" y="1020403"/>
                </a:lnTo>
                <a:lnTo>
                  <a:pt x="1192485" y="1020031"/>
                </a:lnTo>
                <a:lnTo>
                  <a:pt x="1192485" y="729444"/>
                </a:lnTo>
                <a:lnTo>
                  <a:pt x="1192485" y="729258"/>
                </a:lnTo>
                <a:lnTo>
                  <a:pt x="1192671" y="729072"/>
                </a:lnTo>
                <a:lnTo>
                  <a:pt x="1380381" y="729072"/>
                </a:lnTo>
                <a:moveTo>
                  <a:pt x="1380381" y="617451"/>
                </a:moveTo>
                <a:lnTo>
                  <a:pt x="1192671" y="617451"/>
                </a:lnTo>
                <a:cubicBezTo>
                  <a:pt x="1130908" y="617451"/>
                  <a:pt x="1080678" y="667494"/>
                  <a:pt x="1080678" y="729444"/>
                </a:cubicBezTo>
                <a:lnTo>
                  <a:pt x="1080678" y="1020031"/>
                </a:lnTo>
                <a:cubicBezTo>
                  <a:pt x="1080678" y="1081608"/>
                  <a:pt x="1131094" y="1132024"/>
                  <a:pt x="1192671" y="1132024"/>
                </a:cubicBezTo>
                <a:lnTo>
                  <a:pt x="1380381" y="1132024"/>
                </a:lnTo>
                <a:cubicBezTo>
                  <a:pt x="1441959" y="1132024"/>
                  <a:pt x="1492374" y="1081608"/>
                  <a:pt x="1492374" y="1020031"/>
                </a:cubicBezTo>
                <a:lnTo>
                  <a:pt x="1492374" y="729444"/>
                </a:lnTo>
                <a:cubicBezTo>
                  <a:pt x="1492374" y="667680"/>
                  <a:pt x="1442145" y="617451"/>
                  <a:pt x="1380381" y="617451"/>
                </a:cubicBezTo>
                <a:close/>
                <a:moveTo>
                  <a:pt x="1481956" y="1276201"/>
                </a:moveTo>
                <a:lnTo>
                  <a:pt x="61764" y="1276201"/>
                </a:lnTo>
                <a:cubicBezTo>
                  <a:pt x="27719" y="1276201"/>
                  <a:pt x="0" y="1303920"/>
                  <a:pt x="0" y="1337965"/>
                </a:cubicBezTo>
                <a:cubicBezTo>
                  <a:pt x="0" y="1372009"/>
                  <a:pt x="27719" y="1399729"/>
                  <a:pt x="61764" y="1399729"/>
                </a:cubicBezTo>
                <a:lnTo>
                  <a:pt x="1482142" y="1399729"/>
                </a:lnTo>
                <a:cubicBezTo>
                  <a:pt x="1516187" y="1399729"/>
                  <a:pt x="1543906" y="1372009"/>
                  <a:pt x="1543906" y="1337965"/>
                </a:cubicBezTo>
                <a:cubicBezTo>
                  <a:pt x="1543720" y="1303734"/>
                  <a:pt x="1516187" y="1276201"/>
                  <a:pt x="1481956" y="1276201"/>
                </a:cubicBezTo>
                <a:close/>
              </a:path>
            </a:pathLst>
          </a:custGeom>
          <a:solidFill>
            <a:schemeClr val="bg1"/>
          </a:solidFill>
          <a:ln cap="sq">
            <a:noFill/>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8087878" y="2345635"/>
            <a:ext cx="3276139" cy="2536466"/>
          </a:xfrm>
          <a:prstGeom prst="roundRect">
            <a:avLst>
              <a:gd name="adj" fmla="val 7576"/>
            </a:avLst>
          </a:prstGeom>
          <a:solidFill>
            <a:schemeClr val="bg1"/>
          </a:solidFill>
          <a:ln w="12700" cap="rnd">
            <a:noFill/>
            <a:round/>
          </a:ln>
          <a:effectLst>
            <a:outerShdw blurRad="254000" dist="127000" algn="ctr" rotWithShape="0">
              <a:schemeClr val="bg1">
                <a:lumMod val="65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flipV="1">
            <a:off x="8037795" y="1927095"/>
            <a:ext cx="752557" cy="723572"/>
          </a:xfrm>
          <a:prstGeom prst="roundRect">
            <a:avLst>
              <a:gd name="adj" fmla="val 11344"/>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8282755" y="3321248"/>
            <a:ext cx="2886384" cy="1208598"/>
          </a:xfrm>
          <a:prstGeom prst="rect">
            <a:avLst/>
          </a:prstGeom>
          <a:noFill/>
          <a:ln>
            <a:noFill/>
          </a:ln>
        </p:spPr>
        <p:txBody>
          <a:bodyPr vert="horz" wrap="square" lIns="0" tIns="0" rIns="0" bIns="0" rtlCol="0" anchor="t"/>
          <a:lstStyle/>
          <a:p>
            <a:pPr algn="ctr">
              <a:lnSpc>
                <a:spcPct val="140000"/>
              </a:lnSpc>
            </a:pPr>
            <a:r>
              <a:rPr kumimoji="1" lang="en-US" altLang="zh-CN" sz="1155">
                <a:ln w="12700">
                  <a:noFill/>
                </a:ln>
                <a:solidFill>
                  <a:srgbClr val="000000">
                    <a:alpha val="100000"/>
                  </a:srgbClr>
                </a:solidFill>
                <a:latin typeface="Source Han Sans"/>
                <a:ea typeface="Source Han Sans"/>
                <a:cs typeface="Source Han Sans"/>
              </a:rPr>
              <a:t>网络架构师负责规划和设计大型网络系统，需要具备前瞻性的技术视野和创新能力。
他们通常在大型企业或服务提供商中担任关键角色。</a:t>
            </a:r>
            <a:endParaRPr kumimoji="1" lang="zh-CN" altLang="en-US"/>
          </a:p>
        </p:txBody>
      </p:sp>
      <p:sp>
        <p:nvSpPr>
          <p:cNvPr id="18" name="标题 1"/>
          <p:cNvSpPr txBox="1"/>
          <p:nvPr/>
        </p:nvSpPr>
        <p:spPr>
          <a:xfrm>
            <a:off x="8282755" y="2743199"/>
            <a:ext cx="2886384" cy="495863"/>
          </a:xfrm>
          <a:prstGeom prst="rect">
            <a:avLst/>
          </a:prstGeom>
          <a:noFill/>
          <a:ln>
            <a:noFill/>
          </a:ln>
        </p:spPr>
        <p:txBody>
          <a:bodyPr vert="horz" wrap="square" lIns="0" tIns="0" rIns="0" bIns="0" rtlCol="0" anchor="ctr"/>
          <a:lstStyle/>
          <a:p>
            <a:pPr algn="ctr">
              <a:lnSpc>
                <a:spcPct val="110000"/>
              </a:lnSpc>
            </a:pPr>
            <a:r>
              <a:rPr kumimoji="1" lang="en-US" altLang="zh-CN" sz="1600">
                <a:ln w="12700">
                  <a:noFill/>
                </a:ln>
                <a:solidFill>
                  <a:srgbClr val="000000">
                    <a:alpha val="100000"/>
                  </a:srgbClr>
                </a:solidFill>
                <a:latin typeface="Source Han Sans CN Bold"/>
                <a:ea typeface="Source Han Sans CN Bold"/>
                <a:cs typeface="Source Han Sans CN Bold"/>
              </a:rPr>
              <a:t>网络架构师</a:t>
            </a:r>
            <a:endParaRPr kumimoji="1" lang="zh-CN" altLang="en-US"/>
          </a:p>
        </p:txBody>
      </p:sp>
      <p:sp>
        <p:nvSpPr>
          <p:cNvPr id="19" name="标题 1"/>
          <p:cNvSpPr txBox="1"/>
          <p:nvPr/>
        </p:nvSpPr>
        <p:spPr>
          <a:xfrm>
            <a:off x="11042945" y="4591751"/>
            <a:ext cx="445563" cy="428402"/>
          </a:xfrm>
          <a:prstGeom prst="roundRect">
            <a:avLst>
              <a:gd name="adj" fmla="val 11344"/>
            </a:avLst>
          </a:prstGeom>
          <a:solidFill>
            <a:schemeClr val="accent2"/>
          </a:solidFill>
          <a:ln w="12700" cap="sq">
            <a:noFill/>
            <a:miter/>
          </a:ln>
        </p:spPr>
        <p:txBody>
          <a:bodyPr vert="horz" wrap="square" lIns="91440" tIns="45720" rIns="91440" bIns="45720" rtlCol="0" anchor="ctr"/>
          <a:lstStyle/>
          <a:p>
            <a:pPr algn="ctr">
              <a:lnSpc>
                <a:spcPct val="110000"/>
              </a:lnSpc>
            </a:pPr>
            <a:r>
              <a:rPr kumimoji="1" lang="en-US" altLang="zh-CN" sz="3200">
                <a:ln w="12700">
                  <a:noFill/>
                </a:ln>
                <a:solidFill>
                  <a:srgbClr val="FFFFFF">
                    <a:alpha val="100000"/>
                  </a:srgbClr>
                </a:solidFill>
                <a:latin typeface="Source Han Sans"/>
                <a:ea typeface="Source Han Sans"/>
                <a:cs typeface="Source Han Sans"/>
              </a:rPr>
              <a:t>+</a:t>
            </a:r>
            <a:endParaRPr kumimoji="1" lang="zh-CN" altLang="en-US"/>
          </a:p>
        </p:txBody>
      </p:sp>
      <p:sp>
        <p:nvSpPr>
          <p:cNvPr id="20" name="标题 1"/>
          <p:cNvSpPr txBox="1"/>
          <p:nvPr/>
        </p:nvSpPr>
        <p:spPr>
          <a:xfrm>
            <a:off x="8250241" y="2130335"/>
            <a:ext cx="327665" cy="317093"/>
          </a:xfrm>
          <a:custGeom>
            <a:avLst/>
            <a:gdLst>
              <a:gd name="connsiteX0" fmla="*/ 695958 w 1660735"/>
              <a:gd name="connsiteY0" fmla="*/ 752512 h 1607157"/>
              <a:gd name="connsiteX1" fmla="*/ 376349 w 1660735"/>
              <a:gd name="connsiteY1" fmla="*/ 752512 h 1607157"/>
              <a:gd name="connsiteX2" fmla="*/ 110505 w 1660735"/>
              <a:gd name="connsiteY2" fmla="*/ 642007 h 1607157"/>
              <a:gd name="connsiteX3" fmla="*/ 0 w 1660735"/>
              <a:gd name="connsiteY3" fmla="*/ 376349 h 1607157"/>
              <a:gd name="connsiteX4" fmla="*/ 110505 w 1660735"/>
              <a:gd name="connsiteY4" fmla="*/ 110505 h 1607157"/>
              <a:gd name="connsiteX5" fmla="*/ 376349 w 1660735"/>
              <a:gd name="connsiteY5" fmla="*/ 0 h 1607157"/>
              <a:gd name="connsiteX6" fmla="*/ 642193 w 1660735"/>
              <a:gd name="connsiteY6" fmla="*/ 110505 h 1607157"/>
              <a:gd name="connsiteX7" fmla="*/ 752698 w 1660735"/>
              <a:gd name="connsiteY7" fmla="*/ 376349 h 1607157"/>
              <a:gd name="connsiteX8" fmla="*/ 752698 w 1660735"/>
              <a:gd name="connsiteY8" fmla="*/ 695958 h 1607157"/>
              <a:gd name="connsiteX9" fmla="*/ 695958 w 1660735"/>
              <a:gd name="connsiteY9" fmla="*/ 752512 h 1607157"/>
              <a:gd name="connsiteX10" fmla="*/ 376349 w 1660735"/>
              <a:gd name="connsiteY10" fmla="*/ 111621 h 1607157"/>
              <a:gd name="connsiteX11" fmla="*/ 111621 w 1660735"/>
              <a:gd name="connsiteY11" fmla="*/ 376349 h 1607157"/>
              <a:gd name="connsiteX12" fmla="*/ 376349 w 1660735"/>
              <a:gd name="connsiteY12" fmla="*/ 641077 h 1607157"/>
              <a:gd name="connsiteX13" fmla="*/ 641077 w 1660735"/>
              <a:gd name="connsiteY13" fmla="*/ 641077 h 1607157"/>
              <a:gd name="connsiteX14" fmla="*/ 641077 w 1660735"/>
              <a:gd name="connsiteY14" fmla="*/ 376349 h 1607157"/>
              <a:gd name="connsiteX15" fmla="*/ 376349 w 1660735"/>
              <a:gd name="connsiteY15" fmla="*/ 111621 h 1607157"/>
              <a:gd name="connsiteX16" fmla="*/ 1284201 w 1660735"/>
              <a:gd name="connsiteY16" fmla="*/ 752512 h 1607157"/>
              <a:gd name="connsiteX17" fmla="*/ 964592 w 1660735"/>
              <a:gd name="connsiteY17" fmla="*/ 752512 h 1607157"/>
              <a:gd name="connsiteX18" fmla="*/ 908038 w 1660735"/>
              <a:gd name="connsiteY18" fmla="*/ 695958 h 1607157"/>
              <a:gd name="connsiteX19" fmla="*/ 908038 w 1660735"/>
              <a:gd name="connsiteY19" fmla="*/ 376349 h 1607157"/>
              <a:gd name="connsiteX20" fmla="*/ 1018543 w 1660735"/>
              <a:gd name="connsiteY20" fmla="*/ 110505 h 1607157"/>
              <a:gd name="connsiteX21" fmla="*/ 1284387 w 1660735"/>
              <a:gd name="connsiteY21" fmla="*/ 0 h 1607157"/>
              <a:gd name="connsiteX22" fmla="*/ 1550231 w 1660735"/>
              <a:gd name="connsiteY22" fmla="*/ 110505 h 1607157"/>
              <a:gd name="connsiteX23" fmla="*/ 1660736 w 1660735"/>
              <a:gd name="connsiteY23" fmla="*/ 376349 h 1607157"/>
              <a:gd name="connsiteX24" fmla="*/ 1550231 w 1660735"/>
              <a:gd name="connsiteY24" fmla="*/ 642193 h 1607157"/>
              <a:gd name="connsiteX25" fmla="*/ 1284201 w 1660735"/>
              <a:gd name="connsiteY25" fmla="*/ 752512 h 1607157"/>
              <a:gd name="connsiteX26" fmla="*/ 1019659 w 1660735"/>
              <a:gd name="connsiteY26" fmla="*/ 640891 h 1607157"/>
              <a:gd name="connsiteX27" fmla="*/ 1284387 w 1660735"/>
              <a:gd name="connsiteY27" fmla="*/ 640891 h 1607157"/>
              <a:gd name="connsiteX28" fmla="*/ 1549115 w 1660735"/>
              <a:gd name="connsiteY28" fmla="*/ 376163 h 1607157"/>
              <a:gd name="connsiteX29" fmla="*/ 1284387 w 1660735"/>
              <a:gd name="connsiteY29" fmla="*/ 111435 h 1607157"/>
              <a:gd name="connsiteX30" fmla="*/ 1019659 w 1660735"/>
              <a:gd name="connsiteY30" fmla="*/ 376163 h 1607157"/>
              <a:gd name="connsiteX31" fmla="*/ 1019659 w 1660735"/>
              <a:gd name="connsiteY31" fmla="*/ 640891 h 1607157"/>
              <a:gd name="connsiteX32" fmla="*/ 376349 w 1660735"/>
              <a:gd name="connsiteY32" fmla="*/ 1607158 h 1607157"/>
              <a:gd name="connsiteX33" fmla="*/ 110505 w 1660735"/>
              <a:gd name="connsiteY33" fmla="*/ 1496653 h 1607157"/>
              <a:gd name="connsiteX34" fmla="*/ 0 w 1660735"/>
              <a:gd name="connsiteY34" fmla="*/ 1230809 h 1607157"/>
              <a:gd name="connsiteX35" fmla="*/ 110505 w 1660735"/>
              <a:gd name="connsiteY35" fmla="*/ 964964 h 1607157"/>
              <a:gd name="connsiteX36" fmla="*/ 376349 w 1660735"/>
              <a:gd name="connsiteY36" fmla="*/ 854459 h 1607157"/>
              <a:gd name="connsiteX37" fmla="*/ 695958 w 1660735"/>
              <a:gd name="connsiteY37" fmla="*/ 854459 h 1607157"/>
              <a:gd name="connsiteX38" fmla="*/ 752512 w 1660735"/>
              <a:gd name="connsiteY38" fmla="*/ 911014 h 1607157"/>
              <a:gd name="connsiteX39" fmla="*/ 752512 w 1660735"/>
              <a:gd name="connsiteY39" fmla="*/ 1230623 h 1607157"/>
              <a:gd name="connsiteX40" fmla="*/ 642007 w 1660735"/>
              <a:gd name="connsiteY40" fmla="*/ 1496467 h 1607157"/>
              <a:gd name="connsiteX41" fmla="*/ 376349 w 1660735"/>
              <a:gd name="connsiteY41" fmla="*/ 1607158 h 1607157"/>
              <a:gd name="connsiteX42" fmla="*/ 376349 w 1660735"/>
              <a:gd name="connsiteY42" fmla="*/ 966267 h 1607157"/>
              <a:gd name="connsiteX43" fmla="*/ 111621 w 1660735"/>
              <a:gd name="connsiteY43" fmla="*/ 1230809 h 1607157"/>
              <a:gd name="connsiteX44" fmla="*/ 376349 w 1660735"/>
              <a:gd name="connsiteY44" fmla="*/ 1495537 h 1607157"/>
              <a:gd name="connsiteX45" fmla="*/ 641077 w 1660735"/>
              <a:gd name="connsiteY45" fmla="*/ 1230809 h 1607157"/>
              <a:gd name="connsiteX46" fmla="*/ 641077 w 1660735"/>
              <a:gd name="connsiteY46" fmla="*/ 966267 h 1607157"/>
              <a:gd name="connsiteX47" fmla="*/ 376349 w 1660735"/>
              <a:gd name="connsiteY47" fmla="*/ 966267 h 1607157"/>
              <a:gd name="connsiteX48" fmla="*/ 1284201 w 1660735"/>
              <a:gd name="connsiteY48" fmla="*/ 1607158 h 1607157"/>
              <a:gd name="connsiteX49" fmla="*/ 1018357 w 1660735"/>
              <a:gd name="connsiteY49" fmla="*/ 1496653 h 1607157"/>
              <a:gd name="connsiteX50" fmla="*/ 907852 w 1660735"/>
              <a:gd name="connsiteY50" fmla="*/ 1230809 h 1607157"/>
              <a:gd name="connsiteX51" fmla="*/ 907852 w 1660735"/>
              <a:gd name="connsiteY51" fmla="*/ 911200 h 1607157"/>
              <a:gd name="connsiteX52" fmla="*/ 964406 w 1660735"/>
              <a:gd name="connsiteY52" fmla="*/ 854646 h 1607157"/>
              <a:gd name="connsiteX53" fmla="*/ 1284015 w 1660735"/>
              <a:gd name="connsiteY53" fmla="*/ 854646 h 1607157"/>
              <a:gd name="connsiteX54" fmla="*/ 1549859 w 1660735"/>
              <a:gd name="connsiteY54" fmla="*/ 965150 h 1607157"/>
              <a:gd name="connsiteX55" fmla="*/ 1660364 w 1660735"/>
              <a:gd name="connsiteY55" fmla="*/ 1230995 h 1607157"/>
              <a:gd name="connsiteX56" fmla="*/ 1550045 w 1660735"/>
              <a:gd name="connsiteY56" fmla="*/ 1496653 h 1607157"/>
              <a:gd name="connsiteX57" fmla="*/ 1284201 w 1660735"/>
              <a:gd name="connsiteY57" fmla="*/ 1607158 h 1607157"/>
              <a:gd name="connsiteX58" fmla="*/ 1019659 w 1660735"/>
              <a:gd name="connsiteY58" fmla="*/ 966267 h 1607157"/>
              <a:gd name="connsiteX59" fmla="*/ 1019659 w 1660735"/>
              <a:gd name="connsiteY59" fmla="*/ 1230995 h 1607157"/>
              <a:gd name="connsiteX60" fmla="*/ 1284387 w 1660735"/>
              <a:gd name="connsiteY60" fmla="*/ 1495723 h 1607157"/>
              <a:gd name="connsiteX61" fmla="*/ 1549115 w 1660735"/>
              <a:gd name="connsiteY61" fmla="*/ 1230995 h 1607157"/>
              <a:gd name="connsiteX62" fmla="*/ 1284387 w 1660735"/>
              <a:gd name="connsiteY62" fmla="*/ 966267 h 1607157"/>
              <a:gd name="connsiteX63" fmla="*/ 1019659 w 1660735"/>
              <a:gd name="connsiteY63" fmla="*/ 966267 h 1607157"/>
            </a:gdLst>
            <a:ahLst/>
            <a:cxnLst/>
            <a:rect l="l" t="t" r="r" b="b"/>
            <a:pathLst>
              <a:path w="1660735" h="1607157">
                <a:moveTo>
                  <a:pt x="695958" y="752512"/>
                </a:moveTo>
                <a:lnTo>
                  <a:pt x="376349" y="752512"/>
                </a:lnTo>
                <a:cubicBezTo>
                  <a:pt x="276262" y="752512"/>
                  <a:pt x="181756" y="713259"/>
                  <a:pt x="110505" y="642007"/>
                </a:cubicBezTo>
                <a:cubicBezTo>
                  <a:pt x="39253" y="570756"/>
                  <a:pt x="0" y="476436"/>
                  <a:pt x="0" y="376349"/>
                </a:cubicBezTo>
                <a:cubicBezTo>
                  <a:pt x="0" y="276262"/>
                  <a:pt x="39253" y="181756"/>
                  <a:pt x="110505" y="110505"/>
                </a:cubicBezTo>
                <a:cubicBezTo>
                  <a:pt x="181756" y="39253"/>
                  <a:pt x="276076" y="0"/>
                  <a:pt x="376349" y="0"/>
                </a:cubicBezTo>
                <a:cubicBezTo>
                  <a:pt x="476436" y="0"/>
                  <a:pt x="570942" y="39253"/>
                  <a:pt x="642193" y="110505"/>
                </a:cubicBezTo>
                <a:cubicBezTo>
                  <a:pt x="713445" y="181756"/>
                  <a:pt x="752698" y="276076"/>
                  <a:pt x="752698" y="376349"/>
                </a:cubicBezTo>
                <a:lnTo>
                  <a:pt x="752698" y="695958"/>
                </a:lnTo>
                <a:cubicBezTo>
                  <a:pt x="752512" y="727211"/>
                  <a:pt x="727211" y="752512"/>
                  <a:pt x="695958" y="752512"/>
                </a:cubicBezTo>
                <a:close/>
                <a:moveTo>
                  <a:pt x="376349" y="111621"/>
                </a:moveTo>
                <a:cubicBezTo>
                  <a:pt x="230498" y="111621"/>
                  <a:pt x="111621" y="230312"/>
                  <a:pt x="111621" y="376349"/>
                </a:cubicBezTo>
                <a:cubicBezTo>
                  <a:pt x="111621" y="522201"/>
                  <a:pt x="230312" y="641077"/>
                  <a:pt x="376349" y="641077"/>
                </a:cubicBezTo>
                <a:lnTo>
                  <a:pt x="641077" y="641077"/>
                </a:lnTo>
                <a:lnTo>
                  <a:pt x="641077" y="376349"/>
                </a:lnTo>
                <a:cubicBezTo>
                  <a:pt x="640891" y="230312"/>
                  <a:pt x="522201" y="111621"/>
                  <a:pt x="376349" y="111621"/>
                </a:cubicBezTo>
                <a:close/>
                <a:moveTo>
                  <a:pt x="1284201" y="752512"/>
                </a:moveTo>
                <a:lnTo>
                  <a:pt x="964592" y="752512"/>
                </a:lnTo>
                <a:cubicBezTo>
                  <a:pt x="933338" y="752512"/>
                  <a:pt x="908038" y="727025"/>
                  <a:pt x="908038" y="695958"/>
                </a:cubicBezTo>
                <a:lnTo>
                  <a:pt x="908038" y="376349"/>
                </a:lnTo>
                <a:cubicBezTo>
                  <a:pt x="908038" y="276262"/>
                  <a:pt x="947291" y="181756"/>
                  <a:pt x="1018543" y="110505"/>
                </a:cubicBezTo>
                <a:cubicBezTo>
                  <a:pt x="1089794" y="39253"/>
                  <a:pt x="1184114" y="0"/>
                  <a:pt x="1284387" y="0"/>
                </a:cubicBezTo>
                <a:cubicBezTo>
                  <a:pt x="1384660" y="0"/>
                  <a:pt x="1478980" y="39253"/>
                  <a:pt x="1550231" y="110505"/>
                </a:cubicBezTo>
                <a:cubicBezTo>
                  <a:pt x="1621482" y="181756"/>
                  <a:pt x="1660736" y="276076"/>
                  <a:pt x="1660736" y="376349"/>
                </a:cubicBezTo>
                <a:cubicBezTo>
                  <a:pt x="1660736" y="476622"/>
                  <a:pt x="1621482" y="570942"/>
                  <a:pt x="1550231" y="642193"/>
                </a:cubicBezTo>
                <a:cubicBezTo>
                  <a:pt x="1478794" y="713259"/>
                  <a:pt x="1384288" y="752512"/>
                  <a:pt x="1284201" y="752512"/>
                </a:cubicBezTo>
                <a:close/>
                <a:moveTo>
                  <a:pt x="1019659" y="640891"/>
                </a:moveTo>
                <a:lnTo>
                  <a:pt x="1284387" y="640891"/>
                </a:lnTo>
                <a:cubicBezTo>
                  <a:pt x="1430238" y="640891"/>
                  <a:pt x="1549115" y="522201"/>
                  <a:pt x="1549115" y="376163"/>
                </a:cubicBezTo>
                <a:cubicBezTo>
                  <a:pt x="1549115" y="230312"/>
                  <a:pt x="1430424" y="111435"/>
                  <a:pt x="1284387" y="111435"/>
                </a:cubicBezTo>
                <a:cubicBezTo>
                  <a:pt x="1138349" y="111435"/>
                  <a:pt x="1019659" y="230125"/>
                  <a:pt x="1019659" y="376163"/>
                </a:cubicBezTo>
                <a:lnTo>
                  <a:pt x="1019659" y="640891"/>
                </a:lnTo>
                <a:close/>
                <a:moveTo>
                  <a:pt x="376349" y="1607158"/>
                </a:moveTo>
                <a:cubicBezTo>
                  <a:pt x="276262" y="1607158"/>
                  <a:pt x="181756" y="1567904"/>
                  <a:pt x="110505" y="1496653"/>
                </a:cubicBezTo>
                <a:cubicBezTo>
                  <a:pt x="39253" y="1425401"/>
                  <a:pt x="0" y="1330896"/>
                  <a:pt x="0" y="1230809"/>
                </a:cubicBezTo>
                <a:cubicBezTo>
                  <a:pt x="0" y="1130722"/>
                  <a:pt x="39253" y="1036216"/>
                  <a:pt x="110505" y="964964"/>
                </a:cubicBezTo>
                <a:cubicBezTo>
                  <a:pt x="181756" y="893713"/>
                  <a:pt x="276076" y="854459"/>
                  <a:pt x="376349" y="854459"/>
                </a:cubicBezTo>
                <a:lnTo>
                  <a:pt x="695958" y="854459"/>
                </a:lnTo>
                <a:cubicBezTo>
                  <a:pt x="727211" y="854459"/>
                  <a:pt x="752512" y="879760"/>
                  <a:pt x="752512" y="911014"/>
                </a:cubicBezTo>
                <a:lnTo>
                  <a:pt x="752512" y="1230623"/>
                </a:lnTo>
                <a:cubicBezTo>
                  <a:pt x="752512" y="1330709"/>
                  <a:pt x="713259" y="1425215"/>
                  <a:pt x="642007" y="1496467"/>
                </a:cubicBezTo>
                <a:cubicBezTo>
                  <a:pt x="570756" y="1567718"/>
                  <a:pt x="476436" y="1607158"/>
                  <a:pt x="376349" y="1607158"/>
                </a:cubicBezTo>
                <a:close/>
                <a:moveTo>
                  <a:pt x="376349" y="966267"/>
                </a:moveTo>
                <a:cubicBezTo>
                  <a:pt x="230312" y="966267"/>
                  <a:pt x="111621" y="1084957"/>
                  <a:pt x="111621" y="1230809"/>
                </a:cubicBezTo>
                <a:cubicBezTo>
                  <a:pt x="111621" y="1376660"/>
                  <a:pt x="230312" y="1495537"/>
                  <a:pt x="376349" y="1495537"/>
                </a:cubicBezTo>
                <a:cubicBezTo>
                  <a:pt x="522201" y="1495537"/>
                  <a:pt x="641077" y="1376846"/>
                  <a:pt x="641077" y="1230809"/>
                </a:cubicBezTo>
                <a:lnTo>
                  <a:pt x="641077" y="966267"/>
                </a:lnTo>
                <a:lnTo>
                  <a:pt x="376349" y="966267"/>
                </a:lnTo>
                <a:close/>
                <a:moveTo>
                  <a:pt x="1284201" y="1607158"/>
                </a:moveTo>
                <a:cubicBezTo>
                  <a:pt x="1184114" y="1607158"/>
                  <a:pt x="1089608" y="1567904"/>
                  <a:pt x="1018357" y="1496653"/>
                </a:cubicBezTo>
                <a:cubicBezTo>
                  <a:pt x="947105" y="1425401"/>
                  <a:pt x="907852" y="1331082"/>
                  <a:pt x="907852" y="1230809"/>
                </a:cubicBezTo>
                <a:lnTo>
                  <a:pt x="907852" y="911200"/>
                </a:lnTo>
                <a:cubicBezTo>
                  <a:pt x="907852" y="879946"/>
                  <a:pt x="933152" y="854646"/>
                  <a:pt x="964406" y="854646"/>
                </a:cubicBezTo>
                <a:lnTo>
                  <a:pt x="1284015" y="854646"/>
                </a:lnTo>
                <a:cubicBezTo>
                  <a:pt x="1384102" y="854646"/>
                  <a:pt x="1478607" y="893899"/>
                  <a:pt x="1549859" y="965150"/>
                </a:cubicBezTo>
                <a:cubicBezTo>
                  <a:pt x="1621110" y="1036402"/>
                  <a:pt x="1660364" y="1130722"/>
                  <a:pt x="1660364" y="1230995"/>
                </a:cubicBezTo>
                <a:cubicBezTo>
                  <a:pt x="1660364" y="1331268"/>
                  <a:pt x="1621296" y="1425401"/>
                  <a:pt x="1550045" y="1496653"/>
                </a:cubicBezTo>
                <a:cubicBezTo>
                  <a:pt x="1478794" y="1567904"/>
                  <a:pt x="1384288" y="1607158"/>
                  <a:pt x="1284201" y="1607158"/>
                </a:cubicBezTo>
                <a:close/>
                <a:moveTo>
                  <a:pt x="1019659" y="966267"/>
                </a:moveTo>
                <a:lnTo>
                  <a:pt x="1019659" y="1230995"/>
                </a:lnTo>
                <a:cubicBezTo>
                  <a:pt x="1019659" y="1376846"/>
                  <a:pt x="1138349" y="1495723"/>
                  <a:pt x="1284387" y="1495723"/>
                </a:cubicBezTo>
                <a:cubicBezTo>
                  <a:pt x="1430424" y="1495723"/>
                  <a:pt x="1549115" y="1377032"/>
                  <a:pt x="1549115" y="1230995"/>
                </a:cubicBezTo>
                <a:cubicBezTo>
                  <a:pt x="1549115" y="1084957"/>
                  <a:pt x="1430424" y="966267"/>
                  <a:pt x="1284387" y="966267"/>
                </a:cubicBezTo>
                <a:lnTo>
                  <a:pt x="1019659" y="966267"/>
                </a:lnTo>
                <a:close/>
              </a:path>
            </a:pathLst>
          </a:custGeom>
          <a:solidFill>
            <a:schemeClr val="bg1"/>
          </a:solidFill>
          <a:ln cap="sq">
            <a:noFill/>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438153" y="454500"/>
            <a:ext cx="6685308" cy="510950"/>
          </a:xfrm>
          <a:prstGeom prst="parallelogram">
            <a:avLst>
              <a:gd name="adj" fmla="val 42948"/>
            </a:avLst>
          </a:prstGeom>
          <a:gradFill>
            <a:gsLst>
              <a:gs pos="0">
                <a:schemeClr val="accent1">
                  <a:lumMod val="20000"/>
                  <a:lumOff val="80000"/>
                </a:schemeClr>
              </a:gs>
              <a:gs pos="89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a:off x="773150" y="475975"/>
            <a:ext cx="10745750"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就业方向</a:t>
            </a:r>
            <a:endParaRPr kumimoji="1" lang="zh-CN" altLang="en-US"/>
          </a:p>
        </p:txBody>
      </p:sp>
      <p:sp>
        <p:nvSpPr>
          <p:cNvPr id="23" name="标题 1"/>
          <p:cNvSpPr txBox="1"/>
          <p:nvPr/>
        </p:nvSpPr>
        <p:spPr>
          <a:xfrm>
            <a:off x="169743" y="-1"/>
            <a:ext cx="603407" cy="965451"/>
          </a:xfrm>
          <a:prstGeom prst="parallelogram">
            <a:avLst>
              <a:gd name="adj" fmla="val 73502"/>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27384"/>
            <a:ext cx="12216680" cy="6912768"/>
          </a:xfrm>
          <a:prstGeom prst="rect">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821833" y="5882639"/>
            <a:ext cx="10544954" cy="1777021"/>
          </a:xfrm>
          <a:custGeom>
            <a:avLst/>
            <a:gdLst>
              <a:gd name="connsiteX0" fmla="*/ 8059730 w 12187803"/>
              <a:gd name="connsiteY0" fmla="*/ 3300024 h 4780271"/>
              <a:gd name="connsiteX1" fmla="*/ 8154161 w 12187803"/>
              <a:gd name="connsiteY1" fmla="*/ 3286594 h 4780271"/>
              <a:gd name="connsiteX2" fmla="*/ 8306928 w 12187803"/>
              <a:gd name="connsiteY2" fmla="*/ 3216506 h 4780271"/>
              <a:gd name="connsiteX3" fmla="*/ 8353514 w 12187803"/>
              <a:gd name="connsiteY3" fmla="*/ 3234972 h 4780271"/>
              <a:gd name="connsiteX4" fmla="*/ 8271674 w 12187803"/>
              <a:gd name="connsiteY4" fmla="*/ 3281977 h 4780271"/>
              <a:gd name="connsiteX5" fmla="*/ 8255306 w 12187803"/>
              <a:gd name="connsiteY5" fmla="*/ 3310516 h 4780271"/>
              <a:gd name="connsiteX6" fmla="*/ 8286783 w 12187803"/>
              <a:gd name="connsiteY6" fmla="*/ 3318071 h 4780271"/>
              <a:gd name="connsiteX7" fmla="*/ 8353934 w 12187803"/>
              <a:gd name="connsiteY7" fmla="*/ 3260153 h 4780271"/>
              <a:gd name="connsiteX8" fmla="*/ 8491172 w 12187803"/>
              <a:gd name="connsiteY8" fmla="*/ 3162366 h 4780271"/>
              <a:gd name="connsiteX9" fmla="*/ 8585602 w 12187803"/>
              <a:gd name="connsiteY9" fmla="*/ 3153972 h 4780271"/>
              <a:gd name="connsiteX10" fmla="*/ 8538597 w 12187803"/>
              <a:gd name="connsiteY10" fmla="*/ 3164464 h 4780271"/>
              <a:gd name="connsiteX11" fmla="*/ 8552447 w 12187803"/>
              <a:gd name="connsiteY11" fmla="*/ 3193423 h 4780271"/>
              <a:gd name="connsiteX12" fmla="*/ 8599871 w 12187803"/>
              <a:gd name="connsiteY12" fmla="*/ 3204335 h 4780271"/>
              <a:gd name="connsiteX13" fmla="*/ 8774043 w 12187803"/>
              <a:gd name="connsiteY13" fmla="*/ 3107806 h 4780271"/>
              <a:gd name="connsiteX14" fmla="*/ 8806360 w 12187803"/>
              <a:gd name="connsiteY14" fmla="*/ 3084303 h 4780271"/>
              <a:gd name="connsiteX15" fmla="*/ 8815173 w 12187803"/>
              <a:gd name="connsiteY15" fmla="*/ 3154391 h 4780271"/>
              <a:gd name="connsiteX16" fmla="*/ 8717805 w 12187803"/>
              <a:gd name="connsiteY16" fmla="*/ 3215246 h 4780271"/>
              <a:gd name="connsiteX17" fmla="*/ 8670379 w 12187803"/>
              <a:gd name="connsiteY17" fmla="*/ 3227837 h 4780271"/>
              <a:gd name="connsiteX18" fmla="*/ 8615401 w 12187803"/>
              <a:gd name="connsiteY18" fmla="*/ 3319749 h 4780271"/>
              <a:gd name="connsiteX19" fmla="*/ 8571752 w 12187803"/>
              <a:gd name="connsiteY19" fmla="*/ 3286174 h 4780271"/>
              <a:gd name="connsiteX20" fmla="*/ 8532721 w 12187803"/>
              <a:gd name="connsiteY20" fmla="*/ 3373470 h 4780271"/>
              <a:gd name="connsiteX21" fmla="*/ 8509219 w 12187803"/>
              <a:gd name="connsiteY21" fmla="*/ 3348288 h 4780271"/>
              <a:gd name="connsiteX22" fmla="*/ 8457597 w 12187803"/>
              <a:gd name="connsiteY22" fmla="*/ 3396973 h 4780271"/>
              <a:gd name="connsiteX23" fmla="*/ 8424861 w 12187803"/>
              <a:gd name="connsiteY23" fmla="*/ 3391097 h 4780271"/>
              <a:gd name="connsiteX24" fmla="*/ 8424861 w 12187803"/>
              <a:gd name="connsiteY24" fmla="*/ 3303801 h 4780271"/>
              <a:gd name="connsiteX25" fmla="*/ 8150804 w 12187803"/>
              <a:gd name="connsiteY25" fmla="*/ 3475035 h 4780271"/>
              <a:gd name="connsiteX26" fmla="*/ 8150804 w 12187803"/>
              <a:gd name="connsiteY26" fmla="*/ 3418796 h 4780271"/>
              <a:gd name="connsiteX27" fmla="*/ 8073161 w 12187803"/>
              <a:gd name="connsiteY27" fmla="*/ 3438942 h 4780271"/>
              <a:gd name="connsiteX28" fmla="*/ 8024896 w 12187803"/>
              <a:gd name="connsiteY28" fmla="*/ 3524139 h 4780271"/>
              <a:gd name="connsiteX29" fmla="*/ 8017761 w 12187803"/>
              <a:gd name="connsiteY29" fmla="*/ 3458247 h 4780271"/>
              <a:gd name="connsiteX30" fmla="*/ 8006430 w 12187803"/>
              <a:gd name="connsiteY30" fmla="*/ 3455729 h 4780271"/>
              <a:gd name="connsiteX31" fmla="*/ 7967819 w 12187803"/>
              <a:gd name="connsiteY31" fmla="*/ 3549740 h 4780271"/>
              <a:gd name="connsiteX32" fmla="*/ 7932565 w 12187803"/>
              <a:gd name="connsiteY32" fmla="*/ 3472517 h 4780271"/>
              <a:gd name="connsiteX33" fmla="*/ 7841912 w 12187803"/>
              <a:gd name="connsiteY33" fmla="*/ 3535890 h 4780271"/>
              <a:gd name="connsiteX34" fmla="*/ 7865834 w 12187803"/>
              <a:gd name="connsiteY34" fmla="*/ 3565688 h 4780271"/>
              <a:gd name="connsiteX35" fmla="*/ 7715165 w 12187803"/>
              <a:gd name="connsiteY35" fmla="*/ 3664315 h 4780271"/>
              <a:gd name="connsiteX36" fmla="*/ 7573730 w 12187803"/>
              <a:gd name="connsiteY36" fmla="*/ 3799875 h 4780271"/>
              <a:gd name="connsiteX37" fmla="*/ 7520009 w 12187803"/>
              <a:gd name="connsiteY37" fmla="*/ 3799875 h 4780271"/>
              <a:gd name="connsiteX38" fmla="*/ 7507418 w 12187803"/>
              <a:gd name="connsiteY38" fmla="*/ 3749932 h 4780271"/>
              <a:gd name="connsiteX39" fmla="*/ 6994557 w 12187803"/>
              <a:gd name="connsiteY39" fmla="*/ 4282519 h 4780271"/>
              <a:gd name="connsiteX40" fmla="*/ 7137252 w 12187803"/>
              <a:gd name="connsiteY40" fmla="*/ 4206135 h 4780271"/>
              <a:gd name="connsiteX41" fmla="*/ 7148583 w 12187803"/>
              <a:gd name="connsiteY41" fmla="*/ 4224182 h 4780271"/>
              <a:gd name="connsiteX42" fmla="*/ 7008827 w 12187803"/>
              <a:gd name="connsiteY42" fmla="*/ 4319451 h 4780271"/>
              <a:gd name="connsiteX43" fmla="*/ 6726375 w 12187803"/>
              <a:gd name="connsiteY43" fmla="*/ 4474737 h 4780271"/>
              <a:gd name="connsiteX44" fmla="*/ 6344037 w 12187803"/>
              <a:gd name="connsiteY44" fmla="*/ 4635898 h 4780271"/>
              <a:gd name="connsiteX45" fmla="*/ 5978907 w 12187803"/>
              <a:gd name="connsiteY45" fmla="*/ 4741240 h 4780271"/>
              <a:gd name="connsiteX46" fmla="*/ 5670854 w 12187803"/>
              <a:gd name="connsiteY46" fmla="*/ 4777334 h 4780271"/>
              <a:gd name="connsiteX47" fmla="*/ 5380009 w 12187803"/>
              <a:gd name="connsiteY47" fmla="*/ 4717318 h 4780271"/>
              <a:gd name="connsiteX48" fmla="*/ 5362382 w 12187803"/>
              <a:gd name="connsiteY48" fmla="*/ 4711862 h 4780271"/>
              <a:gd name="connsiteX49" fmla="*/ 5172682 w 12187803"/>
              <a:gd name="connsiteY49" fmla="*/ 4676188 h 4780271"/>
              <a:gd name="connsiteX50" fmla="*/ 5219268 w 12187803"/>
              <a:gd name="connsiteY50" fmla="*/ 4631281 h 4780271"/>
              <a:gd name="connsiteX51" fmla="*/ 5215071 w 12187803"/>
              <a:gd name="connsiteY51" fmla="*/ 4614074 h 4780271"/>
              <a:gd name="connsiteX52" fmla="*/ 5050552 w 12187803"/>
              <a:gd name="connsiteY52" fmla="*/ 4542727 h 4780271"/>
              <a:gd name="connsiteX53" fmla="*/ 5017397 w 12187803"/>
              <a:gd name="connsiteY53" fmla="*/ 4518385 h 4780271"/>
              <a:gd name="connsiteX54" fmla="*/ 5042158 w 12187803"/>
              <a:gd name="connsiteY54" fmla="*/ 4488167 h 4780271"/>
              <a:gd name="connsiteX55" fmla="*/ 4813427 w 12187803"/>
              <a:gd name="connsiteY55" fmla="*/ 4293011 h 4780271"/>
              <a:gd name="connsiteX56" fmla="*/ 4750893 w 12187803"/>
              <a:gd name="connsiteY56" fmla="*/ 4314835 h 4780271"/>
              <a:gd name="connsiteX57" fmla="*/ 4784888 w 12187803"/>
              <a:gd name="connsiteY57" fmla="*/ 4161228 h 4780271"/>
              <a:gd name="connsiteX58" fmla="*/ 4692976 w 12187803"/>
              <a:gd name="connsiteY58" fmla="*/ 4178016 h 4780271"/>
              <a:gd name="connsiteX59" fmla="*/ 4739981 w 12187803"/>
              <a:gd name="connsiteY59" fmla="*/ 4261954 h 4780271"/>
              <a:gd name="connsiteX60" fmla="*/ 4724872 w 12187803"/>
              <a:gd name="connsiteY60" fmla="*/ 4274964 h 4780271"/>
              <a:gd name="connsiteX61" fmla="*/ 4637157 w 12187803"/>
              <a:gd name="connsiteY61" fmla="*/ 4175498 h 4780271"/>
              <a:gd name="connsiteX62" fmla="*/ 4556157 w 12187803"/>
              <a:gd name="connsiteY62" fmla="*/ 4110865 h 4780271"/>
              <a:gd name="connsiteX63" fmla="*/ 4614494 w 12187803"/>
              <a:gd name="connsiteY63" fmla="*/ 4080228 h 4780271"/>
              <a:gd name="connsiteX64" fmla="*/ 4516706 w 12187803"/>
              <a:gd name="connsiteY64" fmla="*/ 4068057 h 4780271"/>
              <a:gd name="connsiteX65" fmla="*/ 4500338 w 12187803"/>
              <a:gd name="connsiteY65" fmla="*/ 4182213 h 4780271"/>
              <a:gd name="connsiteX66" fmla="*/ 4447457 w 12187803"/>
              <a:gd name="connsiteY66" fmla="*/ 4095337 h 4780271"/>
              <a:gd name="connsiteX67" fmla="*/ 4486908 w 12187803"/>
              <a:gd name="connsiteY67" fmla="*/ 4069316 h 4780271"/>
              <a:gd name="connsiteX68" fmla="*/ 4415561 w 12187803"/>
              <a:gd name="connsiteY68" fmla="*/ 3946347 h 4780271"/>
              <a:gd name="connsiteX69" fmla="*/ 4379468 w 12187803"/>
              <a:gd name="connsiteY69" fmla="*/ 3964813 h 4780271"/>
              <a:gd name="connsiteX70" fmla="*/ 4360161 w 12187803"/>
              <a:gd name="connsiteY70" fmla="*/ 3917388 h 4780271"/>
              <a:gd name="connsiteX71" fmla="*/ 4301825 w 12187803"/>
              <a:gd name="connsiteY71" fmla="*/ 3960616 h 4780271"/>
              <a:gd name="connsiteX72" fmla="*/ 4319452 w 12187803"/>
              <a:gd name="connsiteY72" fmla="*/ 3838486 h 4780271"/>
              <a:gd name="connsiteX73" fmla="*/ 4291332 w 12187803"/>
              <a:gd name="connsiteY73" fmla="*/ 3771756 h 4780271"/>
              <a:gd name="connsiteX74" fmla="*/ 4276224 w 12187803"/>
              <a:gd name="connsiteY74" fmla="*/ 3775113 h 4780271"/>
              <a:gd name="connsiteX75" fmla="*/ 4272027 w 12187803"/>
              <a:gd name="connsiteY75" fmla="*/ 3838486 h 4780271"/>
              <a:gd name="connsiteX76" fmla="*/ 4164166 w 12187803"/>
              <a:gd name="connsiteY76" fmla="*/ 3738600 h 4780271"/>
              <a:gd name="connsiteX77" fmla="*/ 4081068 w 12187803"/>
              <a:gd name="connsiteY77" fmla="*/ 3615211 h 4780271"/>
              <a:gd name="connsiteX78" fmla="*/ 4060083 w 12187803"/>
              <a:gd name="connsiteY78" fmla="*/ 3587092 h 4780271"/>
              <a:gd name="connsiteX79" fmla="*/ 4084005 w 12187803"/>
              <a:gd name="connsiteY79" fmla="*/ 3571564 h 4780271"/>
              <a:gd name="connsiteX80" fmla="*/ 4073093 w 12187803"/>
              <a:gd name="connsiteY80" fmla="*/ 3321428 h 4780271"/>
              <a:gd name="connsiteX81" fmla="*/ 4117581 w 12187803"/>
              <a:gd name="connsiteY81" fmla="*/ 3284495 h 4780271"/>
              <a:gd name="connsiteX82" fmla="*/ 4137306 w 12187803"/>
              <a:gd name="connsiteY82" fmla="*/ 3268547 h 4780271"/>
              <a:gd name="connsiteX83" fmla="*/ 4117581 w 12187803"/>
              <a:gd name="connsiteY83" fmla="*/ 3252599 h 4780271"/>
              <a:gd name="connsiteX84" fmla="*/ 3982440 w 12187803"/>
              <a:gd name="connsiteY84" fmla="*/ 3209371 h 4780271"/>
              <a:gd name="connsiteX85" fmla="*/ 4036161 w 12187803"/>
              <a:gd name="connsiteY85" fmla="*/ 3173697 h 4780271"/>
              <a:gd name="connsiteX86" fmla="*/ 4125555 w 12187803"/>
              <a:gd name="connsiteY86" fmla="*/ 3190065 h 4780271"/>
              <a:gd name="connsiteX87" fmla="*/ 4171301 w 12187803"/>
              <a:gd name="connsiteY87" fmla="*/ 3017572 h 4780271"/>
              <a:gd name="connsiteX88" fmla="*/ 4261954 w 12187803"/>
              <a:gd name="connsiteY88" fmla="*/ 2589069 h 4780271"/>
              <a:gd name="connsiteX89" fmla="*/ 4251462 w 12187803"/>
              <a:gd name="connsiteY89" fmla="*/ 2586131 h 4780271"/>
              <a:gd name="connsiteX90" fmla="*/ 4232996 w 12187803"/>
              <a:gd name="connsiteY90" fmla="*/ 2628100 h 4780271"/>
              <a:gd name="connsiteX91" fmla="*/ 4106249 w 12187803"/>
              <a:gd name="connsiteY91" fmla="*/ 2958816 h 4780271"/>
              <a:gd name="connsiteX92" fmla="*/ 4076871 w 12187803"/>
              <a:gd name="connsiteY92" fmla="*/ 3131728 h 4780271"/>
              <a:gd name="connsiteX93" fmla="*/ 4068896 w 12187803"/>
              <a:gd name="connsiteY93" fmla="*/ 2996588 h 4780271"/>
              <a:gd name="connsiteX94" fmla="*/ 4103731 w 12187803"/>
              <a:gd name="connsiteY94" fmla="*/ 2739318 h 4780271"/>
              <a:gd name="connsiteX95" fmla="*/ 4084845 w 12187803"/>
              <a:gd name="connsiteY95" fmla="*/ 2670489 h 4780271"/>
              <a:gd name="connsiteX96" fmla="*/ 4108347 w 12187803"/>
              <a:gd name="connsiteY96" fmla="*/ 2537447 h 4780271"/>
              <a:gd name="connsiteX97" fmla="*/ 4044974 w 12187803"/>
              <a:gd name="connsiteY97" fmla="*/ 2643629 h 4780271"/>
              <a:gd name="connsiteX98" fmla="*/ 4000907 w 12187803"/>
              <a:gd name="connsiteY98" fmla="*/ 2607535 h 4780271"/>
              <a:gd name="connsiteX99" fmla="*/ 3963974 w 12187803"/>
              <a:gd name="connsiteY99" fmla="*/ 2675105 h 4780271"/>
              <a:gd name="connsiteX100" fmla="*/ 3963974 w 12187803"/>
              <a:gd name="connsiteY100" fmla="*/ 2564727 h 4780271"/>
              <a:gd name="connsiteX101" fmla="*/ 3754129 w 12187803"/>
              <a:gd name="connsiteY101" fmla="*/ 2884111 h 4780271"/>
              <a:gd name="connsiteX102" fmla="*/ 3769238 w 12187803"/>
              <a:gd name="connsiteY102" fmla="*/ 2665452 h 4780271"/>
              <a:gd name="connsiteX103" fmla="*/ 3755808 w 12187803"/>
              <a:gd name="connsiteY103" fmla="*/ 2662934 h 4780271"/>
              <a:gd name="connsiteX104" fmla="*/ 3733984 w 12187803"/>
              <a:gd name="connsiteY104" fmla="*/ 2724629 h 4780271"/>
              <a:gd name="connsiteX105" fmla="*/ 3722652 w 12187803"/>
              <a:gd name="connsiteY105" fmla="*/ 2722111 h 4780271"/>
              <a:gd name="connsiteX106" fmla="*/ 3729787 w 12187803"/>
              <a:gd name="connsiteY106" fmla="*/ 2629359 h 4780271"/>
              <a:gd name="connsiteX107" fmla="*/ 3705025 w 12187803"/>
              <a:gd name="connsiteY107" fmla="*/ 2591167 h 4780271"/>
              <a:gd name="connsiteX108" fmla="*/ 3668092 w 12187803"/>
              <a:gd name="connsiteY108" fmla="*/ 2609214 h 4780271"/>
              <a:gd name="connsiteX109" fmla="*/ 3569885 w 12187803"/>
              <a:gd name="connsiteY109" fmla="*/ 2649504 h 4780271"/>
              <a:gd name="connsiteX110" fmla="*/ 3385641 w 12187803"/>
              <a:gd name="connsiteY110" fmla="*/ 2686437 h 4780271"/>
              <a:gd name="connsiteX111" fmla="*/ 3260573 w 12187803"/>
              <a:gd name="connsiteY111" fmla="*/ 2729665 h 4780271"/>
              <a:gd name="connsiteX112" fmla="*/ 3239589 w 12187803"/>
              <a:gd name="connsiteY112" fmla="*/ 2720012 h 4780271"/>
              <a:gd name="connsiteX113" fmla="*/ 3064158 w 12187803"/>
              <a:gd name="connsiteY113" fmla="*/ 2795137 h 4780271"/>
              <a:gd name="connsiteX114" fmla="*/ 2993231 w 12187803"/>
              <a:gd name="connsiteY114" fmla="*/ 2795976 h 4780271"/>
              <a:gd name="connsiteX115" fmla="*/ 2717074 w 12187803"/>
              <a:gd name="connsiteY115" fmla="*/ 2926920 h 4780271"/>
              <a:gd name="connsiteX116" fmla="*/ 2312073 w 12187803"/>
              <a:gd name="connsiteY116" fmla="*/ 3155651 h 4780271"/>
              <a:gd name="connsiteX117" fmla="*/ 2210089 w 12187803"/>
              <a:gd name="connsiteY117" fmla="*/ 3397812 h 4780271"/>
              <a:gd name="connsiteX118" fmla="*/ 2221420 w 12187803"/>
              <a:gd name="connsiteY118" fmla="*/ 3431807 h 4780271"/>
              <a:gd name="connsiteX119" fmla="*/ 2202534 w 12187803"/>
              <a:gd name="connsiteY119" fmla="*/ 3520361 h 4780271"/>
              <a:gd name="connsiteX120" fmla="*/ 2113560 w 12187803"/>
              <a:gd name="connsiteY120" fmla="*/ 3487206 h 4780271"/>
              <a:gd name="connsiteX121" fmla="*/ 2080824 w 12187803"/>
              <a:gd name="connsiteY121" fmla="*/ 3464962 h 4780271"/>
              <a:gd name="connsiteX122" fmla="*/ 2071591 w 12187803"/>
              <a:gd name="connsiteY122" fmla="*/ 3472097 h 4780271"/>
              <a:gd name="connsiteX123" fmla="*/ 1951140 w 12187803"/>
              <a:gd name="connsiteY123" fmla="*/ 3534211 h 4780271"/>
              <a:gd name="connsiteX124" fmla="*/ 1809704 w 12187803"/>
              <a:gd name="connsiteY124" fmla="*/ 3453631 h 4780271"/>
              <a:gd name="connsiteX125" fmla="*/ 1818518 w 12187803"/>
              <a:gd name="connsiteY125" fmla="*/ 3521201 h 4780271"/>
              <a:gd name="connsiteX126" fmla="*/ 1713595 w 12187803"/>
              <a:gd name="connsiteY126" fmla="*/ 3464123 h 4780271"/>
              <a:gd name="connsiteX127" fmla="*/ 1518019 w 12187803"/>
              <a:gd name="connsiteY127" fmla="*/ 3315553 h 4780271"/>
              <a:gd name="connsiteX128" fmla="*/ 1487382 w 12187803"/>
              <a:gd name="connsiteY128" fmla="*/ 3309677 h 4780271"/>
              <a:gd name="connsiteX129" fmla="*/ 1469335 w 12187803"/>
              <a:gd name="connsiteY129" fmla="*/ 3387319 h 4780271"/>
              <a:gd name="connsiteX130" fmla="*/ 1357698 w 12187803"/>
              <a:gd name="connsiteY130" fmla="*/ 3285335 h 4780271"/>
              <a:gd name="connsiteX131" fmla="*/ 1252775 w 12187803"/>
              <a:gd name="connsiteY131" fmla="*/ 3197620 h 4780271"/>
              <a:gd name="connsiteX132" fmla="*/ 1207029 w 12187803"/>
              <a:gd name="connsiteY132" fmla="*/ 3165723 h 4780271"/>
              <a:gd name="connsiteX133" fmla="*/ 1130645 w 12187803"/>
              <a:gd name="connsiteY133" fmla="*/ 3114101 h 4780271"/>
              <a:gd name="connsiteX134" fmla="*/ 1039992 w 12187803"/>
              <a:gd name="connsiteY134" fmla="*/ 3016733 h 4780271"/>
              <a:gd name="connsiteX135" fmla="*/ 1007256 w 12187803"/>
              <a:gd name="connsiteY135" fmla="*/ 3021769 h 4780271"/>
              <a:gd name="connsiteX136" fmla="*/ 820494 w 12187803"/>
              <a:gd name="connsiteY136" fmla="*/ 2874878 h 4780271"/>
              <a:gd name="connsiteX137" fmla="*/ 880090 w 12187803"/>
              <a:gd name="connsiteY137" fmla="*/ 2891665 h 4780271"/>
              <a:gd name="connsiteX138" fmla="*/ 785660 w 12187803"/>
              <a:gd name="connsiteY138" fmla="*/ 2748131 h 4780271"/>
              <a:gd name="connsiteX139" fmla="*/ 763836 w 12187803"/>
              <a:gd name="connsiteY139" fmla="*/ 2751909 h 4780271"/>
              <a:gd name="connsiteX140" fmla="*/ 735717 w 12187803"/>
              <a:gd name="connsiteY140" fmla="*/ 2821997 h 4780271"/>
              <a:gd name="connsiteX141" fmla="*/ 687872 w 12187803"/>
              <a:gd name="connsiteY141" fmla="*/ 2693152 h 4780271"/>
              <a:gd name="connsiteX142" fmla="*/ 615686 w 12187803"/>
              <a:gd name="connsiteY142" fmla="*/ 2665033 h 4780271"/>
              <a:gd name="connsiteX143" fmla="*/ 580432 w 12187803"/>
              <a:gd name="connsiteY143" fmla="*/ 2585711 h 4780271"/>
              <a:gd name="connsiteX144" fmla="*/ 543079 w 12187803"/>
              <a:gd name="connsiteY144" fmla="*/ 2625162 h 4780271"/>
              <a:gd name="connsiteX145" fmla="*/ 342887 w 12187803"/>
              <a:gd name="connsiteY145" fmla="*/ 2406923 h 4780271"/>
              <a:gd name="connsiteX146" fmla="*/ 283291 w 12187803"/>
              <a:gd name="connsiteY146" fmla="*/ 2362016 h 4780271"/>
              <a:gd name="connsiteX147" fmla="*/ 237545 w 12187803"/>
              <a:gd name="connsiteY147" fmla="*/ 2283954 h 4780271"/>
              <a:gd name="connsiteX148" fmla="*/ 295462 w 12187803"/>
              <a:gd name="connsiteY148" fmla="*/ 2210928 h 4780271"/>
              <a:gd name="connsiteX149" fmla="*/ 180886 w 12187803"/>
              <a:gd name="connsiteY149" fmla="*/ 2164762 h 4780271"/>
              <a:gd name="connsiteX150" fmla="*/ 190959 w 12187803"/>
              <a:gd name="connsiteY150" fmla="*/ 2228975 h 4780271"/>
              <a:gd name="connsiteX151" fmla="*/ 205648 w 12187803"/>
              <a:gd name="connsiteY151" fmla="*/ 2258773 h 4780271"/>
              <a:gd name="connsiteX152" fmla="*/ 172493 w 12187803"/>
              <a:gd name="connsiteY152" fmla="*/ 2256674 h 4780271"/>
              <a:gd name="connsiteX153" fmla="*/ 122550 w 12187803"/>
              <a:gd name="connsiteY153" fmla="*/ 2175254 h 4780271"/>
              <a:gd name="connsiteX154" fmla="*/ 0 w 12187803"/>
              <a:gd name="connsiteY154" fmla="*/ 2025005 h 4780271"/>
              <a:gd name="connsiteX155" fmla="*/ 172912 w 12187803"/>
              <a:gd name="connsiteY155" fmla="*/ 1833207 h 4780271"/>
              <a:gd name="connsiteX156" fmla="*/ 225793 w 12187803"/>
              <a:gd name="connsiteY156" fmla="*/ 1882310 h 4780271"/>
              <a:gd name="connsiteX157" fmla="*/ 410037 w 12187803"/>
              <a:gd name="connsiteY157" fmla="*/ 1906652 h 4780271"/>
              <a:gd name="connsiteX158" fmla="*/ 805805 w 12187803"/>
              <a:gd name="connsiteY158" fmla="*/ 1749269 h 4780271"/>
              <a:gd name="connsiteX159" fmla="*/ 1330838 w 12187803"/>
              <a:gd name="connsiteY159" fmla="*/ 1556211 h 4780271"/>
              <a:gd name="connsiteX160" fmla="*/ 1634693 w 12187803"/>
              <a:gd name="connsiteY160" fmla="*/ 1421910 h 4780271"/>
              <a:gd name="connsiteX161" fmla="*/ 1790818 w 12187803"/>
              <a:gd name="connsiteY161" fmla="*/ 1358537 h 4780271"/>
              <a:gd name="connsiteX162" fmla="*/ 1829010 w 12187803"/>
              <a:gd name="connsiteY162" fmla="*/ 1404703 h 4780271"/>
              <a:gd name="connsiteX163" fmla="*/ 1870140 w 12187803"/>
              <a:gd name="connsiteY163" fmla="*/ 1360636 h 4780271"/>
              <a:gd name="connsiteX164" fmla="*/ 1917984 w 12187803"/>
              <a:gd name="connsiteY164" fmla="*/ 1327060 h 4780271"/>
              <a:gd name="connsiteX165" fmla="*/ 1934352 w 12187803"/>
              <a:gd name="connsiteY165" fmla="*/ 1375744 h 4780271"/>
              <a:gd name="connsiteX166" fmla="*/ 1861326 w 12187803"/>
              <a:gd name="connsiteY166" fmla="*/ 1442475 h 4780271"/>
              <a:gd name="connsiteX167" fmla="*/ 2074529 w 12187803"/>
              <a:gd name="connsiteY167" fmla="*/ 1339651 h 4780271"/>
              <a:gd name="connsiteX168" fmla="*/ 2043052 w 12187803"/>
              <a:gd name="connsiteY168" fmla="*/ 1344687 h 4780271"/>
              <a:gd name="connsiteX169" fmla="*/ 2035497 w 12187803"/>
              <a:gd name="connsiteY169" fmla="*/ 1260330 h 4780271"/>
              <a:gd name="connsiteX170" fmla="*/ 2108104 w 12187803"/>
              <a:gd name="connsiteY170" fmla="*/ 1281314 h 4780271"/>
              <a:gd name="connsiteX171" fmla="*/ 2461483 w 12187803"/>
              <a:gd name="connsiteY171" fmla="*/ 1066433 h 4780271"/>
              <a:gd name="connsiteX172" fmla="*/ 2499255 w 12187803"/>
              <a:gd name="connsiteY172" fmla="*/ 1022785 h 4780271"/>
              <a:gd name="connsiteX173" fmla="*/ 2550038 w 12187803"/>
              <a:gd name="connsiteY173" fmla="*/ 1016490 h 4780271"/>
              <a:gd name="connsiteX174" fmla="*/ 2700287 w 12187803"/>
              <a:gd name="connsiteY174" fmla="*/ 930453 h 4780271"/>
              <a:gd name="connsiteX175" fmla="*/ 3310516 w 12187803"/>
              <a:gd name="connsiteY175" fmla="*/ 621141 h 4780271"/>
              <a:gd name="connsiteX176" fmla="*/ 3929979 w 12187803"/>
              <a:gd name="connsiteY176" fmla="*/ 329457 h 4780271"/>
              <a:gd name="connsiteX177" fmla="*/ 4344633 w 12187803"/>
              <a:gd name="connsiteY177" fmla="*/ 180467 h 4780271"/>
              <a:gd name="connsiteX178" fmla="*/ 4590152 w 12187803"/>
              <a:gd name="connsiteY178" fmla="*/ 101145 h 4780271"/>
              <a:gd name="connsiteX179" fmla="*/ 4646390 w 12187803"/>
              <a:gd name="connsiteY179" fmla="*/ 83518 h 4780271"/>
              <a:gd name="connsiteX180" fmla="*/ 4498659 w 12187803"/>
              <a:gd name="connsiteY180" fmla="*/ 165358 h 4780271"/>
              <a:gd name="connsiteX181" fmla="*/ 4478514 w 12187803"/>
              <a:gd name="connsiteY181" fmla="*/ 167037 h 4780271"/>
              <a:gd name="connsiteX182" fmla="*/ 4373592 w 12187803"/>
              <a:gd name="connsiteY182" fmla="*/ 216980 h 4780271"/>
              <a:gd name="connsiteX183" fmla="*/ 4199001 w 12187803"/>
              <a:gd name="connsiteY183" fmla="*/ 272379 h 4780271"/>
              <a:gd name="connsiteX184" fmla="*/ 4006363 w 12187803"/>
              <a:gd name="connsiteY184" fmla="*/ 360514 h 4780271"/>
              <a:gd name="connsiteX185" fmla="*/ 3558553 w 12187803"/>
              <a:gd name="connsiteY185" fmla="*/ 562385 h 4780271"/>
              <a:gd name="connsiteX186" fmla="*/ 3038137 w 12187803"/>
              <a:gd name="connsiteY186" fmla="*/ 815458 h 4780271"/>
              <a:gd name="connsiteX187" fmla="*/ 2996168 w 12187803"/>
              <a:gd name="connsiteY187" fmla="*/ 854909 h 4780271"/>
              <a:gd name="connsiteX188" fmla="*/ 3106127 w 12187803"/>
              <a:gd name="connsiteY188" fmla="*/ 808323 h 4780271"/>
              <a:gd name="connsiteX189" fmla="*/ 3272325 w 12187803"/>
              <a:gd name="connsiteY189" fmla="*/ 740333 h 4780271"/>
              <a:gd name="connsiteX190" fmla="*/ 3624445 w 12187803"/>
              <a:gd name="connsiteY190" fmla="*/ 651359 h 4780271"/>
              <a:gd name="connsiteX191" fmla="*/ 3830093 w 12187803"/>
              <a:gd name="connsiteY191" fmla="*/ 612328 h 4780271"/>
              <a:gd name="connsiteX192" fmla="*/ 3857792 w 12187803"/>
              <a:gd name="connsiteY192" fmla="*/ 599318 h 4780271"/>
              <a:gd name="connsiteX193" fmla="*/ 3930819 w 12187803"/>
              <a:gd name="connsiteY193" fmla="*/ 545178 h 4780271"/>
              <a:gd name="connsiteX194" fmla="*/ 4094498 w 12187803"/>
              <a:gd name="connsiteY194" fmla="*/ 512861 h 4780271"/>
              <a:gd name="connsiteX195" fmla="*/ 4428152 w 12187803"/>
              <a:gd name="connsiteY195" fmla="*/ 421789 h 4780271"/>
              <a:gd name="connsiteX196" fmla="*/ 4481032 w 12187803"/>
              <a:gd name="connsiteY196" fmla="*/ 370586 h 4780271"/>
              <a:gd name="connsiteX197" fmla="*/ 4566230 w 12187803"/>
              <a:gd name="connsiteY197" fmla="*/ 345825 h 4780271"/>
              <a:gd name="connsiteX198" fmla="*/ 4465084 w 12187803"/>
              <a:gd name="connsiteY198" fmla="*/ 392410 h 4780271"/>
              <a:gd name="connsiteX199" fmla="*/ 4505375 w 12187803"/>
              <a:gd name="connsiteY199" fmla="*/ 405840 h 4780271"/>
              <a:gd name="connsiteX200" fmla="*/ 4424794 w 12187803"/>
              <a:gd name="connsiteY200" fmla="*/ 458721 h 4780271"/>
              <a:gd name="connsiteX201" fmla="*/ 4609877 w 12187803"/>
              <a:gd name="connsiteY201" fmla="*/ 457462 h 4780271"/>
              <a:gd name="connsiteX202" fmla="*/ 4793702 w 12187803"/>
              <a:gd name="connsiteY202" fmla="*/ 436478 h 4780271"/>
              <a:gd name="connsiteX203" fmla="*/ 4862111 w 12187803"/>
              <a:gd name="connsiteY203" fmla="*/ 375203 h 4780271"/>
              <a:gd name="connsiteX204" fmla="*/ 4825598 w 12187803"/>
              <a:gd name="connsiteY204" fmla="*/ 394509 h 4780271"/>
              <a:gd name="connsiteX205" fmla="*/ 4829795 w 12187803"/>
              <a:gd name="connsiteY205" fmla="*/ 333654 h 4780271"/>
              <a:gd name="connsiteX206" fmla="*/ 4828116 w 12187803"/>
              <a:gd name="connsiteY206" fmla="*/ 335332 h 4780271"/>
              <a:gd name="connsiteX207" fmla="*/ 4898205 w 12187803"/>
              <a:gd name="connsiteY207" fmla="*/ 352120 h 4780271"/>
              <a:gd name="connsiteX208" fmla="*/ 4892329 w 12187803"/>
              <a:gd name="connsiteY208" fmla="*/ 271540 h 4780271"/>
              <a:gd name="connsiteX209" fmla="*/ 4937235 w 12187803"/>
              <a:gd name="connsiteY209" fmla="*/ 243840 h 4780271"/>
              <a:gd name="connsiteX210" fmla="*/ 4946049 w 12187803"/>
              <a:gd name="connsiteY210" fmla="*/ 178368 h 4780271"/>
              <a:gd name="connsiteX211" fmla="*/ 4962417 w 12187803"/>
              <a:gd name="connsiteY211" fmla="*/ 243420 h 4780271"/>
              <a:gd name="connsiteX212" fmla="*/ 4984661 w 12187803"/>
              <a:gd name="connsiteY212" fmla="*/ 239223 h 4780271"/>
              <a:gd name="connsiteX213" fmla="*/ 4946469 w 12187803"/>
              <a:gd name="connsiteY213" fmla="*/ 88555 h 4780271"/>
              <a:gd name="connsiteX214" fmla="*/ 4828536 w 12187803"/>
              <a:gd name="connsiteY214" fmla="*/ 83518 h 4780271"/>
              <a:gd name="connsiteX215" fmla="*/ 4771878 w 12187803"/>
              <a:gd name="connsiteY215" fmla="*/ 89814 h 4780271"/>
              <a:gd name="connsiteX216" fmla="*/ 4790764 w 12187803"/>
              <a:gd name="connsiteY216" fmla="*/ 0 h 4780271"/>
              <a:gd name="connsiteX217" fmla="*/ 4810070 w 12187803"/>
              <a:gd name="connsiteY217" fmla="*/ 3358 h 4780271"/>
              <a:gd name="connsiteX218" fmla="*/ 4805873 w 12187803"/>
              <a:gd name="connsiteY218" fmla="*/ 54560 h 4780271"/>
              <a:gd name="connsiteX219" fmla="*/ 4876380 w 12187803"/>
              <a:gd name="connsiteY219" fmla="*/ 61275 h 4780271"/>
              <a:gd name="connsiteX220" fmla="*/ 4829375 w 12187803"/>
              <a:gd name="connsiteY220" fmla="*/ 23503 h 4780271"/>
              <a:gd name="connsiteX221" fmla="*/ 5050132 w 12187803"/>
              <a:gd name="connsiteY221" fmla="*/ 101145 h 4780271"/>
              <a:gd name="connsiteX222" fmla="*/ 5122739 w 12187803"/>
              <a:gd name="connsiteY222" fmla="*/ 139757 h 4780271"/>
              <a:gd name="connsiteX223" fmla="*/ 5205837 w 12187803"/>
              <a:gd name="connsiteY223" fmla="*/ 226633 h 4780271"/>
              <a:gd name="connsiteX224" fmla="*/ 5233537 w 12187803"/>
              <a:gd name="connsiteY224" fmla="*/ 274058 h 4780271"/>
              <a:gd name="connsiteX225" fmla="*/ 5252423 w 12187803"/>
              <a:gd name="connsiteY225" fmla="*/ 294623 h 4780271"/>
              <a:gd name="connsiteX226" fmla="*/ 5283480 w 12187803"/>
              <a:gd name="connsiteY226" fmla="*/ 258109 h 4780271"/>
              <a:gd name="connsiteX227" fmla="*/ 5413584 w 12187803"/>
              <a:gd name="connsiteY227" fmla="*/ 352959 h 4780271"/>
              <a:gd name="connsiteX228" fmla="*/ 5560895 w 12187803"/>
              <a:gd name="connsiteY228" fmla="*/ 383597 h 4780271"/>
              <a:gd name="connsiteX229" fmla="*/ 5512631 w 12187803"/>
              <a:gd name="connsiteY229" fmla="*/ 417592 h 4780271"/>
              <a:gd name="connsiteX230" fmla="*/ 5549983 w 12187803"/>
              <a:gd name="connsiteY230" fmla="*/ 449069 h 4780271"/>
              <a:gd name="connsiteX231" fmla="*/ 5586916 w 12187803"/>
              <a:gd name="connsiteY231" fmla="*/ 437737 h 4780271"/>
              <a:gd name="connsiteX232" fmla="*/ 5655326 w 12187803"/>
              <a:gd name="connsiteY232" fmla="*/ 501530 h 4780271"/>
              <a:gd name="connsiteX233" fmla="*/ 5607481 w 12187803"/>
              <a:gd name="connsiteY233" fmla="*/ 493136 h 4780271"/>
              <a:gd name="connsiteX234" fmla="*/ 5598247 w 12187803"/>
              <a:gd name="connsiteY234" fmla="*/ 513281 h 4780271"/>
              <a:gd name="connsiteX235" fmla="*/ 5664559 w 12187803"/>
              <a:gd name="connsiteY235" fmla="*/ 629116 h 4780271"/>
              <a:gd name="connsiteX236" fmla="*/ 5704429 w 12187803"/>
              <a:gd name="connsiteY236" fmla="*/ 560286 h 4780271"/>
              <a:gd name="connsiteX237" fmla="*/ 5798020 w 12187803"/>
              <a:gd name="connsiteY237" fmla="*/ 557768 h 4780271"/>
              <a:gd name="connsiteX238" fmla="*/ 5776196 w 12187803"/>
              <a:gd name="connsiteY238" fmla="*/ 601836 h 4780271"/>
              <a:gd name="connsiteX239" fmla="*/ 5806414 w 12187803"/>
              <a:gd name="connsiteY239" fmla="*/ 648421 h 4780271"/>
              <a:gd name="connsiteX240" fmla="*/ 5968415 w 12187803"/>
              <a:gd name="connsiteY240" fmla="*/ 733618 h 4780271"/>
              <a:gd name="connsiteX241" fmla="*/ 5984362 w 12187803"/>
              <a:gd name="connsiteY241" fmla="*/ 733199 h 4780271"/>
              <a:gd name="connsiteX242" fmla="*/ 6114887 w 12187803"/>
              <a:gd name="connsiteY242" fmla="*/ 754183 h 4780271"/>
              <a:gd name="connsiteX243" fmla="*/ 6114047 w 12187803"/>
              <a:gd name="connsiteY243" fmla="*/ 770551 h 4780271"/>
              <a:gd name="connsiteX244" fmla="*/ 6056549 w 12187803"/>
              <a:gd name="connsiteY244" fmla="*/ 773489 h 4780271"/>
              <a:gd name="connsiteX245" fmla="*/ 6125379 w 12187803"/>
              <a:gd name="connsiteY245" fmla="*/ 925417 h 4780271"/>
              <a:gd name="connsiteX246" fmla="*/ 6289058 w 12187803"/>
              <a:gd name="connsiteY246" fmla="*/ 985852 h 4780271"/>
              <a:gd name="connsiteX247" fmla="*/ 6210995 w 12187803"/>
              <a:gd name="connsiteY247" fmla="*/ 1018588 h 4780271"/>
              <a:gd name="connsiteX248" fmla="*/ 6164829 w 12187803"/>
              <a:gd name="connsiteY248" fmla="*/ 971163 h 4780271"/>
              <a:gd name="connsiteX249" fmla="*/ 6116145 w 12187803"/>
              <a:gd name="connsiteY249" fmla="*/ 1026562 h 4780271"/>
              <a:gd name="connsiteX250" fmla="*/ 6255483 w 12187803"/>
              <a:gd name="connsiteY250" fmla="*/ 1079443 h 4780271"/>
              <a:gd name="connsiteX251" fmla="*/ 6197985 w 12187803"/>
              <a:gd name="connsiteY251" fmla="*/ 1190661 h 4780271"/>
              <a:gd name="connsiteX252" fmla="*/ 6261778 w 12187803"/>
              <a:gd name="connsiteY252" fmla="*/ 1201153 h 4780271"/>
              <a:gd name="connsiteX253" fmla="*/ 6309203 w 12187803"/>
              <a:gd name="connsiteY253" fmla="*/ 1184785 h 4780271"/>
              <a:gd name="connsiteX254" fmla="*/ 6294094 w 12187803"/>
              <a:gd name="connsiteY254" fmla="*/ 1128547 h 4780271"/>
              <a:gd name="connsiteX255" fmla="*/ 6253384 w 12187803"/>
              <a:gd name="connsiteY255" fmla="*/ 1077764 h 4780271"/>
              <a:gd name="connsiteX256" fmla="*/ 6324312 w 12187803"/>
              <a:gd name="connsiteY256" fmla="*/ 1136941 h 4780271"/>
              <a:gd name="connsiteX257" fmla="*/ 6320535 w 12187803"/>
              <a:gd name="connsiteY257" fmla="*/ 1219200 h 4780271"/>
              <a:gd name="connsiteX258" fmla="*/ 6308364 w 12187803"/>
              <a:gd name="connsiteY258" fmla="*/ 1358537 h 4780271"/>
              <a:gd name="connsiteX259" fmla="*/ 6331027 w 12187803"/>
              <a:gd name="connsiteY259" fmla="*/ 1361055 h 4780271"/>
              <a:gd name="connsiteX260" fmla="*/ 6353270 w 12187803"/>
              <a:gd name="connsiteY260" fmla="*/ 1218780 h 4780271"/>
              <a:gd name="connsiteX261" fmla="*/ 6416643 w 12187803"/>
              <a:gd name="connsiteY261" fmla="*/ 1380781 h 4780271"/>
              <a:gd name="connsiteX262" fmla="*/ 6435110 w 12187803"/>
              <a:gd name="connsiteY262" fmla="*/ 1379522 h 4780271"/>
              <a:gd name="connsiteX263" fmla="*/ 6459872 w 12187803"/>
              <a:gd name="connsiteY263" fmla="*/ 1194858 h 4780271"/>
              <a:gd name="connsiteX264" fmla="*/ 6456514 w 12187803"/>
              <a:gd name="connsiteY264" fmla="*/ 1476050 h 4780271"/>
              <a:gd name="connsiteX265" fmla="*/ 6515271 w 12187803"/>
              <a:gd name="connsiteY265" fmla="*/ 1390853 h 4780271"/>
              <a:gd name="connsiteX266" fmla="*/ 6534996 w 12187803"/>
              <a:gd name="connsiteY266" fmla="*/ 1431983 h 4780271"/>
              <a:gd name="connsiteX267" fmla="*/ 6564794 w 12187803"/>
              <a:gd name="connsiteY267" fmla="*/ 1400506 h 4780271"/>
              <a:gd name="connsiteX268" fmla="*/ 6578224 w 12187803"/>
              <a:gd name="connsiteY268" fmla="*/ 1402605 h 4780271"/>
              <a:gd name="connsiteX269" fmla="*/ 6570250 w 12187803"/>
              <a:gd name="connsiteY269" fmla="*/ 1468076 h 4780271"/>
              <a:gd name="connsiteX270" fmla="*/ 6569830 w 12187803"/>
              <a:gd name="connsiteY270" fmla="*/ 1529771 h 4780271"/>
              <a:gd name="connsiteX271" fmla="*/ 6652929 w 12187803"/>
              <a:gd name="connsiteY271" fmla="*/ 1524315 h 4780271"/>
              <a:gd name="connsiteX272" fmla="*/ 6676012 w 12187803"/>
              <a:gd name="connsiteY272" fmla="*/ 1595662 h 4780271"/>
              <a:gd name="connsiteX273" fmla="*/ 6655867 w 12187803"/>
              <a:gd name="connsiteY273" fmla="*/ 1808865 h 4780271"/>
              <a:gd name="connsiteX274" fmla="*/ 6629427 w 12187803"/>
              <a:gd name="connsiteY274" fmla="*/ 1857129 h 4780271"/>
              <a:gd name="connsiteX275" fmla="*/ 6504778 w 12187803"/>
              <a:gd name="connsiteY275" fmla="*/ 2112301 h 4780271"/>
              <a:gd name="connsiteX276" fmla="*/ 6833816 w 12187803"/>
              <a:gd name="connsiteY276" fmla="*/ 1948202 h 4780271"/>
              <a:gd name="connsiteX277" fmla="*/ 6762888 w 12187803"/>
              <a:gd name="connsiteY277" fmla="*/ 2027943 h 4780271"/>
              <a:gd name="connsiteX278" fmla="*/ 6642437 w 12187803"/>
              <a:gd name="connsiteY278" fmla="*/ 2098031 h 4780271"/>
              <a:gd name="connsiteX279" fmla="*/ 6640758 w 12187803"/>
              <a:gd name="connsiteY279" fmla="*/ 2128249 h 4780271"/>
              <a:gd name="connsiteX280" fmla="*/ 6609281 w 12187803"/>
              <a:gd name="connsiteY280" fmla="*/ 2179451 h 4780271"/>
              <a:gd name="connsiteX281" fmla="*/ 6495126 w 12187803"/>
              <a:gd name="connsiteY281" fmla="*/ 2320887 h 4780271"/>
              <a:gd name="connsiteX282" fmla="*/ 6510234 w 12187803"/>
              <a:gd name="connsiteY282" fmla="*/ 2325084 h 4780271"/>
              <a:gd name="connsiteX283" fmla="*/ 6521146 w 12187803"/>
              <a:gd name="connsiteY283" fmla="*/ 2259612 h 4780271"/>
              <a:gd name="connsiteX284" fmla="*/ 6619354 w 12187803"/>
              <a:gd name="connsiteY284" fmla="*/ 2244923 h 4780271"/>
              <a:gd name="connsiteX285" fmla="*/ 6534157 w 12187803"/>
              <a:gd name="connsiteY285" fmla="*/ 2347327 h 4780271"/>
              <a:gd name="connsiteX286" fmla="*/ 6564375 w 12187803"/>
              <a:gd name="connsiteY286" fmla="*/ 2373348 h 4780271"/>
              <a:gd name="connsiteX287" fmla="*/ 6535835 w 12187803"/>
              <a:gd name="connsiteY287" fmla="*/ 2415317 h 4780271"/>
              <a:gd name="connsiteX288" fmla="*/ 6639919 w 12187803"/>
              <a:gd name="connsiteY288" fmla="*/ 2381322 h 4780271"/>
              <a:gd name="connsiteX289" fmla="*/ 6647473 w 12187803"/>
              <a:gd name="connsiteY289" fmla="*/ 2389296 h 4780271"/>
              <a:gd name="connsiteX290" fmla="*/ 6526183 w 12187803"/>
              <a:gd name="connsiteY290" fmla="*/ 2516462 h 4780271"/>
              <a:gd name="connsiteX291" fmla="*/ 6540452 w 12187803"/>
              <a:gd name="connsiteY291" fmla="*/ 2534929 h 4780271"/>
              <a:gd name="connsiteX292" fmla="*/ 6623970 w 12187803"/>
              <a:gd name="connsiteY292" fmla="*/ 2492120 h 4780271"/>
              <a:gd name="connsiteX293" fmla="*/ 6757432 w 12187803"/>
              <a:gd name="connsiteY293" fmla="*/ 2414897 h 4780271"/>
              <a:gd name="connsiteX294" fmla="*/ 6792686 w 12187803"/>
              <a:gd name="connsiteY294" fmla="*/ 2384260 h 4780271"/>
              <a:gd name="connsiteX295" fmla="*/ 6756592 w 12187803"/>
              <a:gd name="connsiteY295" fmla="*/ 2349846 h 4780271"/>
              <a:gd name="connsiteX296" fmla="*/ 6730572 w 12187803"/>
              <a:gd name="connsiteY296" fmla="*/ 2317109 h 4780271"/>
              <a:gd name="connsiteX297" fmla="*/ 7039883 w 12187803"/>
              <a:gd name="connsiteY297" fmla="*/ 2179871 h 4780271"/>
              <a:gd name="connsiteX298" fmla="*/ 7054572 w 12187803"/>
              <a:gd name="connsiteY298" fmla="*/ 2128249 h 4780271"/>
              <a:gd name="connsiteX299" fmla="*/ 7193490 w 12187803"/>
              <a:gd name="connsiteY299" fmla="*/ 2050187 h 4780271"/>
              <a:gd name="connsiteX300" fmla="*/ 7090246 w 12187803"/>
              <a:gd name="connsiteY300" fmla="*/ 2087959 h 4780271"/>
              <a:gd name="connsiteX301" fmla="*/ 7073879 w 12187803"/>
              <a:gd name="connsiteY301" fmla="*/ 2032140 h 4780271"/>
              <a:gd name="connsiteX302" fmla="*/ 7008407 w 12187803"/>
              <a:gd name="connsiteY302" fmla="*/ 2096772 h 4780271"/>
              <a:gd name="connsiteX303" fmla="*/ 6899707 w 12187803"/>
              <a:gd name="connsiteY303" fmla="*/ 2102648 h 4780271"/>
              <a:gd name="connsiteX304" fmla="*/ 6901386 w 12187803"/>
              <a:gd name="connsiteY304" fmla="*/ 2104327 h 4780271"/>
              <a:gd name="connsiteX305" fmla="*/ 6929085 w 12187803"/>
              <a:gd name="connsiteY305" fmla="*/ 2063197 h 4780271"/>
              <a:gd name="connsiteX306" fmla="*/ 7040723 w 12187803"/>
              <a:gd name="connsiteY306" fmla="*/ 1946943 h 4780271"/>
              <a:gd name="connsiteX307" fmla="*/ 7116267 w 12187803"/>
              <a:gd name="connsiteY307" fmla="*/ 1973803 h 4780271"/>
              <a:gd name="connsiteX308" fmla="*/ 7136412 w 12187803"/>
              <a:gd name="connsiteY308" fmla="*/ 1889026 h 4780271"/>
              <a:gd name="connsiteX309" fmla="*/ 7156557 w 12187803"/>
              <a:gd name="connsiteY309" fmla="*/ 1917984 h 4780271"/>
              <a:gd name="connsiteX310" fmla="*/ 7237977 w 12187803"/>
              <a:gd name="connsiteY310" fmla="*/ 1876015 h 4780271"/>
              <a:gd name="connsiteX311" fmla="*/ 7246791 w 12187803"/>
              <a:gd name="connsiteY311" fmla="*/ 1891124 h 4780271"/>
              <a:gd name="connsiteX312" fmla="*/ 7264838 w 12187803"/>
              <a:gd name="connsiteY312" fmla="*/ 1821455 h 4780271"/>
              <a:gd name="connsiteX313" fmla="*/ 7315200 w 12187803"/>
              <a:gd name="connsiteY313" fmla="*/ 1856290 h 4780271"/>
              <a:gd name="connsiteX314" fmla="*/ 7540993 w 12187803"/>
              <a:gd name="connsiteY314" fmla="*/ 1661553 h 4780271"/>
              <a:gd name="connsiteX315" fmla="*/ 7618217 w 12187803"/>
              <a:gd name="connsiteY315" fmla="*/ 1655258 h 4780271"/>
              <a:gd name="connsiteX316" fmla="*/ 7723978 w 12187803"/>
              <a:gd name="connsiteY316" fmla="*/ 1648123 h 4780271"/>
              <a:gd name="connsiteX317" fmla="*/ 7671517 w 12187803"/>
              <a:gd name="connsiteY317" fmla="*/ 1782424 h 4780271"/>
              <a:gd name="connsiteX318" fmla="*/ 7687885 w 12187803"/>
              <a:gd name="connsiteY318" fmla="*/ 1795015 h 4780271"/>
              <a:gd name="connsiteX319" fmla="*/ 7725238 w 12187803"/>
              <a:gd name="connsiteY319" fmla="*/ 1747170 h 4780271"/>
              <a:gd name="connsiteX320" fmla="*/ 7754196 w 12187803"/>
              <a:gd name="connsiteY320" fmla="*/ 1748429 h 4780271"/>
              <a:gd name="connsiteX321" fmla="*/ 8008109 w 12187803"/>
              <a:gd name="connsiteY321" fmla="*/ 1610771 h 4780271"/>
              <a:gd name="connsiteX322" fmla="*/ 8035808 w 12187803"/>
              <a:gd name="connsiteY322" fmla="*/ 1609932 h 4780271"/>
              <a:gd name="connsiteX323" fmla="*/ 8046301 w 12187803"/>
              <a:gd name="connsiteY323" fmla="*/ 1657357 h 4780271"/>
              <a:gd name="connsiteX324" fmla="*/ 8031192 w 12187803"/>
              <a:gd name="connsiteY324" fmla="*/ 1681699 h 4780271"/>
              <a:gd name="connsiteX325" fmla="*/ 7822605 w 12187803"/>
              <a:gd name="connsiteY325" fmla="*/ 1757662 h 4780271"/>
              <a:gd name="connsiteX326" fmla="*/ 7829321 w 12187803"/>
              <a:gd name="connsiteY326" fmla="*/ 1774450 h 4780271"/>
              <a:gd name="connsiteX327" fmla="*/ 8029093 w 12187803"/>
              <a:gd name="connsiteY327" fmla="*/ 1679600 h 4780271"/>
              <a:gd name="connsiteX328" fmla="*/ 8107995 w 12187803"/>
              <a:gd name="connsiteY328" fmla="*/ 1661134 h 4780271"/>
              <a:gd name="connsiteX329" fmla="*/ 8092047 w 12187803"/>
              <a:gd name="connsiteY329" fmla="*/ 1728704 h 4780271"/>
              <a:gd name="connsiteX330" fmla="*/ 8210399 w 12187803"/>
              <a:gd name="connsiteY330" fmla="*/ 1668269 h 4780271"/>
              <a:gd name="connsiteX331" fmla="*/ 8205363 w 12187803"/>
              <a:gd name="connsiteY331" fmla="*/ 1655258 h 4780271"/>
              <a:gd name="connsiteX332" fmla="*/ 8170529 w 12187803"/>
              <a:gd name="connsiteY332" fmla="*/ 1670787 h 4780271"/>
              <a:gd name="connsiteX333" fmla="*/ 8241037 w 12187803"/>
              <a:gd name="connsiteY333" fmla="*/ 1613289 h 4780271"/>
              <a:gd name="connsiteX334" fmla="*/ 8291819 w 12187803"/>
              <a:gd name="connsiteY334" fmla="*/ 1592305 h 4780271"/>
              <a:gd name="connsiteX335" fmla="*/ 8318680 w 12187803"/>
              <a:gd name="connsiteY335" fmla="*/ 1580973 h 4780271"/>
              <a:gd name="connsiteX336" fmla="*/ 8380374 w 12187803"/>
              <a:gd name="connsiteY336" fmla="*/ 1535646 h 4780271"/>
              <a:gd name="connsiteX337" fmla="*/ 8330851 w 12187803"/>
              <a:gd name="connsiteY337" fmla="*/ 1547817 h 4780271"/>
              <a:gd name="connsiteX338" fmla="*/ 8322037 w 12187803"/>
              <a:gd name="connsiteY338" fmla="*/ 1537745 h 4780271"/>
              <a:gd name="connsiteX339" fmla="*/ 8372400 w 12187803"/>
              <a:gd name="connsiteY339" fmla="*/ 1483605 h 4780271"/>
              <a:gd name="connsiteX340" fmla="*/ 8436612 w 12187803"/>
              <a:gd name="connsiteY340" fmla="*/ 1444154 h 4780271"/>
              <a:gd name="connsiteX341" fmla="*/ 8496208 w 12187803"/>
              <a:gd name="connsiteY341" fmla="*/ 1441216 h 4780271"/>
              <a:gd name="connsiteX342" fmla="*/ 8501245 w 12187803"/>
              <a:gd name="connsiteY342" fmla="*/ 1450449 h 4780271"/>
              <a:gd name="connsiteX343" fmla="*/ 8412270 w 12187803"/>
              <a:gd name="connsiteY343" fmla="*/ 1491999 h 4780271"/>
              <a:gd name="connsiteX344" fmla="*/ 8553286 w 12187803"/>
              <a:gd name="connsiteY344" fmla="*/ 1437859 h 4780271"/>
              <a:gd name="connsiteX345" fmla="*/ 8587701 w 12187803"/>
              <a:gd name="connsiteY345" fmla="*/ 1430304 h 4780271"/>
              <a:gd name="connsiteX346" fmla="*/ 8643100 w 12187803"/>
              <a:gd name="connsiteY346" fmla="*/ 1386656 h 4780271"/>
              <a:gd name="connsiteX347" fmla="*/ 8680032 w 12187803"/>
              <a:gd name="connsiteY347" fmla="*/ 1369449 h 4780271"/>
              <a:gd name="connsiteX348" fmla="*/ 8768588 w 12187803"/>
              <a:gd name="connsiteY348" fmla="*/ 1349724 h 4780271"/>
              <a:gd name="connsiteX349" fmla="*/ 8679612 w 12187803"/>
              <a:gd name="connsiteY349" fmla="*/ 1450869 h 4780271"/>
              <a:gd name="connsiteX350" fmla="*/ 8880225 w 12187803"/>
              <a:gd name="connsiteY350" fmla="*/ 1277537 h 4780271"/>
              <a:gd name="connsiteX351" fmla="*/ 8928909 w 12187803"/>
              <a:gd name="connsiteY351" fmla="*/ 1281734 h 4780271"/>
              <a:gd name="connsiteX352" fmla="*/ 8989344 w 12187803"/>
              <a:gd name="connsiteY352" fmla="*/ 1260330 h 4780271"/>
              <a:gd name="connsiteX353" fmla="*/ 9100562 w 12187803"/>
              <a:gd name="connsiteY353" fmla="*/ 1212065 h 4780271"/>
              <a:gd name="connsiteX354" fmla="*/ 9175267 w 12187803"/>
              <a:gd name="connsiteY354" fmla="*/ 1181428 h 4780271"/>
              <a:gd name="connsiteX355" fmla="*/ 9477444 w 12187803"/>
              <a:gd name="connsiteY355" fmla="*/ 1086158 h 4780271"/>
              <a:gd name="connsiteX356" fmla="*/ 9609226 w 12187803"/>
              <a:gd name="connsiteY356" fmla="*/ 1027402 h 4780271"/>
              <a:gd name="connsiteX357" fmla="*/ 9628112 w 12187803"/>
              <a:gd name="connsiteY357" fmla="*/ 1082801 h 4780271"/>
              <a:gd name="connsiteX358" fmla="*/ 9709113 w 12187803"/>
              <a:gd name="connsiteY358" fmla="*/ 1017329 h 4780271"/>
              <a:gd name="connsiteX359" fmla="*/ 9744786 w 12187803"/>
              <a:gd name="connsiteY359" fmla="*/ 1036215 h 4780271"/>
              <a:gd name="connsiteX360" fmla="*/ 9753180 w 12187803"/>
              <a:gd name="connsiteY360" fmla="*/ 978298 h 4780271"/>
              <a:gd name="connsiteX361" fmla="*/ 9873212 w 12187803"/>
              <a:gd name="connsiteY361" fmla="*/ 964028 h 4780271"/>
              <a:gd name="connsiteX362" fmla="*/ 9885383 w 12187803"/>
              <a:gd name="connsiteY362" fmla="*/ 978298 h 4780271"/>
              <a:gd name="connsiteX363" fmla="*/ 9800185 w 12187803"/>
              <a:gd name="connsiteY363" fmla="*/ 1137780 h 4780271"/>
              <a:gd name="connsiteX364" fmla="*/ 10028497 w 12187803"/>
              <a:gd name="connsiteY364" fmla="*/ 1038733 h 4780271"/>
              <a:gd name="connsiteX365" fmla="*/ 10160700 w 12187803"/>
              <a:gd name="connsiteY365" fmla="*/ 1030759 h 4780271"/>
              <a:gd name="connsiteX366" fmla="*/ 9968901 w 12187803"/>
              <a:gd name="connsiteY366" fmla="*/ 1144076 h 4780271"/>
              <a:gd name="connsiteX367" fmla="*/ 9977714 w 12187803"/>
              <a:gd name="connsiteY367" fmla="*/ 1144495 h 4780271"/>
              <a:gd name="connsiteX368" fmla="*/ 10012549 w 12187803"/>
              <a:gd name="connsiteY368" fmla="*/ 1137360 h 4780271"/>
              <a:gd name="connsiteX369" fmla="*/ 9979394 w 12187803"/>
              <a:gd name="connsiteY369" fmla="*/ 1178490 h 4780271"/>
              <a:gd name="connsiteX370" fmla="*/ 9983591 w 12187803"/>
              <a:gd name="connsiteY370" fmla="*/ 1188563 h 4780271"/>
              <a:gd name="connsiteX371" fmla="*/ 10222394 w 12187803"/>
              <a:gd name="connsiteY371" fmla="*/ 1088257 h 4780271"/>
              <a:gd name="connsiteX372" fmla="*/ 10344104 w 12187803"/>
              <a:gd name="connsiteY372" fmla="*/ 1042510 h 4780271"/>
              <a:gd name="connsiteX373" fmla="*/ 10527509 w 12187803"/>
              <a:gd name="connsiteY373" fmla="*/ 915344 h 4780271"/>
              <a:gd name="connsiteX374" fmla="*/ 10687830 w 12187803"/>
              <a:gd name="connsiteY374" fmla="*/ 819235 h 4780271"/>
              <a:gd name="connsiteX375" fmla="*/ 10761276 w 12187803"/>
              <a:gd name="connsiteY375" fmla="*/ 744111 h 4780271"/>
              <a:gd name="connsiteX376" fmla="*/ 10874592 w 12187803"/>
              <a:gd name="connsiteY376" fmla="*/ 625338 h 4780271"/>
              <a:gd name="connsiteX377" fmla="*/ 10995463 w 12187803"/>
              <a:gd name="connsiteY377" fmla="*/ 523773 h 4780271"/>
              <a:gd name="connsiteX378" fmla="*/ 10993365 w 12187803"/>
              <a:gd name="connsiteY378" fmla="*/ 525872 h 4780271"/>
              <a:gd name="connsiteX379" fmla="*/ 11195236 w 12187803"/>
              <a:gd name="connsiteY379" fmla="*/ 446970 h 4780271"/>
              <a:gd name="connsiteX380" fmla="*/ 11570439 w 12187803"/>
              <a:gd name="connsiteY380" fmla="*/ 232928 h 4780271"/>
              <a:gd name="connsiteX381" fmla="*/ 11699703 w 12187803"/>
              <a:gd name="connsiteY381" fmla="*/ 185083 h 4780271"/>
              <a:gd name="connsiteX382" fmla="*/ 11599398 w 12187803"/>
              <a:gd name="connsiteY382" fmla="*/ 298400 h 4780271"/>
              <a:gd name="connsiteX383" fmla="*/ 11611989 w 12187803"/>
              <a:gd name="connsiteY383" fmla="*/ 312669 h 4780271"/>
              <a:gd name="connsiteX384" fmla="*/ 11784481 w 12187803"/>
              <a:gd name="connsiteY384" fmla="*/ 211104 h 4780271"/>
              <a:gd name="connsiteX385" fmla="*/ 11842818 w 12187803"/>
              <a:gd name="connsiteY385" fmla="*/ 195576 h 4780271"/>
              <a:gd name="connsiteX386" fmla="*/ 12139958 w 12187803"/>
              <a:gd name="connsiteY386" fmla="*/ 40710 h 4780271"/>
              <a:gd name="connsiteX387" fmla="*/ 12073648 w 12187803"/>
              <a:gd name="connsiteY387" fmla="*/ 93591 h 4780271"/>
              <a:gd name="connsiteX388" fmla="*/ 11987191 w 12187803"/>
              <a:gd name="connsiteY388" fmla="*/ 125907 h 4780271"/>
              <a:gd name="connsiteX389" fmla="*/ 12189063 w 12187803"/>
              <a:gd name="connsiteY389" fmla="*/ 122130 h 4780271"/>
              <a:gd name="connsiteX390" fmla="*/ 12022445 w 12187803"/>
              <a:gd name="connsiteY390" fmla="*/ 209006 h 4780271"/>
              <a:gd name="connsiteX391" fmla="*/ 11975860 w 12187803"/>
              <a:gd name="connsiteY391" fmla="*/ 222016 h 4780271"/>
              <a:gd name="connsiteX392" fmla="*/ 11630875 w 12187803"/>
              <a:gd name="connsiteY392" fmla="*/ 387794 h 4780271"/>
              <a:gd name="connsiteX393" fmla="*/ 11536024 w 12187803"/>
              <a:gd name="connsiteY393" fmla="*/ 464597 h 4780271"/>
              <a:gd name="connsiteX394" fmla="*/ 11529309 w 12187803"/>
              <a:gd name="connsiteY394" fmla="*/ 433540 h 4780271"/>
              <a:gd name="connsiteX395" fmla="*/ 11514620 w 12187803"/>
              <a:gd name="connsiteY395" fmla="*/ 476768 h 4780271"/>
              <a:gd name="connsiteX396" fmla="*/ 11355137 w 12187803"/>
              <a:gd name="connsiteY396" fmla="*/ 559447 h 4780271"/>
              <a:gd name="connsiteX397" fmla="*/ 11388293 w 12187803"/>
              <a:gd name="connsiteY397" fmla="*/ 504887 h 4780271"/>
              <a:gd name="connsiteX398" fmla="*/ 11372345 w 12187803"/>
              <a:gd name="connsiteY398" fmla="*/ 489778 h 4780271"/>
              <a:gd name="connsiteX399" fmla="*/ 11293443 w 12187803"/>
              <a:gd name="connsiteY399" fmla="*/ 569520 h 4780271"/>
              <a:gd name="connsiteX400" fmla="*/ 11259449 w 12187803"/>
              <a:gd name="connsiteY400" fmla="*/ 593862 h 4780271"/>
              <a:gd name="connsiteX401" fmla="*/ 11164598 w 12187803"/>
              <a:gd name="connsiteY401" fmla="*/ 624919 h 4780271"/>
              <a:gd name="connsiteX402" fmla="*/ 10974479 w 12187803"/>
              <a:gd name="connsiteY402" fmla="*/ 734458 h 4780271"/>
              <a:gd name="connsiteX403" fmla="*/ 10740711 w 12187803"/>
              <a:gd name="connsiteY403" fmla="*/ 878831 h 4780271"/>
              <a:gd name="connsiteX404" fmla="*/ 10689089 w 12187803"/>
              <a:gd name="connsiteY404" fmla="*/ 876313 h 4780271"/>
              <a:gd name="connsiteX405" fmla="*/ 10323120 w 12187803"/>
              <a:gd name="connsiteY405" fmla="*/ 1083220 h 4780271"/>
              <a:gd name="connsiteX406" fmla="*/ 10247155 w 12187803"/>
              <a:gd name="connsiteY406" fmla="*/ 1137360 h 4780271"/>
              <a:gd name="connsiteX407" fmla="*/ 10161539 w 12187803"/>
              <a:gd name="connsiteY407" fmla="*/ 1148272 h 4780271"/>
              <a:gd name="connsiteX408" fmla="*/ 10101104 w 12187803"/>
              <a:gd name="connsiteY408" fmla="*/ 1166739 h 4780271"/>
              <a:gd name="connsiteX409" fmla="*/ 9995341 w 12187803"/>
              <a:gd name="connsiteY409" fmla="*/ 1220459 h 4780271"/>
              <a:gd name="connsiteX410" fmla="*/ 9905108 w 12187803"/>
              <a:gd name="connsiteY410" fmla="*/ 1288029 h 4780271"/>
              <a:gd name="connsiteX411" fmla="*/ 9918958 w 12187803"/>
              <a:gd name="connsiteY411" fmla="*/ 1301040 h 4780271"/>
              <a:gd name="connsiteX412" fmla="*/ 10161959 w 12187803"/>
              <a:gd name="connsiteY412" fmla="*/ 1240185 h 4780271"/>
              <a:gd name="connsiteX413" fmla="*/ 10297518 w 12187803"/>
              <a:gd name="connsiteY413" fmla="*/ 1165480 h 4780271"/>
              <a:gd name="connsiteX414" fmla="*/ 10458260 w 12187803"/>
              <a:gd name="connsiteY414" fmla="*/ 1090355 h 4780271"/>
              <a:gd name="connsiteX415" fmla="*/ 10708395 w 12187803"/>
              <a:gd name="connsiteY415" fmla="*/ 990049 h 4780271"/>
              <a:gd name="connsiteX416" fmla="*/ 10682375 w 12187803"/>
              <a:gd name="connsiteY416" fmla="*/ 1051744 h 4780271"/>
              <a:gd name="connsiteX417" fmla="*/ 10451964 w 12187803"/>
              <a:gd name="connsiteY417" fmla="*/ 1186884 h 4780271"/>
              <a:gd name="connsiteX418" fmla="*/ 10422167 w 12187803"/>
              <a:gd name="connsiteY418" fmla="*/ 1178490 h 4780271"/>
              <a:gd name="connsiteX419" fmla="*/ 10538421 w 12187803"/>
              <a:gd name="connsiteY419" fmla="*/ 1101267 h 4780271"/>
              <a:gd name="connsiteX420" fmla="*/ 10530446 w 12187803"/>
              <a:gd name="connsiteY420" fmla="*/ 1087417 h 4780271"/>
              <a:gd name="connsiteX421" fmla="*/ 10314726 w 12187803"/>
              <a:gd name="connsiteY421" fmla="*/ 1224656 h 4780271"/>
              <a:gd name="connsiteX422" fmla="*/ 10157762 w 12187803"/>
              <a:gd name="connsiteY422" fmla="*/ 1330838 h 4780271"/>
              <a:gd name="connsiteX423" fmla="*/ 9921476 w 12187803"/>
              <a:gd name="connsiteY423" fmla="*/ 1460942 h 4780271"/>
              <a:gd name="connsiteX424" fmla="*/ 9927352 w 12187803"/>
              <a:gd name="connsiteY424" fmla="*/ 1477309 h 4780271"/>
              <a:gd name="connsiteX425" fmla="*/ 10036471 w 12187803"/>
              <a:gd name="connsiteY425" fmla="*/ 1477309 h 4780271"/>
              <a:gd name="connsiteX426" fmla="*/ 9856843 w 12187803"/>
              <a:gd name="connsiteY426" fmla="*/ 1565025 h 4780271"/>
              <a:gd name="connsiteX427" fmla="*/ 9761155 w 12187803"/>
              <a:gd name="connsiteY427" fmla="*/ 1645605 h 4780271"/>
              <a:gd name="connsiteX428" fmla="*/ 9683512 w 12187803"/>
              <a:gd name="connsiteY428" fmla="*/ 1661134 h 4780271"/>
              <a:gd name="connsiteX429" fmla="*/ 9686869 w 12187803"/>
              <a:gd name="connsiteY429" fmla="*/ 1679600 h 4780271"/>
              <a:gd name="connsiteX430" fmla="*/ 9727999 w 12187803"/>
              <a:gd name="connsiteY430" fmla="*/ 1677502 h 4780271"/>
              <a:gd name="connsiteX431" fmla="*/ 9626014 w 12187803"/>
              <a:gd name="connsiteY431" fmla="*/ 1685476 h 4780271"/>
              <a:gd name="connsiteX432" fmla="*/ 9556765 w 12187803"/>
              <a:gd name="connsiteY432" fmla="*/ 1705621 h 4780271"/>
              <a:gd name="connsiteX433" fmla="*/ 9535780 w 12187803"/>
              <a:gd name="connsiteY433" fmla="*/ 1766056 h 4780271"/>
              <a:gd name="connsiteX434" fmla="*/ 9507242 w 12187803"/>
              <a:gd name="connsiteY434" fmla="*/ 1823974 h 4780271"/>
              <a:gd name="connsiteX435" fmla="*/ 9411553 w 12187803"/>
              <a:gd name="connsiteY435" fmla="*/ 1844119 h 4780271"/>
              <a:gd name="connsiteX436" fmla="*/ 9396443 w 12187803"/>
              <a:gd name="connsiteY436" fmla="*/ 1822295 h 4780271"/>
              <a:gd name="connsiteX437" fmla="*/ 9462755 w 12187803"/>
              <a:gd name="connsiteY437" fmla="*/ 1795015 h 4780271"/>
              <a:gd name="connsiteX438" fmla="*/ 9456039 w 12187803"/>
              <a:gd name="connsiteY438" fmla="*/ 1787880 h 4780271"/>
              <a:gd name="connsiteX439" fmla="*/ 9424143 w 12187803"/>
              <a:gd name="connsiteY439" fmla="*/ 1811803 h 4780271"/>
              <a:gd name="connsiteX440" fmla="*/ 9373360 w 12187803"/>
              <a:gd name="connsiteY440" fmla="*/ 1747590 h 4780271"/>
              <a:gd name="connsiteX441" fmla="*/ 9283966 w 12187803"/>
              <a:gd name="connsiteY441" fmla="*/ 1814321 h 4780271"/>
              <a:gd name="connsiteX442" fmla="*/ 9353635 w 12187803"/>
              <a:gd name="connsiteY442" fmla="*/ 1695129 h 4780271"/>
              <a:gd name="connsiteX443" fmla="*/ 9339785 w 12187803"/>
              <a:gd name="connsiteY443" fmla="*/ 1685056 h 4780271"/>
              <a:gd name="connsiteX444" fmla="*/ 9171490 w 12187803"/>
              <a:gd name="connsiteY444" fmla="*/ 1846217 h 4780271"/>
              <a:gd name="connsiteX445" fmla="*/ 9112313 w 12187803"/>
              <a:gd name="connsiteY445" fmla="*/ 1825233 h 4780271"/>
              <a:gd name="connsiteX446" fmla="*/ 9075380 w 12187803"/>
              <a:gd name="connsiteY446" fmla="*/ 1902875 h 4780271"/>
              <a:gd name="connsiteX447" fmla="*/ 9091749 w 12187803"/>
              <a:gd name="connsiteY447" fmla="*/ 1913787 h 4780271"/>
              <a:gd name="connsiteX448" fmla="*/ 9168132 w 12187803"/>
              <a:gd name="connsiteY448" fmla="*/ 1883150 h 4780271"/>
              <a:gd name="connsiteX449" fmla="*/ 9184920 w 12187803"/>
              <a:gd name="connsiteY449" fmla="*/ 1954917 h 4780271"/>
              <a:gd name="connsiteX450" fmla="*/ 9398962 w 12187803"/>
              <a:gd name="connsiteY450" fmla="*/ 1893642 h 4780271"/>
              <a:gd name="connsiteX451" fmla="*/ 9408195 w 12187803"/>
              <a:gd name="connsiteY451" fmla="*/ 1918824 h 4780271"/>
              <a:gd name="connsiteX452" fmla="*/ 9322998 w 12187803"/>
              <a:gd name="connsiteY452" fmla="*/ 1973803 h 4780271"/>
              <a:gd name="connsiteX453" fmla="*/ 9307049 w 12187803"/>
              <a:gd name="connsiteY453" fmla="*/ 2091316 h 4780271"/>
              <a:gd name="connsiteX454" fmla="*/ 9229827 w 12187803"/>
              <a:gd name="connsiteY454" fmla="*/ 2189524 h 4780271"/>
              <a:gd name="connsiteX455" fmla="*/ 9352796 w 12187803"/>
              <a:gd name="connsiteY455" fmla="*/ 2155949 h 4780271"/>
              <a:gd name="connsiteX456" fmla="*/ 9428759 w 12187803"/>
              <a:gd name="connsiteY456" fmla="*/ 2150073 h 4780271"/>
              <a:gd name="connsiteX457" fmla="*/ 9631470 w 12187803"/>
              <a:gd name="connsiteY457" fmla="*/ 2041793 h 4780271"/>
              <a:gd name="connsiteX458" fmla="*/ 9490874 w 12187803"/>
              <a:gd name="connsiteY458" fmla="*/ 2061938 h 4780271"/>
              <a:gd name="connsiteX459" fmla="*/ 9352376 w 12187803"/>
              <a:gd name="connsiteY459" fmla="*/ 2156368 h 4780271"/>
              <a:gd name="connsiteX460" fmla="*/ 9396443 w 12187803"/>
              <a:gd name="connsiteY460" fmla="*/ 2060679 h 4780271"/>
              <a:gd name="connsiteX461" fmla="*/ 9394345 w 12187803"/>
              <a:gd name="connsiteY461" fmla="*/ 2062777 h 4780271"/>
              <a:gd name="connsiteX462" fmla="*/ 9573973 w 12187803"/>
              <a:gd name="connsiteY462" fmla="*/ 1978000 h 4780271"/>
              <a:gd name="connsiteX463" fmla="*/ 9655392 w 12187803"/>
              <a:gd name="connsiteY463" fmla="*/ 1910010 h 4780271"/>
              <a:gd name="connsiteX464" fmla="*/ 9733455 w 12187803"/>
              <a:gd name="connsiteY464" fmla="*/ 1809704 h 4780271"/>
              <a:gd name="connsiteX465" fmla="*/ 9759056 w 12187803"/>
              <a:gd name="connsiteY465" fmla="*/ 1643087 h 4780271"/>
              <a:gd name="connsiteX466" fmla="*/ 9840476 w 12187803"/>
              <a:gd name="connsiteY466" fmla="*/ 1637631 h 4780271"/>
              <a:gd name="connsiteX467" fmla="*/ 9822849 w 12187803"/>
              <a:gd name="connsiteY467" fmla="*/ 1707719 h 4780271"/>
              <a:gd name="connsiteX468" fmla="*/ 9886222 w 12187803"/>
              <a:gd name="connsiteY468" fmla="*/ 1678761 h 4780271"/>
              <a:gd name="connsiteX469" fmla="*/ 9858523 w 12187803"/>
              <a:gd name="connsiteY469" fmla="*/ 1718631 h 4780271"/>
              <a:gd name="connsiteX470" fmla="*/ 9887901 w 12187803"/>
              <a:gd name="connsiteY470" fmla="*/ 1723248 h 4780271"/>
              <a:gd name="connsiteX471" fmla="*/ 9872373 w 12187803"/>
              <a:gd name="connsiteY471" fmla="*/ 1707719 h 4780271"/>
              <a:gd name="connsiteX472" fmla="*/ 9798927 w 12187803"/>
              <a:gd name="connsiteY472" fmla="*/ 1762699 h 4780271"/>
              <a:gd name="connsiteX473" fmla="*/ 9822010 w 12187803"/>
              <a:gd name="connsiteY473" fmla="*/ 1793336 h 4780271"/>
              <a:gd name="connsiteX474" fmla="*/ 9797248 w 12187803"/>
              <a:gd name="connsiteY474" fmla="*/ 1766896 h 4780271"/>
              <a:gd name="connsiteX475" fmla="*/ 9761574 w 12187803"/>
              <a:gd name="connsiteY475" fmla="*/ 1842020 h 4780271"/>
              <a:gd name="connsiteX476" fmla="*/ 10329415 w 12187803"/>
              <a:gd name="connsiteY476" fmla="*/ 1581393 h 4780271"/>
              <a:gd name="connsiteX477" fmla="*/ 10339487 w 12187803"/>
              <a:gd name="connsiteY477" fmla="*/ 1598180 h 4780271"/>
              <a:gd name="connsiteX478" fmla="*/ 9909725 w 12187803"/>
              <a:gd name="connsiteY478" fmla="*/ 1851253 h 4780271"/>
              <a:gd name="connsiteX479" fmla="*/ 9917698 w 12187803"/>
              <a:gd name="connsiteY479" fmla="*/ 1867202 h 4780271"/>
              <a:gd name="connsiteX480" fmla="*/ 10375581 w 12187803"/>
              <a:gd name="connsiteY480" fmla="*/ 1648123 h 4780271"/>
              <a:gd name="connsiteX481" fmla="*/ 10357115 w 12187803"/>
              <a:gd name="connsiteY481" fmla="*/ 1710657 h 4780271"/>
              <a:gd name="connsiteX482" fmla="*/ 10334451 w 12187803"/>
              <a:gd name="connsiteY482" fmla="*/ 1729543 h 4780271"/>
              <a:gd name="connsiteX483" fmla="*/ 10244218 w 12187803"/>
              <a:gd name="connsiteY483" fmla="*/ 1888186 h 4780271"/>
              <a:gd name="connsiteX484" fmla="*/ 10276114 w 12187803"/>
              <a:gd name="connsiteY484" fmla="*/ 1888186 h 4780271"/>
              <a:gd name="connsiteX485" fmla="*/ 10278213 w 12187803"/>
              <a:gd name="connsiteY485" fmla="*/ 1898678 h 4780271"/>
              <a:gd name="connsiteX486" fmla="*/ 10229528 w 12187803"/>
              <a:gd name="connsiteY486" fmla="*/ 1910430 h 4780271"/>
              <a:gd name="connsiteX487" fmla="*/ 10184622 w 12187803"/>
              <a:gd name="connsiteY487" fmla="*/ 1892383 h 4780271"/>
              <a:gd name="connsiteX488" fmla="*/ 10212741 w 12187803"/>
              <a:gd name="connsiteY488" fmla="*/ 1831948 h 4780271"/>
              <a:gd name="connsiteX489" fmla="*/ 10200150 w 12187803"/>
              <a:gd name="connsiteY489" fmla="*/ 1823974 h 4780271"/>
              <a:gd name="connsiteX490" fmla="*/ 10038569 w 12187803"/>
              <a:gd name="connsiteY490" fmla="*/ 1919243 h 4780271"/>
              <a:gd name="connsiteX491" fmla="*/ 10049062 w 12187803"/>
              <a:gd name="connsiteY491" fmla="*/ 1938549 h 4780271"/>
              <a:gd name="connsiteX492" fmla="*/ 10161959 w 12187803"/>
              <a:gd name="connsiteY492" fmla="*/ 1897000 h 4780271"/>
              <a:gd name="connsiteX493" fmla="*/ 10164476 w 12187803"/>
              <a:gd name="connsiteY493" fmla="*/ 1903295 h 4780271"/>
              <a:gd name="connsiteX494" fmla="*/ 10030176 w 12187803"/>
              <a:gd name="connsiteY494" fmla="*/ 2013673 h 4780271"/>
              <a:gd name="connsiteX495" fmla="*/ 10038990 w 12187803"/>
              <a:gd name="connsiteY495" fmla="*/ 2030461 h 4780271"/>
              <a:gd name="connsiteX496" fmla="*/ 10230368 w 12187803"/>
              <a:gd name="connsiteY496" fmla="*/ 1925958 h 4780271"/>
              <a:gd name="connsiteX497" fmla="*/ 10254710 w 12187803"/>
              <a:gd name="connsiteY497" fmla="*/ 1942326 h 4780271"/>
              <a:gd name="connsiteX498" fmla="*/ 10192596 w 12187803"/>
              <a:gd name="connsiteY498" fmla="*/ 1991010 h 4780271"/>
              <a:gd name="connsiteX499" fmla="*/ 10039829 w 12187803"/>
              <a:gd name="connsiteY499" fmla="*/ 2091316 h 4780271"/>
              <a:gd name="connsiteX500" fmla="*/ 9947497 w 12187803"/>
              <a:gd name="connsiteY500" fmla="*/ 2154270 h 4780271"/>
              <a:gd name="connsiteX501" fmla="*/ 9905108 w 12187803"/>
              <a:gd name="connsiteY501" fmla="*/ 2191622 h 4780271"/>
              <a:gd name="connsiteX502" fmla="*/ 9854326 w 12187803"/>
              <a:gd name="connsiteY502" fmla="*/ 2207151 h 4780271"/>
              <a:gd name="connsiteX503" fmla="*/ 9751502 w 12187803"/>
              <a:gd name="connsiteY503" fmla="*/ 2259612 h 4780271"/>
              <a:gd name="connsiteX504" fmla="*/ 9721284 w 12187803"/>
              <a:gd name="connsiteY504" fmla="*/ 2369571 h 4780271"/>
              <a:gd name="connsiteX505" fmla="*/ 9589921 w 12187803"/>
              <a:gd name="connsiteY505" fmla="*/ 2445954 h 4780271"/>
              <a:gd name="connsiteX506" fmla="*/ 9592019 w 12187803"/>
              <a:gd name="connsiteY506" fmla="*/ 2452250 h 4780271"/>
              <a:gd name="connsiteX507" fmla="*/ 9709113 w 12187803"/>
              <a:gd name="connsiteY507" fmla="*/ 2424970 h 4780271"/>
              <a:gd name="connsiteX508" fmla="*/ 9715408 w 12187803"/>
              <a:gd name="connsiteY508" fmla="*/ 2443017 h 4780271"/>
              <a:gd name="connsiteX509" fmla="*/ 9630211 w 12187803"/>
              <a:gd name="connsiteY509" fmla="*/ 2476172 h 4780271"/>
              <a:gd name="connsiteX510" fmla="*/ 9565159 w 12187803"/>
              <a:gd name="connsiteY510" fmla="*/ 2549198 h 4780271"/>
              <a:gd name="connsiteX511" fmla="*/ 9549630 w 12187803"/>
              <a:gd name="connsiteY511" fmla="*/ 2385939 h 4780271"/>
              <a:gd name="connsiteX512" fmla="*/ 9520672 w 12187803"/>
              <a:gd name="connsiteY512" fmla="*/ 2412379 h 4780271"/>
              <a:gd name="connsiteX513" fmla="*/ 9468211 w 12187803"/>
              <a:gd name="connsiteY513" fmla="*/ 2472395 h 4780271"/>
              <a:gd name="connsiteX514" fmla="*/ 9409873 w 12187803"/>
              <a:gd name="connsiteY514" fmla="*/ 2492960 h 4780271"/>
              <a:gd name="connsiteX515" fmla="*/ 9224370 w 12187803"/>
              <a:gd name="connsiteY515" fmla="*/ 2628939 h 4780271"/>
              <a:gd name="connsiteX516" fmla="*/ 9212200 w 12187803"/>
              <a:gd name="connsiteY516" fmla="*/ 2628939 h 4780271"/>
              <a:gd name="connsiteX517" fmla="*/ 9205905 w 12187803"/>
              <a:gd name="connsiteY517" fmla="*/ 2560110 h 4780271"/>
              <a:gd name="connsiteX518" fmla="*/ 9046002 w 12187803"/>
              <a:gd name="connsiteY518" fmla="*/ 2683079 h 4780271"/>
              <a:gd name="connsiteX519" fmla="*/ 9051038 w 12187803"/>
              <a:gd name="connsiteY519" fmla="*/ 2700706 h 4780271"/>
              <a:gd name="connsiteX520" fmla="*/ 9086293 w 12187803"/>
              <a:gd name="connsiteY520" fmla="*/ 2702805 h 4780271"/>
              <a:gd name="connsiteX521" fmla="*/ 9182401 w 12187803"/>
              <a:gd name="connsiteY521" fmla="*/ 2643209 h 4780271"/>
              <a:gd name="connsiteX522" fmla="*/ 9168132 w 12187803"/>
              <a:gd name="connsiteY522" fmla="*/ 2694831 h 4780271"/>
              <a:gd name="connsiteX523" fmla="*/ 9108956 w 12187803"/>
              <a:gd name="connsiteY523" fmla="*/ 2751489 h 4780271"/>
              <a:gd name="connsiteX524" fmla="*/ 9125743 w 12187803"/>
              <a:gd name="connsiteY524" fmla="*/ 2771214 h 4780271"/>
              <a:gd name="connsiteX525" fmla="*/ 9259205 w 12187803"/>
              <a:gd name="connsiteY525" fmla="*/ 2703224 h 4780271"/>
              <a:gd name="connsiteX526" fmla="*/ 9271376 w 12187803"/>
              <a:gd name="connsiteY526" fmla="*/ 2693152 h 4780271"/>
              <a:gd name="connsiteX527" fmla="*/ 9343143 w 12187803"/>
              <a:gd name="connsiteY527" fmla="*/ 2671328 h 4780271"/>
              <a:gd name="connsiteX528" fmla="*/ 9355314 w 12187803"/>
              <a:gd name="connsiteY528" fmla="*/ 2687276 h 4780271"/>
              <a:gd name="connsiteX529" fmla="*/ 9517735 w 12187803"/>
              <a:gd name="connsiteY529" fmla="*/ 2612991 h 4780271"/>
              <a:gd name="connsiteX530" fmla="*/ 9517314 w 12187803"/>
              <a:gd name="connsiteY530" fmla="*/ 2614250 h 4780271"/>
              <a:gd name="connsiteX531" fmla="*/ 9564320 w 12187803"/>
              <a:gd name="connsiteY531" fmla="*/ 2547519 h 4780271"/>
              <a:gd name="connsiteX532" fmla="*/ 9627273 w 12187803"/>
              <a:gd name="connsiteY532" fmla="*/ 2507229 h 4780271"/>
              <a:gd name="connsiteX533" fmla="*/ 9808579 w 12187803"/>
              <a:gd name="connsiteY533" fmla="*/ 2519820 h 4780271"/>
              <a:gd name="connsiteX534" fmla="*/ 9559283 w 12187803"/>
              <a:gd name="connsiteY534" fmla="*/ 2639851 h 4780271"/>
              <a:gd name="connsiteX535" fmla="*/ 9482900 w 12187803"/>
              <a:gd name="connsiteY535" fmla="*/ 2721691 h 4780271"/>
              <a:gd name="connsiteX536" fmla="*/ 9458138 w 12187803"/>
              <a:gd name="connsiteY536" fmla="*/ 2690214 h 4780271"/>
              <a:gd name="connsiteX537" fmla="*/ 9416169 w 12187803"/>
              <a:gd name="connsiteY537" fmla="*/ 2750650 h 4780271"/>
              <a:gd name="connsiteX538" fmla="*/ 9399801 w 12187803"/>
              <a:gd name="connsiteY538" fmla="*/ 2739738 h 4780271"/>
              <a:gd name="connsiteX539" fmla="*/ 9421625 w 12187803"/>
              <a:gd name="connsiteY539" fmla="*/ 2700287 h 4780271"/>
              <a:gd name="connsiteX540" fmla="*/ 9413651 w 12187803"/>
              <a:gd name="connsiteY540" fmla="*/ 2686017 h 4780271"/>
              <a:gd name="connsiteX541" fmla="*/ 9096785 w 12187803"/>
              <a:gd name="connsiteY541" fmla="*/ 2805209 h 4780271"/>
              <a:gd name="connsiteX542" fmla="*/ 9027116 w 12187803"/>
              <a:gd name="connsiteY542" fmla="*/ 2845919 h 4780271"/>
              <a:gd name="connsiteX543" fmla="*/ 8803841 w 12187803"/>
              <a:gd name="connsiteY543" fmla="*/ 2920204 h 4780271"/>
              <a:gd name="connsiteX544" fmla="*/ 8666183 w 12187803"/>
              <a:gd name="connsiteY544" fmla="*/ 3009179 h 4780271"/>
              <a:gd name="connsiteX545" fmla="*/ 8578048 w 12187803"/>
              <a:gd name="connsiteY545" fmla="*/ 3076329 h 4780271"/>
              <a:gd name="connsiteX546" fmla="*/ 8387928 w 12187803"/>
              <a:gd name="connsiteY546" fmla="*/ 3186288 h 4780271"/>
              <a:gd name="connsiteX547" fmla="*/ 8411850 w 12187803"/>
              <a:gd name="connsiteY547" fmla="*/ 3132987 h 4780271"/>
              <a:gd name="connsiteX548" fmla="*/ 8350576 w 12187803"/>
              <a:gd name="connsiteY548" fmla="*/ 3103189 h 4780271"/>
              <a:gd name="connsiteX549" fmla="*/ 8287203 w 12187803"/>
              <a:gd name="connsiteY549" fmla="*/ 3114101 h 4780271"/>
              <a:gd name="connsiteX550" fmla="*/ 8173467 w 12187803"/>
              <a:gd name="connsiteY550" fmla="*/ 3238749 h 4780271"/>
              <a:gd name="connsiteX551" fmla="*/ 8120586 w 12187803"/>
              <a:gd name="connsiteY551" fmla="*/ 3248402 h 4780271"/>
              <a:gd name="connsiteX552" fmla="*/ 8072321 w 12187803"/>
              <a:gd name="connsiteY552" fmla="*/ 3273583 h 4780271"/>
              <a:gd name="connsiteX553" fmla="*/ 7845688 w 12187803"/>
              <a:gd name="connsiteY553" fmla="*/ 3363397 h 4780271"/>
              <a:gd name="connsiteX554" fmla="*/ 7853243 w 12187803"/>
              <a:gd name="connsiteY554" fmla="*/ 3380185 h 4780271"/>
              <a:gd name="connsiteX555" fmla="*/ 8059730 w 12187803"/>
              <a:gd name="connsiteY555" fmla="*/ 3300024 h 4780271"/>
              <a:gd name="connsiteX556" fmla="*/ 8386669 w 12187803"/>
              <a:gd name="connsiteY556" fmla="*/ 2814023 h 4780271"/>
              <a:gd name="connsiteX557" fmla="*/ 8306928 w 12187803"/>
              <a:gd name="connsiteY557" fmla="*/ 2807308 h 4780271"/>
              <a:gd name="connsiteX558" fmla="*/ 8272933 w 12187803"/>
              <a:gd name="connsiteY558" fmla="*/ 2873619 h 4780271"/>
              <a:gd name="connsiteX559" fmla="*/ 8290980 w 12187803"/>
              <a:gd name="connsiteY559" fmla="*/ 2883272 h 4780271"/>
              <a:gd name="connsiteX560" fmla="*/ 8335887 w 12187803"/>
              <a:gd name="connsiteY560" fmla="*/ 2852214 h 4780271"/>
              <a:gd name="connsiteX561" fmla="*/ 8387509 w 12187803"/>
              <a:gd name="connsiteY561" fmla="*/ 2817380 h 4780271"/>
              <a:gd name="connsiteX562" fmla="*/ 8424861 w 12187803"/>
              <a:gd name="connsiteY562" fmla="*/ 2827872 h 4780271"/>
              <a:gd name="connsiteX563" fmla="*/ 8645198 w 12187803"/>
              <a:gd name="connsiteY563" fmla="*/ 2701965 h 4780271"/>
              <a:gd name="connsiteX564" fmla="*/ 8644779 w 12187803"/>
              <a:gd name="connsiteY564" fmla="*/ 2692732 h 4780271"/>
              <a:gd name="connsiteX565" fmla="*/ 8386669 w 12187803"/>
              <a:gd name="connsiteY565" fmla="*/ 2814023 h 4780271"/>
              <a:gd name="connsiteX566" fmla="*/ 1313630 w 12187803"/>
              <a:gd name="connsiteY566" fmla="*/ 1677502 h 4780271"/>
              <a:gd name="connsiteX567" fmla="*/ 1378682 w 12187803"/>
              <a:gd name="connsiteY567" fmla="*/ 1661134 h 4780271"/>
              <a:gd name="connsiteX568" fmla="*/ 1625040 w 12187803"/>
              <a:gd name="connsiteY568" fmla="*/ 1545299 h 4780271"/>
              <a:gd name="connsiteX569" fmla="*/ 1744652 w 12187803"/>
              <a:gd name="connsiteY569" fmla="*/ 1403024 h 4780271"/>
              <a:gd name="connsiteX570" fmla="*/ 1585590 w 12187803"/>
              <a:gd name="connsiteY570" fmla="*/ 1480667 h 4780271"/>
              <a:gd name="connsiteX571" fmla="*/ 1575097 w 12187803"/>
              <a:gd name="connsiteY571" fmla="*/ 1501651 h 4780271"/>
              <a:gd name="connsiteX572" fmla="*/ 1505009 w 12187803"/>
              <a:gd name="connsiteY572" fmla="*/ 1539004 h 4780271"/>
              <a:gd name="connsiteX573" fmla="*/ 1313630 w 12187803"/>
              <a:gd name="connsiteY573" fmla="*/ 1677502 h 4780271"/>
              <a:gd name="connsiteX574" fmla="*/ 313089 w 12187803"/>
              <a:gd name="connsiteY574" fmla="*/ 2285213 h 4780271"/>
              <a:gd name="connsiteX575" fmla="*/ 549794 w 12187803"/>
              <a:gd name="connsiteY575" fmla="*/ 2317109 h 4780271"/>
              <a:gd name="connsiteX576" fmla="*/ 429343 w 12187803"/>
              <a:gd name="connsiteY576" fmla="*/ 2291928 h 4780271"/>
              <a:gd name="connsiteX577" fmla="*/ 494815 w 12187803"/>
              <a:gd name="connsiteY577" fmla="*/ 2272203 h 4780271"/>
              <a:gd name="connsiteX578" fmla="*/ 491038 w 12187803"/>
              <a:gd name="connsiteY578" fmla="*/ 2260871 h 4780271"/>
              <a:gd name="connsiteX579" fmla="*/ 408359 w 12187803"/>
              <a:gd name="connsiteY579" fmla="*/ 2280177 h 4780271"/>
              <a:gd name="connsiteX580" fmla="*/ 405421 w 12187803"/>
              <a:gd name="connsiteY580" fmla="*/ 2299902 h 4780271"/>
              <a:gd name="connsiteX581" fmla="*/ 353379 w 12187803"/>
              <a:gd name="connsiteY581" fmla="*/ 2240306 h 4780271"/>
              <a:gd name="connsiteX582" fmla="*/ 313089 w 12187803"/>
              <a:gd name="connsiteY582" fmla="*/ 2285213 h 4780271"/>
              <a:gd name="connsiteX583" fmla="*/ 8366524 w 12187803"/>
              <a:gd name="connsiteY583" fmla="*/ 3011277 h 4780271"/>
              <a:gd name="connsiteX584" fmla="*/ 8202006 w 12187803"/>
              <a:gd name="connsiteY584" fmla="*/ 3101511 h 4780271"/>
              <a:gd name="connsiteX585" fmla="*/ 8387928 w 12187803"/>
              <a:gd name="connsiteY585" fmla="*/ 2968469 h 4780271"/>
              <a:gd name="connsiteX586" fmla="*/ 8366524 w 12187803"/>
              <a:gd name="connsiteY586" fmla="*/ 3011277 h 4780271"/>
              <a:gd name="connsiteX587" fmla="*/ 9778362 w 12187803"/>
              <a:gd name="connsiteY587" fmla="*/ 1323283 h 4780271"/>
              <a:gd name="connsiteX588" fmla="*/ 9935326 w 12187803"/>
              <a:gd name="connsiteY588" fmla="*/ 1167998 h 4780271"/>
              <a:gd name="connsiteX589" fmla="*/ 9778362 w 12187803"/>
              <a:gd name="connsiteY589" fmla="*/ 1323283 h 4780271"/>
              <a:gd name="connsiteX590" fmla="*/ 8522649 w 12187803"/>
              <a:gd name="connsiteY590" fmla="*/ 2899640 h 4780271"/>
              <a:gd name="connsiteX591" fmla="*/ 8504182 w 12187803"/>
              <a:gd name="connsiteY591" fmla="*/ 2894603 h 4780271"/>
              <a:gd name="connsiteX592" fmla="*/ 8484037 w 12187803"/>
              <a:gd name="connsiteY592" fmla="*/ 2962173 h 4780271"/>
              <a:gd name="connsiteX593" fmla="*/ 8458016 w 12187803"/>
              <a:gd name="connsiteY593" fmla="*/ 2973925 h 4780271"/>
              <a:gd name="connsiteX594" fmla="*/ 8632607 w 12187803"/>
              <a:gd name="connsiteY594" fmla="*/ 2911811 h 4780271"/>
              <a:gd name="connsiteX595" fmla="*/ 8570493 w 12187803"/>
              <a:gd name="connsiteY595" fmla="*/ 2866064 h 4780271"/>
              <a:gd name="connsiteX596" fmla="*/ 8555804 w 12187803"/>
              <a:gd name="connsiteY596" fmla="*/ 2952101 h 4780271"/>
              <a:gd name="connsiteX597" fmla="*/ 8522649 w 12187803"/>
              <a:gd name="connsiteY597" fmla="*/ 2899640 h 4780271"/>
              <a:gd name="connsiteX598" fmla="*/ 8890717 w 12187803"/>
              <a:gd name="connsiteY598" fmla="*/ 2189104 h 4780271"/>
              <a:gd name="connsiteX599" fmla="*/ 9108537 w 12187803"/>
              <a:gd name="connsiteY599" fmla="*/ 2070332 h 4780271"/>
              <a:gd name="connsiteX600" fmla="*/ 8890717 w 12187803"/>
              <a:gd name="connsiteY600" fmla="*/ 2189104 h 4780271"/>
              <a:gd name="connsiteX601" fmla="*/ 8384990 w 12187803"/>
              <a:gd name="connsiteY601" fmla="*/ 1827751 h 4780271"/>
              <a:gd name="connsiteX602" fmla="*/ 8393384 w 12187803"/>
              <a:gd name="connsiteY602" fmla="*/ 1844958 h 4780271"/>
              <a:gd name="connsiteX603" fmla="*/ 8628410 w 12187803"/>
              <a:gd name="connsiteY603" fmla="*/ 1730802 h 4780271"/>
              <a:gd name="connsiteX604" fmla="*/ 8616240 w 12187803"/>
              <a:gd name="connsiteY604" fmla="*/ 1706880 h 4780271"/>
              <a:gd name="connsiteX605" fmla="*/ 8384990 w 12187803"/>
              <a:gd name="connsiteY605" fmla="*/ 1827751 h 4780271"/>
              <a:gd name="connsiteX606" fmla="*/ 8690105 w 12187803"/>
              <a:gd name="connsiteY606" fmla="*/ 2561789 h 4780271"/>
              <a:gd name="connsiteX607" fmla="*/ 8695981 w 12187803"/>
              <a:gd name="connsiteY607" fmla="*/ 2574799 h 4780271"/>
              <a:gd name="connsiteX608" fmla="*/ 8901629 w 12187803"/>
              <a:gd name="connsiteY608" fmla="*/ 2497576 h 4780271"/>
              <a:gd name="connsiteX609" fmla="*/ 8889878 w 12187803"/>
              <a:gd name="connsiteY609" fmla="*/ 2470296 h 4780271"/>
              <a:gd name="connsiteX610" fmla="*/ 8690105 w 12187803"/>
              <a:gd name="connsiteY610" fmla="*/ 2561789 h 4780271"/>
              <a:gd name="connsiteX611" fmla="*/ 9090070 w 12187803"/>
              <a:gd name="connsiteY611" fmla="*/ 2250379 h 4780271"/>
              <a:gd name="connsiteX612" fmla="*/ 9208842 w 12187803"/>
              <a:gd name="connsiteY612" fmla="*/ 2166441 h 4780271"/>
              <a:gd name="connsiteX613" fmla="*/ 9090070 w 12187803"/>
              <a:gd name="connsiteY613" fmla="*/ 2250379 h 4780271"/>
              <a:gd name="connsiteX614" fmla="*/ 9406517 w 12187803"/>
              <a:gd name="connsiteY614" fmla="*/ 1267045 h 4780271"/>
              <a:gd name="connsiteX615" fmla="*/ 9390568 w 12187803"/>
              <a:gd name="connsiteY615" fmla="*/ 1241863 h 4780271"/>
              <a:gd name="connsiteX616" fmla="*/ 9253330 w 12187803"/>
              <a:gd name="connsiteY616" fmla="*/ 1318667 h 4780271"/>
              <a:gd name="connsiteX617" fmla="*/ 9265920 w 12187803"/>
              <a:gd name="connsiteY617" fmla="*/ 1339651 h 4780271"/>
              <a:gd name="connsiteX618" fmla="*/ 9406517 w 12187803"/>
              <a:gd name="connsiteY618" fmla="*/ 1267045 h 4780271"/>
              <a:gd name="connsiteX619" fmla="*/ 9129101 w 12187803"/>
              <a:gd name="connsiteY619" fmla="*/ 2511006 h 4780271"/>
              <a:gd name="connsiteX620" fmla="*/ 9006971 w 12187803"/>
              <a:gd name="connsiteY620" fmla="*/ 2602499 h 4780271"/>
              <a:gd name="connsiteX621" fmla="*/ 9129101 w 12187803"/>
              <a:gd name="connsiteY621" fmla="*/ 2511006 h 4780271"/>
              <a:gd name="connsiteX622" fmla="*/ 5158832 w 12187803"/>
              <a:gd name="connsiteY622" fmla="*/ 291265 h 4780271"/>
              <a:gd name="connsiteX623" fmla="*/ 5064402 w 12187803"/>
              <a:gd name="connsiteY623" fmla="*/ 219918 h 4780271"/>
              <a:gd name="connsiteX624" fmla="*/ 5054329 w 12187803"/>
              <a:gd name="connsiteY624" fmla="*/ 239223 h 4780271"/>
              <a:gd name="connsiteX625" fmla="*/ 5158832 w 12187803"/>
              <a:gd name="connsiteY625" fmla="*/ 291265 h 4780271"/>
              <a:gd name="connsiteX626" fmla="*/ 9715408 w 12187803"/>
              <a:gd name="connsiteY626" fmla="*/ 1964570 h 4780271"/>
              <a:gd name="connsiteX627" fmla="*/ 9733455 w 12187803"/>
              <a:gd name="connsiteY627" fmla="*/ 1988492 h 4780271"/>
              <a:gd name="connsiteX628" fmla="*/ 9837957 w 12187803"/>
              <a:gd name="connsiteY628" fmla="*/ 1907072 h 4780271"/>
              <a:gd name="connsiteX629" fmla="*/ 9822849 w 12187803"/>
              <a:gd name="connsiteY629" fmla="*/ 1887766 h 4780271"/>
              <a:gd name="connsiteX630" fmla="*/ 9715408 w 12187803"/>
              <a:gd name="connsiteY630" fmla="*/ 1964570 h 4780271"/>
            </a:gdLst>
            <a:ahLst/>
            <a:cxnLst/>
            <a:rect l="l" t="t" r="r" b="b"/>
            <a:pathLst>
              <a:path w="12187803" h="4780271">
                <a:moveTo>
                  <a:pt x="8059730" y="3300024"/>
                </a:moveTo>
                <a:cubicBezTo>
                  <a:pt x="8091207" y="3295827"/>
                  <a:pt x="8124782" y="3297506"/>
                  <a:pt x="8154161" y="3286594"/>
                </a:cubicBezTo>
                <a:cubicBezTo>
                  <a:pt x="8204104" y="3268547"/>
                  <a:pt x="8251110" y="3242946"/>
                  <a:pt x="8306928" y="3216506"/>
                </a:cubicBezTo>
                <a:cubicBezTo>
                  <a:pt x="8308187" y="3216925"/>
                  <a:pt x="8326654" y="3224480"/>
                  <a:pt x="8353514" y="3234972"/>
                </a:cubicBezTo>
                <a:cubicBezTo>
                  <a:pt x="8323716" y="3251760"/>
                  <a:pt x="8296436" y="3265190"/>
                  <a:pt x="8271674" y="3281977"/>
                </a:cubicBezTo>
                <a:cubicBezTo>
                  <a:pt x="8263280" y="3287433"/>
                  <a:pt x="8260762" y="3300863"/>
                  <a:pt x="8255306" y="3310516"/>
                </a:cubicBezTo>
                <a:cubicBezTo>
                  <a:pt x="8266218" y="3313454"/>
                  <a:pt x="8280907" y="3322267"/>
                  <a:pt x="8286783" y="3318071"/>
                </a:cubicBezTo>
                <a:cubicBezTo>
                  <a:pt x="8311545" y="3300863"/>
                  <a:pt x="8352674" y="3281138"/>
                  <a:pt x="8353934" y="3260153"/>
                </a:cubicBezTo>
                <a:cubicBezTo>
                  <a:pt x="8360649" y="3167822"/>
                  <a:pt x="8448364" y="3198459"/>
                  <a:pt x="8491172" y="3162366"/>
                </a:cubicBezTo>
                <a:cubicBezTo>
                  <a:pt x="8511317" y="3145158"/>
                  <a:pt x="8549089" y="3149355"/>
                  <a:pt x="8585602" y="3153972"/>
                </a:cubicBezTo>
                <a:cubicBezTo>
                  <a:pt x="8570074" y="3157329"/>
                  <a:pt x="8554125" y="3161107"/>
                  <a:pt x="8538597" y="3164464"/>
                </a:cubicBezTo>
                <a:cubicBezTo>
                  <a:pt x="8543214" y="3174117"/>
                  <a:pt x="8547830" y="3183770"/>
                  <a:pt x="8552447" y="3193423"/>
                </a:cubicBezTo>
                <a:cubicBezTo>
                  <a:pt x="8568815" y="3197620"/>
                  <a:pt x="8593996" y="3210630"/>
                  <a:pt x="8599871" y="3204335"/>
                </a:cubicBezTo>
                <a:cubicBezTo>
                  <a:pt x="8648976" y="3154811"/>
                  <a:pt x="8702695" y="3117459"/>
                  <a:pt x="8774043" y="3107806"/>
                </a:cubicBezTo>
                <a:cubicBezTo>
                  <a:pt x="8786214" y="3106127"/>
                  <a:pt x="8796707" y="3091858"/>
                  <a:pt x="8806360" y="3084303"/>
                </a:cubicBezTo>
                <a:cubicBezTo>
                  <a:pt x="8809297" y="3107386"/>
                  <a:pt x="8812235" y="3128371"/>
                  <a:pt x="8815173" y="3154391"/>
                </a:cubicBezTo>
                <a:cubicBezTo>
                  <a:pt x="8789152" y="3170759"/>
                  <a:pt x="8754317" y="3194262"/>
                  <a:pt x="8717805" y="3215246"/>
                </a:cubicBezTo>
                <a:cubicBezTo>
                  <a:pt x="8703955" y="3223221"/>
                  <a:pt x="8686328" y="3226578"/>
                  <a:pt x="8670379" y="3227837"/>
                </a:cubicBezTo>
                <a:cubicBezTo>
                  <a:pt x="8631348" y="3230775"/>
                  <a:pt x="8602390" y="3270226"/>
                  <a:pt x="8615401" y="3319749"/>
                </a:cubicBezTo>
                <a:cubicBezTo>
                  <a:pt x="8598193" y="3306739"/>
                  <a:pt x="8587701" y="3298345"/>
                  <a:pt x="8571752" y="3286174"/>
                </a:cubicBezTo>
                <a:cubicBezTo>
                  <a:pt x="8558322" y="3316392"/>
                  <a:pt x="8545312" y="3344931"/>
                  <a:pt x="8532721" y="3373470"/>
                </a:cubicBezTo>
                <a:cubicBezTo>
                  <a:pt x="8524328" y="3364656"/>
                  <a:pt x="8516773" y="3356263"/>
                  <a:pt x="8509219" y="3348288"/>
                </a:cubicBezTo>
                <a:cubicBezTo>
                  <a:pt x="8494110" y="3362558"/>
                  <a:pt x="8479001" y="3376827"/>
                  <a:pt x="8457597" y="3396973"/>
                </a:cubicBezTo>
                <a:cubicBezTo>
                  <a:pt x="8455079" y="3396553"/>
                  <a:pt x="8439550" y="3393615"/>
                  <a:pt x="8424861" y="3391097"/>
                </a:cubicBezTo>
                <a:cubicBezTo>
                  <a:pt x="8424861" y="3365496"/>
                  <a:pt x="8424861" y="3340314"/>
                  <a:pt x="8424861" y="3303801"/>
                </a:cubicBezTo>
                <a:cubicBezTo>
                  <a:pt x="8323716" y="3366755"/>
                  <a:pt x="8236420" y="3421314"/>
                  <a:pt x="8150804" y="3475035"/>
                </a:cubicBezTo>
                <a:cubicBezTo>
                  <a:pt x="8150804" y="3455729"/>
                  <a:pt x="8150804" y="3433066"/>
                  <a:pt x="8150804" y="3418796"/>
                </a:cubicBezTo>
                <a:cubicBezTo>
                  <a:pt x="8120166" y="3425931"/>
                  <a:pt x="8090368" y="3424672"/>
                  <a:pt x="8073161" y="3438942"/>
                </a:cubicBezTo>
                <a:cubicBezTo>
                  <a:pt x="8053435" y="3455729"/>
                  <a:pt x="8045461" y="3485947"/>
                  <a:pt x="8024896" y="3524139"/>
                </a:cubicBezTo>
                <a:cubicBezTo>
                  <a:pt x="8021539" y="3491403"/>
                  <a:pt x="8019440" y="3475035"/>
                  <a:pt x="8017761" y="3458247"/>
                </a:cubicBezTo>
                <a:cubicBezTo>
                  <a:pt x="8013985" y="3457408"/>
                  <a:pt x="8010207" y="3456568"/>
                  <a:pt x="8006430" y="3455729"/>
                </a:cubicBezTo>
                <a:cubicBezTo>
                  <a:pt x="7994678" y="3483848"/>
                  <a:pt x="7983347" y="3512387"/>
                  <a:pt x="7967819" y="3549740"/>
                </a:cubicBezTo>
                <a:cubicBezTo>
                  <a:pt x="7955228" y="3522040"/>
                  <a:pt x="7946414" y="3502734"/>
                  <a:pt x="7932565" y="3472517"/>
                </a:cubicBezTo>
                <a:cubicBezTo>
                  <a:pt x="7902347" y="3493501"/>
                  <a:pt x="7874228" y="3513226"/>
                  <a:pt x="7841912" y="3535890"/>
                </a:cubicBezTo>
                <a:cubicBezTo>
                  <a:pt x="7852404" y="3548900"/>
                  <a:pt x="7861637" y="3560232"/>
                  <a:pt x="7865834" y="3565688"/>
                </a:cubicBezTo>
                <a:cubicBezTo>
                  <a:pt x="7813792" y="3599263"/>
                  <a:pt x="7761331" y="3627382"/>
                  <a:pt x="7715165" y="3664315"/>
                </a:cubicBezTo>
                <a:cubicBezTo>
                  <a:pt x="7666481" y="3703346"/>
                  <a:pt x="7624512" y="3750351"/>
                  <a:pt x="7573730" y="3799875"/>
                </a:cubicBezTo>
                <a:cubicBezTo>
                  <a:pt x="7567434" y="3799875"/>
                  <a:pt x="7546450" y="3799875"/>
                  <a:pt x="7520009" y="3799875"/>
                </a:cubicBezTo>
                <a:cubicBezTo>
                  <a:pt x="7517071" y="3787704"/>
                  <a:pt x="7512874" y="3771756"/>
                  <a:pt x="7507418" y="3749932"/>
                </a:cubicBezTo>
                <a:cubicBezTo>
                  <a:pt x="7379413" y="3975725"/>
                  <a:pt x="7178381" y="4119679"/>
                  <a:pt x="6994557" y="4282519"/>
                </a:cubicBezTo>
                <a:cubicBezTo>
                  <a:pt x="7041982" y="4256918"/>
                  <a:pt x="7089827" y="4231736"/>
                  <a:pt x="7137252" y="4206135"/>
                </a:cubicBezTo>
                <a:cubicBezTo>
                  <a:pt x="7141029" y="4212011"/>
                  <a:pt x="7144806" y="4218306"/>
                  <a:pt x="7148583" y="4224182"/>
                </a:cubicBezTo>
                <a:cubicBezTo>
                  <a:pt x="7101998" y="4256078"/>
                  <a:pt x="7057511" y="4291332"/>
                  <a:pt x="7008827" y="4319451"/>
                </a:cubicBezTo>
                <a:cubicBezTo>
                  <a:pt x="6916075" y="4373172"/>
                  <a:pt x="6821225" y="4423954"/>
                  <a:pt x="6726375" y="4474737"/>
                </a:cubicBezTo>
                <a:cubicBezTo>
                  <a:pt x="6604245" y="4540209"/>
                  <a:pt x="6482955" y="4606100"/>
                  <a:pt x="6344037" y="4635898"/>
                </a:cubicBezTo>
                <a:cubicBezTo>
                  <a:pt x="6220229" y="4662339"/>
                  <a:pt x="6102715" y="4721515"/>
                  <a:pt x="5978907" y="4741240"/>
                </a:cubicBezTo>
                <a:cubicBezTo>
                  <a:pt x="5877762" y="4757188"/>
                  <a:pt x="5777455" y="4799577"/>
                  <a:pt x="5670854" y="4777334"/>
                </a:cubicBezTo>
                <a:cubicBezTo>
                  <a:pt x="5573906" y="4757188"/>
                  <a:pt x="5476957" y="4737463"/>
                  <a:pt x="5380009" y="4717318"/>
                </a:cubicBezTo>
                <a:cubicBezTo>
                  <a:pt x="5374133" y="4716059"/>
                  <a:pt x="5366998" y="4715219"/>
                  <a:pt x="5362382" y="4711862"/>
                </a:cubicBezTo>
                <a:cubicBezTo>
                  <a:pt x="5309501" y="4674929"/>
                  <a:pt x="5258298" y="4633380"/>
                  <a:pt x="5172682" y="4676188"/>
                </a:cubicBezTo>
                <a:cubicBezTo>
                  <a:pt x="5198703" y="4651007"/>
                  <a:pt x="5210034" y="4640095"/>
                  <a:pt x="5219268" y="4631281"/>
                </a:cubicBezTo>
                <a:cubicBezTo>
                  <a:pt x="5217169" y="4621209"/>
                  <a:pt x="5217169" y="4615333"/>
                  <a:pt x="5215071" y="4614074"/>
                </a:cubicBezTo>
                <a:cubicBezTo>
                  <a:pt x="5160091" y="4590151"/>
                  <a:pt x="5105112" y="4567069"/>
                  <a:pt x="5050552" y="4542727"/>
                </a:cubicBezTo>
                <a:cubicBezTo>
                  <a:pt x="5038381" y="4537271"/>
                  <a:pt x="5028309" y="4526778"/>
                  <a:pt x="5017397" y="4518385"/>
                </a:cubicBezTo>
                <a:cubicBezTo>
                  <a:pt x="5026630" y="4506634"/>
                  <a:pt x="5036283" y="4495302"/>
                  <a:pt x="5042158" y="4488167"/>
                </a:cubicBezTo>
                <a:cubicBezTo>
                  <a:pt x="4930520" y="4468861"/>
                  <a:pt x="4891070" y="4352187"/>
                  <a:pt x="4813427" y="4293011"/>
                </a:cubicBezTo>
                <a:cubicBezTo>
                  <a:pt x="4790344" y="4300985"/>
                  <a:pt x="4770619" y="4308120"/>
                  <a:pt x="4750893" y="4314835"/>
                </a:cubicBezTo>
                <a:cubicBezTo>
                  <a:pt x="4763904" y="4255659"/>
                  <a:pt x="4773556" y="4212431"/>
                  <a:pt x="4784888" y="4161228"/>
                </a:cubicBezTo>
                <a:cubicBezTo>
                  <a:pt x="4750893" y="4167524"/>
                  <a:pt x="4728650" y="4171301"/>
                  <a:pt x="4692976" y="4178016"/>
                </a:cubicBezTo>
                <a:cubicBezTo>
                  <a:pt x="4710183" y="4208653"/>
                  <a:pt x="4724872" y="4235514"/>
                  <a:pt x="4739981" y="4261954"/>
                </a:cubicBezTo>
                <a:cubicBezTo>
                  <a:pt x="4734945" y="4266151"/>
                  <a:pt x="4729909" y="4270348"/>
                  <a:pt x="4724872" y="4274964"/>
                </a:cubicBezTo>
                <a:cubicBezTo>
                  <a:pt x="4695494" y="4241809"/>
                  <a:pt x="4662758" y="4211172"/>
                  <a:pt x="4637157" y="4175498"/>
                </a:cubicBezTo>
                <a:cubicBezTo>
                  <a:pt x="4616172" y="4146119"/>
                  <a:pt x="4606939" y="4107088"/>
                  <a:pt x="4556157" y="4110865"/>
                </a:cubicBezTo>
                <a:cubicBezTo>
                  <a:pt x="4570007" y="4103731"/>
                  <a:pt x="4583856" y="4096176"/>
                  <a:pt x="4614494" y="4080228"/>
                </a:cubicBezTo>
                <a:cubicBezTo>
                  <a:pt x="4571685" y="4075192"/>
                  <a:pt x="4545245" y="4071834"/>
                  <a:pt x="4516706" y="4068057"/>
                </a:cubicBezTo>
                <a:cubicBezTo>
                  <a:pt x="4510411" y="4110446"/>
                  <a:pt x="4505375" y="4146539"/>
                  <a:pt x="4500338" y="4182213"/>
                </a:cubicBezTo>
                <a:cubicBezTo>
                  <a:pt x="4482711" y="4153254"/>
                  <a:pt x="4468022" y="4128912"/>
                  <a:pt x="4447457" y="4095337"/>
                </a:cubicBezTo>
                <a:cubicBezTo>
                  <a:pt x="4453753" y="4091140"/>
                  <a:pt x="4473898" y="4077710"/>
                  <a:pt x="4486908" y="4069316"/>
                </a:cubicBezTo>
                <a:cubicBezTo>
                  <a:pt x="4463406" y="4028606"/>
                  <a:pt x="4439483" y="3987476"/>
                  <a:pt x="4415561" y="3946347"/>
                </a:cubicBezTo>
                <a:cubicBezTo>
                  <a:pt x="4407167" y="3950544"/>
                  <a:pt x="4393317" y="3957678"/>
                  <a:pt x="4379468" y="3964813"/>
                </a:cubicBezTo>
                <a:cubicBezTo>
                  <a:pt x="4374011" y="3951383"/>
                  <a:pt x="4368555" y="3938373"/>
                  <a:pt x="4360161" y="3917388"/>
                </a:cubicBezTo>
                <a:cubicBezTo>
                  <a:pt x="4345053" y="3928720"/>
                  <a:pt x="4327426" y="3941730"/>
                  <a:pt x="4301825" y="3960616"/>
                </a:cubicBezTo>
                <a:cubicBezTo>
                  <a:pt x="4321970" y="3917808"/>
                  <a:pt x="4272446" y="3876678"/>
                  <a:pt x="4319452" y="3838486"/>
                </a:cubicBezTo>
                <a:cubicBezTo>
                  <a:pt x="4324488" y="3834289"/>
                  <a:pt x="4301405" y="3794839"/>
                  <a:pt x="4291332" y="3771756"/>
                </a:cubicBezTo>
                <a:cubicBezTo>
                  <a:pt x="4286296" y="3773015"/>
                  <a:pt x="4281260" y="3774274"/>
                  <a:pt x="4276224" y="3775113"/>
                </a:cubicBezTo>
                <a:cubicBezTo>
                  <a:pt x="4274965" y="3796098"/>
                  <a:pt x="4273286" y="3817502"/>
                  <a:pt x="4272027" y="3838486"/>
                </a:cubicBezTo>
                <a:cubicBezTo>
                  <a:pt x="4194384" y="3838906"/>
                  <a:pt x="4172560" y="3811626"/>
                  <a:pt x="4164166" y="3738600"/>
                </a:cubicBezTo>
                <a:cubicBezTo>
                  <a:pt x="4158290" y="3688657"/>
                  <a:pt x="4137726" y="3637455"/>
                  <a:pt x="4081068" y="3615211"/>
                </a:cubicBezTo>
                <a:cubicBezTo>
                  <a:pt x="4071834" y="3611434"/>
                  <a:pt x="4066798" y="3596745"/>
                  <a:pt x="4060083" y="3587092"/>
                </a:cubicBezTo>
                <a:cubicBezTo>
                  <a:pt x="4070995" y="3579957"/>
                  <a:pt x="4081907" y="3572823"/>
                  <a:pt x="4084005" y="3571564"/>
                </a:cubicBezTo>
                <a:cubicBezTo>
                  <a:pt x="4079809" y="3485947"/>
                  <a:pt x="4074352" y="3403687"/>
                  <a:pt x="4073093" y="3321428"/>
                </a:cubicBezTo>
                <a:cubicBezTo>
                  <a:pt x="4072674" y="3298345"/>
                  <a:pt x="4079809" y="3270646"/>
                  <a:pt x="4117581" y="3284495"/>
                </a:cubicBezTo>
                <a:cubicBezTo>
                  <a:pt x="4121778" y="3286174"/>
                  <a:pt x="4130591" y="3274003"/>
                  <a:pt x="4137306" y="3268547"/>
                </a:cubicBezTo>
                <a:cubicBezTo>
                  <a:pt x="4130591" y="3263091"/>
                  <a:pt x="4125135" y="3255117"/>
                  <a:pt x="4117581" y="3252599"/>
                </a:cubicBezTo>
                <a:cubicBezTo>
                  <a:pt x="4073093" y="3237490"/>
                  <a:pt x="4028606" y="3224060"/>
                  <a:pt x="3982440" y="3209371"/>
                </a:cubicBezTo>
                <a:cubicBezTo>
                  <a:pt x="3987057" y="3158169"/>
                  <a:pt x="3988316" y="3159008"/>
                  <a:pt x="4036161" y="3173697"/>
                </a:cubicBezTo>
                <a:cubicBezTo>
                  <a:pt x="4066798" y="3182931"/>
                  <a:pt x="4099534" y="3185449"/>
                  <a:pt x="4125555" y="3190065"/>
                </a:cubicBezTo>
                <a:cubicBezTo>
                  <a:pt x="4161648" y="3130469"/>
                  <a:pt x="4054627" y="3038557"/>
                  <a:pt x="4171301" y="3017572"/>
                </a:cubicBezTo>
                <a:cubicBezTo>
                  <a:pt x="4201938" y="2872779"/>
                  <a:pt x="4232156" y="2730924"/>
                  <a:pt x="4261954" y="2589069"/>
                </a:cubicBezTo>
                <a:cubicBezTo>
                  <a:pt x="4258597" y="2588229"/>
                  <a:pt x="4254819" y="2586970"/>
                  <a:pt x="4251462" y="2586131"/>
                </a:cubicBezTo>
                <a:cubicBezTo>
                  <a:pt x="4245166" y="2599981"/>
                  <a:pt x="4238452" y="2613830"/>
                  <a:pt x="4232996" y="2628100"/>
                </a:cubicBezTo>
                <a:cubicBezTo>
                  <a:pt x="4191446" y="2738479"/>
                  <a:pt x="4104990" y="2830810"/>
                  <a:pt x="4106249" y="2958816"/>
                </a:cubicBezTo>
                <a:cubicBezTo>
                  <a:pt x="4106669" y="3015894"/>
                  <a:pt x="4095757" y="3073391"/>
                  <a:pt x="4076871" y="3131728"/>
                </a:cubicBezTo>
                <a:cubicBezTo>
                  <a:pt x="4073933" y="3086402"/>
                  <a:pt x="4064700" y="3041075"/>
                  <a:pt x="4068896" y="2996588"/>
                </a:cubicBezTo>
                <a:cubicBezTo>
                  <a:pt x="4076871" y="2910551"/>
                  <a:pt x="4094917" y="2825354"/>
                  <a:pt x="4103731" y="2739318"/>
                </a:cubicBezTo>
                <a:cubicBezTo>
                  <a:pt x="4105829" y="2717074"/>
                  <a:pt x="4081907" y="2691893"/>
                  <a:pt x="4084845" y="2670489"/>
                </a:cubicBezTo>
                <a:cubicBezTo>
                  <a:pt x="4091140" y="2627680"/>
                  <a:pt x="4107928" y="2586131"/>
                  <a:pt x="4108347" y="2537447"/>
                </a:cubicBezTo>
                <a:cubicBezTo>
                  <a:pt x="4087783" y="2571861"/>
                  <a:pt x="4067637" y="2605857"/>
                  <a:pt x="4044974" y="2643629"/>
                </a:cubicBezTo>
                <a:cubicBezTo>
                  <a:pt x="4032383" y="2633136"/>
                  <a:pt x="4017275" y="2620965"/>
                  <a:pt x="4000907" y="2607535"/>
                </a:cubicBezTo>
                <a:cubicBezTo>
                  <a:pt x="3988736" y="2629359"/>
                  <a:pt x="3978243" y="2648665"/>
                  <a:pt x="3963974" y="2675105"/>
                </a:cubicBezTo>
                <a:cubicBezTo>
                  <a:pt x="3963974" y="2632297"/>
                  <a:pt x="3963974" y="2598302"/>
                  <a:pt x="3963974" y="2564727"/>
                </a:cubicBezTo>
                <a:cubicBezTo>
                  <a:pt x="3812466" y="2627261"/>
                  <a:pt x="3786025" y="2755686"/>
                  <a:pt x="3754129" y="2884111"/>
                </a:cubicBezTo>
                <a:cubicBezTo>
                  <a:pt x="3759165" y="2811085"/>
                  <a:pt x="3764201" y="2738479"/>
                  <a:pt x="3769238" y="2665452"/>
                </a:cubicBezTo>
                <a:cubicBezTo>
                  <a:pt x="3764621" y="2664613"/>
                  <a:pt x="3760424" y="2663774"/>
                  <a:pt x="3755808" y="2662934"/>
                </a:cubicBezTo>
                <a:cubicBezTo>
                  <a:pt x="3748673" y="2683499"/>
                  <a:pt x="3741119" y="2704064"/>
                  <a:pt x="3733984" y="2724629"/>
                </a:cubicBezTo>
                <a:cubicBezTo>
                  <a:pt x="3730206" y="2723789"/>
                  <a:pt x="3726429" y="2722950"/>
                  <a:pt x="3722652" y="2722111"/>
                </a:cubicBezTo>
                <a:cubicBezTo>
                  <a:pt x="3725590" y="2691054"/>
                  <a:pt x="3731046" y="2659996"/>
                  <a:pt x="3729787" y="2629359"/>
                </a:cubicBezTo>
                <a:cubicBezTo>
                  <a:pt x="3729367" y="2615929"/>
                  <a:pt x="3717196" y="2597463"/>
                  <a:pt x="3705025" y="2591167"/>
                </a:cubicBezTo>
                <a:cubicBezTo>
                  <a:pt x="3697890" y="2587390"/>
                  <a:pt x="3681103" y="2603758"/>
                  <a:pt x="3668092" y="2609214"/>
                </a:cubicBezTo>
                <a:cubicBezTo>
                  <a:pt x="3635776" y="2623903"/>
                  <a:pt x="3603460" y="2646986"/>
                  <a:pt x="3569885" y="2649504"/>
                </a:cubicBezTo>
                <a:cubicBezTo>
                  <a:pt x="3506092" y="2654121"/>
                  <a:pt x="3447335" y="2666712"/>
                  <a:pt x="3385641" y="2686437"/>
                </a:cubicBezTo>
                <a:cubicBezTo>
                  <a:pt x="3344091" y="2699447"/>
                  <a:pt x="3304641" y="2723789"/>
                  <a:pt x="3260573" y="2729665"/>
                </a:cubicBezTo>
                <a:cubicBezTo>
                  <a:pt x="3252179" y="2730924"/>
                  <a:pt x="3242946" y="2721691"/>
                  <a:pt x="3239589" y="2720012"/>
                </a:cubicBezTo>
                <a:cubicBezTo>
                  <a:pt x="3182091" y="2744774"/>
                  <a:pt x="3122915" y="2769955"/>
                  <a:pt x="3064158" y="2795137"/>
                </a:cubicBezTo>
                <a:cubicBezTo>
                  <a:pt x="3040236" y="2751069"/>
                  <a:pt x="3015894" y="2791359"/>
                  <a:pt x="2993231" y="2795976"/>
                </a:cubicBezTo>
                <a:cubicBezTo>
                  <a:pt x="2889987" y="2815702"/>
                  <a:pt x="2804370" y="2867323"/>
                  <a:pt x="2717074" y="2926920"/>
                </a:cubicBezTo>
                <a:cubicBezTo>
                  <a:pt x="2589908" y="3014215"/>
                  <a:pt x="2449732" y="3083883"/>
                  <a:pt x="2312073" y="3155651"/>
                </a:cubicBezTo>
                <a:cubicBezTo>
                  <a:pt x="2185747" y="3221542"/>
                  <a:pt x="2165601" y="3261412"/>
                  <a:pt x="2210089" y="3397812"/>
                </a:cubicBezTo>
                <a:cubicBezTo>
                  <a:pt x="2213866" y="3409143"/>
                  <a:pt x="2222679" y="3421314"/>
                  <a:pt x="2221420" y="3431807"/>
                </a:cubicBezTo>
                <a:cubicBezTo>
                  <a:pt x="2217223" y="3461605"/>
                  <a:pt x="2209249" y="3490983"/>
                  <a:pt x="2202534" y="3520361"/>
                </a:cubicBezTo>
                <a:cubicBezTo>
                  <a:pt x="2172736" y="3509449"/>
                  <a:pt x="2142518" y="3499377"/>
                  <a:pt x="2113560" y="3487206"/>
                </a:cubicBezTo>
                <a:cubicBezTo>
                  <a:pt x="2100969" y="3481750"/>
                  <a:pt x="2090477" y="3471677"/>
                  <a:pt x="2080824" y="3464962"/>
                </a:cubicBezTo>
                <a:cubicBezTo>
                  <a:pt x="2074529" y="3469579"/>
                  <a:pt x="2072011" y="3470838"/>
                  <a:pt x="2071591" y="3472097"/>
                </a:cubicBezTo>
                <a:cubicBezTo>
                  <a:pt x="2064876" y="3583315"/>
                  <a:pt x="2056902" y="3587932"/>
                  <a:pt x="1951140" y="3534211"/>
                </a:cubicBezTo>
                <a:cubicBezTo>
                  <a:pt x="1906653" y="3511548"/>
                  <a:pt x="1863844" y="3484688"/>
                  <a:pt x="1809704" y="3453631"/>
                </a:cubicBezTo>
                <a:cubicBezTo>
                  <a:pt x="1813481" y="3483009"/>
                  <a:pt x="1815580" y="3498118"/>
                  <a:pt x="1818518" y="3521201"/>
                </a:cubicBezTo>
                <a:cubicBezTo>
                  <a:pt x="1780326" y="3500636"/>
                  <a:pt x="1744232" y="3485947"/>
                  <a:pt x="1713595" y="3464123"/>
                </a:cubicBezTo>
                <a:cubicBezTo>
                  <a:pt x="1647284" y="3416278"/>
                  <a:pt x="1583491" y="3364656"/>
                  <a:pt x="1518019" y="3315553"/>
                </a:cubicBezTo>
                <a:cubicBezTo>
                  <a:pt x="1510045" y="3309677"/>
                  <a:pt x="1487802" y="3307998"/>
                  <a:pt x="1487382" y="3309677"/>
                </a:cubicBezTo>
                <a:cubicBezTo>
                  <a:pt x="1481087" y="3328563"/>
                  <a:pt x="1477309" y="3348708"/>
                  <a:pt x="1469335" y="3387319"/>
                </a:cubicBezTo>
                <a:cubicBezTo>
                  <a:pt x="1427786" y="3350807"/>
                  <a:pt x="1378263" y="3325205"/>
                  <a:pt x="1357698" y="3285335"/>
                </a:cubicBezTo>
                <a:cubicBezTo>
                  <a:pt x="1332516" y="3237070"/>
                  <a:pt x="1303138" y="3210210"/>
                  <a:pt x="1252775" y="3197620"/>
                </a:cubicBezTo>
                <a:cubicBezTo>
                  <a:pt x="1235988" y="3193423"/>
                  <a:pt x="1222138" y="3176635"/>
                  <a:pt x="1207029" y="3165723"/>
                </a:cubicBezTo>
                <a:cubicBezTo>
                  <a:pt x="1181848" y="3147676"/>
                  <a:pt x="1158765" y="3123754"/>
                  <a:pt x="1130645" y="3114101"/>
                </a:cubicBezTo>
                <a:cubicBezTo>
                  <a:pt x="1081961" y="3096894"/>
                  <a:pt x="1044189" y="3074650"/>
                  <a:pt x="1039992" y="3016733"/>
                </a:cubicBezTo>
                <a:cubicBezTo>
                  <a:pt x="1028661" y="3018832"/>
                  <a:pt x="1013972" y="3026386"/>
                  <a:pt x="1007256" y="3021769"/>
                </a:cubicBezTo>
                <a:cubicBezTo>
                  <a:pt x="943044" y="2976443"/>
                  <a:pt x="880510" y="2929018"/>
                  <a:pt x="820494" y="2874878"/>
                </a:cubicBezTo>
                <a:cubicBezTo>
                  <a:pt x="838541" y="2879914"/>
                  <a:pt x="856588" y="2884950"/>
                  <a:pt x="880090" y="2891665"/>
                </a:cubicBezTo>
                <a:cubicBezTo>
                  <a:pt x="885127" y="2810665"/>
                  <a:pt x="743271" y="2849696"/>
                  <a:pt x="785660" y="2748131"/>
                </a:cubicBezTo>
                <a:cubicBezTo>
                  <a:pt x="778525" y="2749390"/>
                  <a:pt x="771391" y="2750650"/>
                  <a:pt x="763836" y="2751909"/>
                </a:cubicBezTo>
                <a:cubicBezTo>
                  <a:pt x="756701" y="2769536"/>
                  <a:pt x="749567" y="2787162"/>
                  <a:pt x="735717" y="2821997"/>
                </a:cubicBezTo>
                <a:cubicBezTo>
                  <a:pt x="716831" y="2770795"/>
                  <a:pt x="702142" y="2731344"/>
                  <a:pt x="687872" y="2693152"/>
                </a:cubicBezTo>
                <a:cubicBezTo>
                  <a:pt x="668147" y="2685178"/>
                  <a:pt x="642546" y="2667131"/>
                  <a:pt x="615686" y="2665033"/>
                </a:cubicBezTo>
                <a:cubicBezTo>
                  <a:pt x="544758" y="2659996"/>
                  <a:pt x="609810" y="2607116"/>
                  <a:pt x="580432" y="2585711"/>
                </a:cubicBezTo>
                <a:cubicBezTo>
                  <a:pt x="567841" y="2599141"/>
                  <a:pt x="553991" y="2613830"/>
                  <a:pt x="543079" y="2625162"/>
                </a:cubicBezTo>
                <a:cubicBezTo>
                  <a:pt x="477607" y="2553395"/>
                  <a:pt x="411296" y="2479530"/>
                  <a:pt x="342887" y="2406923"/>
                </a:cubicBezTo>
                <a:cubicBezTo>
                  <a:pt x="326099" y="2389296"/>
                  <a:pt x="305115" y="2374187"/>
                  <a:pt x="283291" y="2362016"/>
                </a:cubicBezTo>
                <a:cubicBezTo>
                  <a:pt x="251394" y="2344389"/>
                  <a:pt x="222856" y="2321726"/>
                  <a:pt x="237545" y="2283954"/>
                </a:cubicBezTo>
                <a:cubicBezTo>
                  <a:pt x="248037" y="2256674"/>
                  <a:pt x="274897" y="2235690"/>
                  <a:pt x="295462" y="2210928"/>
                </a:cubicBezTo>
                <a:cubicBezTo>
                  <a:pt x="268602" y="2200016"/>
                  <a:pt x="227052" y="2183228"/>
                  <a:pt x="180886" y="2164762"/>
                </a:cubicBezTo>
                <a:cubicBezTo>
                  <a:pt x="169555" y="2188684"/>
                  <a:pt x="140177" y="2211348"/>
                  <a:pt x="190959" y="2228975"/>
                </a:cubicBezTo>
                <a:cubicBezTo>
                  <a:pt x="198513" y="2231493"/>
                  <a:pt x="200612" y="2248700"/>
                  <a:pt x="205648" y="2258773"/>
                </a:cubicBezTo>
                <a:cubicBezTo>
                  <a:pt x="194317" y="2258353"/>
                  <a:pt x="176690" y="2262550"/>
                  <a:pt x="172493" y="2256674"/>
                </a:cubicBezTo>
                <a:cubicBezTo>
                  <a:pt x="153607" y="2231073"/>
                  <a:pt x="133881" y="2204633"/>
                  <a:pt x="122550" y="2175254"/>
                </a:cubicBezTo>
                <a:cubicBezTo>
                  <a:pt x="99467" y="2114819"/>
                  <a:pt x="81840" y="2051865"/>
                  <a:pt x="0" y="2025005"/>
                </a:cubicBezTo>
                <a:cubicBezTo>
                  <a:pt x="95270" y="2001083"/>
                  <a:pt x="150249" y="1943166"/>
                  <a:pt x="172912" y="1833207"/>
                </a:cubicBezTo>
                <a:cubicBezTo>
                  <a:pt x="193897" y="1853352"/>
                  <a:pt x="207327" y="1875595"/>
                  <a:pt x="225793" y="1882310"/>
                </a:cubicBezTo>
                <a:cubicBezTo>
                  <a:pt x="284970" y="1902875"/>
                  <a:pt x="342887" y="1933932"/>
                  <a:pt x="410037" y="1906652"/>
                </a:cubicBezTo>
                <a:cubicBezTo>
                  <a:pt x="541400" y="1852932"/>
                  <a:pt x="672763" y="1799212"/>
                  <a:pt x="805805" y="1749269"/>
                </a:cubicBezTo>
                <a:cubicBezTo>
                  <a:pt x="980396" y="1683377"/>
                  <a:pt x="1157086" y="1623362"/>
                  <a:pt x="1330838" y="1556211"/>
                </a:cubicBezTo>
                <a:cubicBezTo>
                  <a:pt x="1434081" y="1516341"/>
                  <a:pt x="1533128" y="1465978"/>
                  <a:pt x="1634693" y="1421910"/>
                </a:cubicBezTo>
                <a:cubicBezTo>
                  <a:pt x="1685896" y="1399667"/>
                  <a:pt x="1737937" y="1379941"/>
                  <a:pt x="1790818" y="1358537"/>
                </a:cubicBezTo>
                <a:cubicBezTo>
                  <a:pt x="1802989" y="1373226"/>
                  <a:pt x="1816000" y="1389175"/>
                  <a:pt x="1829010" y="1404703"/>
                </a:cubicBezTo>
                <a:cubicBezTo>
                  <a:pt x="1842440" y="1390014"/>
                  <a:pt x="1855031" y="1374066"/>
                  <a:pt x="1870140" y="1360636"/>
                </a:cubicBezTo>
                <a:cubicBezTo>
                  <a:pt x="1883570" y="1348884"/>
                  <a:pt x="1899938" y="1339651"/>
                  <a:pt x="1917984" y="1327060"/>
                </a:cubicBezTo>
                <a:cubicBezTo>
                  <a:pt x="1925119" y="1348465"/>
                  <a:pt x="1930155" y="1363154"/>
                  <a:pt x="1934352" y="1375744"/>
                </a:cubicBezTo>
                <a:cubicBezTo>
                  <a:pt x="1908751" y="1399247"/>
                  <a:pt x="1884829" y="1420651"/>
                  <a:pt x="1861326" y="1442475"/>
                </a:cubicBezTo>
                <a:cubicBezTo>
                  <a:pt x="1957435" y="1456325"/>
                  <a:pt x="2009896" y="1388335"/>
                  <a:pt x="2074529" y="1339651"/>
                </a:cubicBezTo>
                <a:cubicBezTo>
                  <a:pt x="2063617" y="1341330"/>
                  <a:pt x="2052285" y="1343428"/>
                  <a:pt x="2043052" y="1344687"/>
                </a:cubicBezTo>
                <a:cubicBezTo>
                  <a:pt x="2040953" y="1320765"/>
                  <a:pt x="2038855" y="1298102"/>
                  <a:pt x="2035497" y="1260330"/>
                </a:cubicBezTo>
                <a:cubicBezTo>
                  <a:pt x="2061099" y="1267884"/>
                  <a:pt x="2087119" y="1275438"/>
                  <a:pt x="2108104" y="1281314"/>
                </a:cubicBezTo>
                <a:cubicBezTo>
                  <a:pt x="2223099" y="1212065"/>
                  <a:pt x="2342711" y="1140298"/>
                  <a:pt x="2461483" y="1066433"/>
                </a:cubicBezTo>
                <a:cubicBezTo>
                  <a:pt x="2477012" y="1056780"/>
                  <a:pt x="2483307" y="1032018"/>
                  <a:pt x="2499255" y="1022785"/>
                </a:cubicBezTo>
                <a:cubicBezTo>
                  <a:pt x="2512685" y="1014811"/>
                  <a:pt x="2535768" y="1023624"/>
                  <a:pt x="2550038" y="1016490"/>
                </a:cubicBezTo>
                <a:cubicBezTo>
                  <a:pt x="2601240" y="989629"/>
                  <a:pt x="2649085" y="956894"/>
                  <a:pt x="2700287" y="930453"/>
                </a:cubicBezTo>
                <a:cubicBezTo>
                  <a:pt x="2902997" y="826370"/>
                  <a:pt x="3105707" y="721447"/>
                  <a:pt x="3310516" y="621141"/>
                </a:cubicBezTo>
                <a:cubicBezTo>
                  <a:pt x="3515325" y="520836"/>
                  <a:pt x="3720554" y="420530"/>
                  <a:pt x="3929979" y="329457"/>
                </a:cubicBezTo>
                <a:cubicBezTo>
                  <a:pt x="4064280" y="271120"/>
                  <a:pt x="4205716" y="228311"/>
                  <a:pt x="4344633" y="180467"/>
                </a:cubicBezTo>
                <a:cubicBezTo>
                  <a:pt x="4426053" y="152348"/>
                  <a:pt x="4508312" y="127586"/>
                  <a:pt x="4590152" y="101145"/>
                </a:cubicBezTo>
                <a:cubicBezTo>
                  <a:pt x="4606100" y="96109"/>
                  <a:pt x="4622048" y="91073"/>
                  <a:pt x="4646390" y="83518"/>
                </a:cubicBezTo>
                <a:cubicBezTo>
                  <a:pt x="4612396" y="136819"/>
                  <a:pt x="4544406" y="171234"/>
                  <a:pt x="4498659" y="165358"/>
                </a:cubicBezTo>
                <a:cubicBezTo>
                  <a:pt x="4491944" y="164519"/>
                  <a:pt x="4478934" y="165358"/>
                  <a:pt x="4478514" y="167037"/>
                </a:cubicBezTo>
                <a:cubicBezTo>
                  <a:pt x="4465504" y="228731"/>
                  <a:pt x="4403809" y="217819"/>
                  <a:pt x="4373592" y="216980"/>
                </a:cubicBezTo>
                <a:cubicBezTo>
                  <a:pt x="4305182" y="214881"/>
                  <a:pt x="4254400" y="241742"/>
                  <a:pt x="4199001" y="272379"/>
                </a:cubicBezTo>
                <a:cubicBezTo>
                  <a:pt x="4137306" y="306374"/>
                  <a:pt x="4070995" y="331555"/>
                  <a:pt x="4006363" y="360514"/>
                </a:cubicBezTo>
                <a:cubicBezTo>
                  <a:pt x="3856953" y="427664"/>
                  <a:pt x="3706704" y="492716"/>
                  <a:pt x="3558553" y="562385"/>
                </a:cubicBezTo>
                <a:cubicBezTo>
                  <a:pt x="3383962" y="644644"/>
                  <a:pt x="3211469" y="730261"/>
                  <a:pt x="3038137" y="815458"/>
                </a:cubicBezTo>
                <a:cubicBezTo>
                  <a:pt x="3021769" y="823432"/>
                  <a:pt x="3007500" y="835603"/>
                  <a:pt x="2996168" y="854909"/>
                </a:cubicBezTo>
                <a:cubicBezTo>
                  <a:pt x="3032682" y="839380"/>
                  <a:pt x="3069614" y="823432"/>
                  <a:pt x="3106127" y="808323"/>
                </a:cubicBezTo>
                <a:cubicBezTo>
                  <a:pt x="3161526" y="785240"/>
                  <a:pt x="3215247" y="756701"/>
                  <a:pt x="3272325" y="740333"/>
                </a:cubicBezTo>
                <a:cubicBezTo>
                  <a:pt x="3388579" y="707178"/>
                  <a:pt x="3506512" y="678639"/>
                  <a:pt x="3624445" y="651359"/>
                </a:cubicBezTo>
                <a:cubicBezTo>
                  <a:pt x="3692434" y="635411"/>
                  <a:pt x="3761264" y="625758"/>
                  <a:pt x="3830093" y="612328"/>
                </a:cubicBezTo>
                <a:cubicBezTo>
                  <a:pt x="3839746" y="610230"/>
                  <a:pt x="3853176" y="606872"/>
                  <a:pt x="3857792" y="599318"/>
                </a:cubicBezTo>
                <a:cubicBezTo>
                  <a:pt x="3875839" y="569939"/>
                  <a:pt x="3913192" y="563224"/>
                  <a:pt x="3930819" y="545178"/>
                </a:cubicBezTo>
                <a:cubicBezTo>
                  <a:pt x="3982021" y="492716"/>
                  <a:pt x="4041197" y="507405"/>
                  <a:pt x="4094498" y="512861"/>
                </a:cubicBezTo>
                <a:cubicBezTo>
                  <a:pt x="4219565" y="525872"/>
                  <a:pt x="4325327" y="480126"/>
                  <a:pt x="4428152" y="421789"/>
                </a:cubicBezTo>
                <a:cubicBezTo>
                  <a:pt x="4448716" y="410037"/>
                  <a:pt x="4460048" y="381918"/>
                  <a:pt x="4481032" y="370586"/>
                </a:cubicBezTo>
                <a:cubicBezTo>
                  <a:pt x="4506214" y="357156"/>
                  <a:pt x="4536431" y="354219"/>
                  <a:pt x="4566230" y="345825"/>
                </a:cubicBezTo>
                <a:cubicBezTo>
                  <a:pt x="4557416" y="418851"/>
                  <a:pt x="4499079" y="370167"/>
                  <a:pt x="4465084" y="392410"/>
                </a:cubicBezTo>
                <a:cubicBezTo>
                  <a:pt x="4478934" y="397027"/>
                  <a:pt x="4489007" y="400384"/>
                  <a:pt x="4505375" y="405840"/>
                </a:cubicBezTo>
                <a:cubicBezTo>
                  <a:pt x="4478514" y="423467"/>
                  <a:pt x="4455431" y="438996"/>
                  <a:pt x="4424794" y="458721"/>
                </a:cubicBezTo>
                <a:cubicBezTo>
                  <a:pt x="4489846" y="453685"/>
                  <a:pt x="4539789" y="503628"/>
                  <a:pt x="4609877" y="457462"/>
                </a:cubicBezTo>
                <a:cubicBezTo>
                  <a:pt x="4656043" y="427245"/>
                  <a:pt x="4731168" y="441094"/>
                  <a:pt x="4793702" y="436478"/>
                </a:cubicBezTo>
                <a:cubicBezTo>
                  <a:pt x="4832313" y="433540"/>
                  <a:pt x="4878479" y="441514"/>
                  <a:pt x="4862111" y="375203"/>
                </a:cubicBezTo>
                <a:cubicBezTo>
                  <a:pt x="4850360" y="381498"/>
                  <a:pt x="4840287" y="386535"/>
                  <a:pt x="4825598" y="394509"/>
                </a:cubicBezTo>
                <a:cubicBezTo>
                  <a:pt x="4827277" y="371006"/>
                  <a:pt x="4828536" y="352120"/>
                  <a:pt x="4829795" y="333654"/>
                </a:cubicBezTo>
                <a:lnTo>
                  <a:pt x="4828116" y="335332"/>
                </a:lnTo>
                <a:cubicBezTo>
                  <a:pt x="4848261" y="340369"/>
                  <a:pt x="4868407" y="344985"/>
                  <a:pt x="4898205" y="352120"/>
                </a:cubicBezTo>
                <a:cubicBezTo>
                  <a:pt x="4896526" y="325260"/>
                  <a:pt x="4895266" y="298400"/>
                  <a:pt x="4892329" y="271540"/>
                </a:cubicBezTo>
                <a:cubicBezTo>
                  <a:pt x="4888551" y="234187"/>
                  <a:pt x="4902821" y="225793"/>
                  <a:pt x="4937235" y="243840"/>
                </a:cubicBezTo>
                <a:cubicBezTo>
                  <a:pt x="4939334" y="227472"/>
                  <a:pt x="4941432" y="211944"/>
                  <a:pt x="4946049" y="178368"/>
                </a:cubicBezTo>
                <a:cubicBezTo>
                  <a:pt x="4954443" y="211944"/>
                  <a:pt x="4958220" y="227472"/>
                  <a:pt x="4962417" y="243420"/>
                </a:cubicBezTo>
                <a:cubicBezTo>
                  <a:pt x="4969971" y="242161"/>
                  <a:pt x="4977106" y="240482"/>
                  <a:pt x="4984661" y="239223"/>
                </a:cubicBezTo>
                <a:cubicBezTo>
                  <a:pt x="4973749" y="188021"/>
                  <a:pt x="4973749" y="129265"/>
                  <a:pt x="4946469" y="88555"/>
                </a:cubicBezTo>
                <a:cubicBezTo>
                  <a:pt x="4933459" y="69249"/>
                  <a:pt x="4869665" y="83099"/>
                  <a:pt x="4828536" y="83518"/>
                </a:cubicBezTo>
                <a:cubicBezTo>
                  <a:pt x="4812168" y="83518"/>
                  <a:pt x="4795800" y="87296"/>
                  <a:pt x="4771878" y="89814"/>
                </a:cubicBezTo>
                <a:cubicBezTo>
                  <a:pt x="4779432" y="52881"/>
                  <a:pt x="4785308" y="26440"/>
                  <a:pt x="4790764" y="0"/>
                </a:cubicBezTo>
                <a:cubicBezTo>
                  <a:pt x="4797059" y="1259"/>
                  <a:pt x="4803774" y="2098"/>
                  <a:pt x="4810070" y="3358"/>
                </a:cubicBezTo>
                <a:cubicBezTo>
                  <a:pt x="4808810" y="19306"/>
                  <a:pt x="4807552" y="35254"/>
                  <a:pt x="4805873" y="54560"/>
                </a:cubicBezTo>
                <a:cubicBezTo>
                  <a:pt x="4823919" y="56238"/>
                  <a:pt x="4842386" y="57917"/>
                  <a:pt x="4876380" y="61275"/>
                </a:cubicBezTo>
                <a:cubicBezTo>
                  <a:pt x="4852878" y="42389"/>
                  <a:pt x="4841127" y="33156"/>
                  <a:pt x="4829375" y="23503"/>
                </a:cubicBezTo>
                <a:cubicBezTo>
                  <a:pt x="4908697" y="27700"/>
                  <a:pt x="4980883" y="44907"/>
                  <a:pt x="5050132" y="101145"/>
                </a:cubicBezTo>
                <a:cubicBezTo>
                  <a:pt x="5074474" y="91073"/>
                  <a:pt x="5114765" y="56658"/>
                  <a:pt x="5122739" y="139757"/>
                </a:cubicBezTo>
                <a:cubicBezTo>
                  <a:pt x="5125676" y="170814"/>
                  <a:pt x="5178138" y="196415"/>
                  <a:pt x="5205837" y="226633"/>
                </a:cubicBezTo>
                <a:cubicBezTo>
                  <a:pt x="5218008" y="239643"/>
                  <a:pt x="5223884" y="258529"/>
                  <a:pt x="5233537" y="274058"/>
                </a:cubicBezTo>
                <a:cubicBezTo>
                  <a:pt x="5238573" y="281612"/>
                  <a:pt x="5246128" y="287907"/>
                  <a:pt x="5252423" y="294623"/>
                </a:cubicBezTo>
                <a:cubicBezTo>
                  <a:pt x="5261656" y="283711"/>
                  <a:pt x="5271309" y="272379"/>
                  <a:pt x="5283480" y="258109"/>
                </a:cubicBezTo>
                <a:cubicBezTo>
                  <a:pt x="5328387" y="289586"/>
                  <a:pt x="5408967" y="276156"/>
                  <a:pt x="5413584" y="352959"/>
                </a:cubicBezTo>
                <a:cubicBezTo>
                  <a:pt x="5463527" y="363452"/>
                  <a:pt x="5508014" y="372265"/>
                  <a:pt x="5560895" y="383597"/>
                </a:cubicBezTo>
                <a:cubicBezTo>
                  <a:pt x="5537813" y="399965"/>
                  <a:pt x="5525222" y="408778"/>
                  <a:pt x="5512631" y="417592"/>
                </a:cubicBezTo>
                <a:cubicBezTo>
                  <a:pt x="5525222" y="428084"/>
                  <a:pt x="5537392" y="438157"/>
                  <a:pt x="5549983" y="449069"/>
                </a:cubicBezTo>
                <a:cubicBezTo>
                  <a:pt x="5559217" y="426405"/>
                  <a:pt x="5568450" y="434379"/>
                  <a:pt x="5586916" y="437737"/>
                </a:cubicBezTo>
                <a:cubicBezTo>
                  <a:pt x="5624688" y="444452"/>
                  <a:pt x="5655745" y="449488"/>
                  <a:pt x="5655326" y="501530"/>
                </a:cubicBezTo>
                <a:cubicBezTo>
                  <a:pt x="5639797" y="498592"/>
                  <a:pt x="5625108" y="496074"/>
                  <a:pt x="5607481" y="493136"/>
                </a:cubicBezTo>
                <a:cubicBezTo>
                  <a:pt x="5604543" y="499431"/>
                  <a:pt x="5596149" y="509504"/>
                  <a:pt x="5598247" y="513281"/>
                </a:cubicBezTo>
                <a:cubicBezTo>
                  <a:pt x="5619652" y="553152"/>
                  <a:pt x="5643155" y="591763"/>
                  <a:pt x="5664559" y="629116"/>
                </a:cubicBezTo>
                <a:cubicBezTo>
                  <a:pt x="5681346" y="598059"/>
                  <a:pt x="5688481" y="565323"/>
                  <a:pt x="5704429" y="560286"/>
                </a:cubicBezTo>
                <a:cubicBezTo>
                  <a:pt x="5732968" y="550634"/>
                  <a:pt x="5767383" y="557768"/>
                  <a:pt x="5798020" y="557768"/>
                </a:cubicBezTo>
                <a:cubicBezTo>
                  <a:pt x="5786688" y="579592"/>
                  <a:pt x="5773259" y="593022"/>
                  <a:pt x="5776196" y="601836"/>
                </a:cubicBezTo>
                <a:cubicBezTo>
                  <a:pt x="5781652" y="619463"/>
                  <a:pt x="5792145" y="642126"/>
                  <a:pt x="5806414" y="648421"/>
                </a:cubicBezTo>
                <a:cubicBezTo>
                  <a:pt x="5862233" y="673603"/>
                  <a:pt x="5936518" y="661851"/>
                  <a:pt x="5968415" y="733618"/>
                </a:cubicBezTo>
                <a:cubicBezTo>
                  <a:pt x="5969254" y="735717"/>
                  <a:pt x="5980166" y="735717"/>
                  <a:pt x="5984362" y="733199"/>
                </a:cubicBezTo>
                <a:cubicBezTo>
                  <a:pt x="6036824" y="701722"/>
                  <a:pt x="6072917" y="741593"/>
                  <a:pt x="6114887" y="754183"/>
                </a:cubicBezTo>
                <a:cubicBezTo>
                  <a:pt x="6114466" y="759639"/>
                  <a:pt x="6114047" y="765095"/>
                  <a:pt x="6114047" y="770551"/>
                </a:cubicBezTo>
                <a:cubicBezTo>
                  <a:pt x="6098518" y="771391"/>
                  <a:pt x="6082990" y="772230"/>
                  <a:pt x="6056549" y="773489"/>
                </a:cubicBezTo>
                <a:cubicBezTo>
                  <a:pt x="6080472" y="826370"/>
                  <a:pt x="6103555" y="876733"/>
                  <a:pt x="6125379" y="925417"/>
                </a:cubicBezTo>
                <a:cubicBezTo>
                  <a:pt x="6154757" y="892681"/>
                  <a:pt x="6216032" y="908210"/>
                  <a:pt x="6289058" y="985852"/>
                </a:cubicBezTo>
                <a:cubicBezTo>
                  <a:pt x="6234078" y="954375"/>
                  <a:pt x="6211415" y="968645"/>
                  <a:pt x="6210995" y="1018588"/>
                </a:cubicBezTo>
                <a:cubicBezTo>
                  <a:pt x="6192529" y="999702"/>
                  <a:pt x="6178679" y="985433"/>
                  <a:pt x="6164829" y="971163"/>
                </a:cubicBezTo>
                <a:cubicBezTo>
                  <a:pt x="6149720" y="988370"/>
                  <a:pt x="6134612" y="1005578"/>
                  <a:pt x="6116145" y="1026562"/>
                </a:cubicBezTo>
                <a:cubicBezTo>
                  <a:pt x="6169026" y="1046707"/>
                  <a:pt x="6212254" y="1063075"/>
                  <a:pt x="6255483" y="1079443"/>
                </a:cubicBezTo>
                <a:cubicBezTo>
                  <a:pt x="6199664" y="1095391"/>
                  <a:pt x="6177840" y="1129806"/>
                  <a:pt x="6197985" y="1190661"/>
                </a:cubicBezTo>
                <a:cubicBezTo>
                  <a:pt x="6217711" y="1194438"/>
                  <a:pt x="6239954" y="1201573"/>
                  <a:pt x="6261778" y="1201153"/>
                </a:cubicBezTo>
                <a:cubicBezTo>
                  <a:pt x="6278566" y="1200734"/>
                  <a:pt x="6307944" y="1193179"/>
                  <a:pt x="6309203" y="1184785"/>
                </a:cubicBezTo>
                <a:cubicBezTo>
                  <a:pt x="6312141" y="1167158"/>
                  <a:pt x="6303747" y="1145754"/>
                  <a:pt x="6294094" y="1128547"/>
                </a:cubicBezTo>
                <a:cubicBezTo>
                  <a:pt x="6283602" y="1109661"/>
                  <a:pt x="6267234" y="1094552"/>
                  <a:pt x="6253384" y="1077764"/>
                </a:cubicBezTo>
                <a:cubicBezTo>
                  <a:pt x="6276887" y="1097490"/>
                  <a:pt x="6300809" y="1117215"/>
                  <a:pt x="6324312" y="1136941"/>
                </a:cubicBezTo>
                <a:cubicBezTo>
                  <a:pt x="6359985" y="1166739"/>
                  <a:pt x="6326830" y="1190661"/>
                  <a:pt x="6320535" y="1219200"/>
                </a:cubicBezTo>
                <a:cubicBezTo>
                  <a:pt x="6310882" y="1264527"/>
                  <a:pt x="6312141" y="1311952"/>
                  <a:pt x="6308364" y="1358537"/>
                </a:cubicBezTo>
                <a:cubicBezTo>
                  <a:pt x="6315918" y="1359377"/>
                  <a:pt x="6323472" y="1360216"/>
                  <a:pt x="6331027" y="1361055"/>
                </a:cubicBezTo>
                <a:cubicBezTo>
                  <a:pt x="6338161" y="1316568"/>
                  <a:pt x="6344876" y="1271661"/>
                  <a:pt x="6353270" y="1218780"/>
                </a:cubicBezTo>
                <a:cubicBezTo>
                  <a:pt x="6375934" y="1276698"/>
                  <a:pt x="6396079" y="1328739"/>
                  <a:pt x="6416643" y="1380781"/>
                </a:cubicBezTo>
                <a:cubicBezTo>
                  <a:pt x="6422939" y="1380361"/>
                  <a:pt x="6429234" y="1379941"/>
                  <a:pt x="6435110" y="1379522"/>
                </a:cubicBezTo>
                <a:cubicBezTo>
                  <a:pt x="6442664" y="1322024"/>
                  <a:pt x="6450639" y="1264527"/>
                  <a:pt x="6459872" y="1194858"/>
                </a:cubicBezTo>
                <a:cubicBezTo>
                  <a:pt x="6506877" y="1293485"/>
                  <a:pt x="6506877" y="1293485"/>
                  <a:pt x="6456514" y="1476050"/>
                </a:cubicBezTo>
                <a:cubicBezTo>
                  <a:pt x="6481695" y="1439537"/>
                  <a:pt x="6497644" y="1416454"/>
                  <a:pt x="6515271" y="1390853"/>
                </a:cubicBezTo>
                <a:cubicBezTo>
                  <a:pt x="6521146" y="1403444"/>
                  <a:pt x="6527442" y="1416454"/>
                  <a:pt x="6534996" y="1431983"/>
                </a:cubicBezTo>
                <a:cubicBezTo>
                  <a:pt x="6545489" y="1420651"/>
                  <a:pt x="6555141" y="1410579"/>
                  <a:pt x="6564794" y="1400506"/>
                </a:cubicBezTo>
                <a:cubicBezTo>
                  <a:pt x="6569411" y="1401346"/>
                  <a:pt x="6573608" y="1401765"/>
                  <a:pt x="6578224" y="1402605"/>
                </a:cubicBezTo>
                <a:cubicBezTo>
                  <a:pt x="6575286" y="1424428"/>
                  <a:pt x="6571509" y="1446252"/>
                  <a:pt x="6570250" y="1468076"/>
                </a:cubicBezTo>
                <a:cubicBezTo>
                  <a:pt x="6568991" y="1491999"/>
                  <a:pt x="6569830" y="1516341"/>
                  <a:pt x="6569830" y="1529771"/>
                </a:cubicBezTo>
                <a:cubicBezTo>
                  <a:pt x="6601307" y="1526413"/>
                  <a:pt x="6634463" y="1513403"/>
                  <a:pt x="6652929" y="1524315"/>
                </a:cubicBezTo>
                <a:cubicBezTo>
                  <a:pt x="6669297" y="1533968"/>
                  <a:pt x="6676851" y="1571320"/>
                  <a:pt x="6676012" y="1595662"/>
                </a:cubicBezTo>
                <a:cubicBezTo>
                  <a:pt x="6673074" y="1667009"/>
                  <a:pt x="6665100" y="1738357"/>
                  <a:pt x="6655867" y="1808865"/>
                </a:cubicBezTo>
                <a:cubicBezTo>
                  <a:pt x="6653768" y="1825652"/>
                  <a:pt x="6638240" y="1840761"/>
                  <a:pt x="6629427" y="1857129"/>
                </a:cubicBezTo>
                <a:cubicBezTo>
                  <a:pt x="6584940" y="1938549"/>
                  <a:pt x="6540452" y="2020389"/>
                  <a:pt x="6504778" y="2112301"/>
                </a:cubicBezTo>
                <a:cubicBezTo>
                  <a:pt x="6615157" y="2057321"/>
                  <a:pt x="6725116" y="2002342"/>
                  <a:pt x="6833816" y="1948202"/>
                </a:cubicBezTo>
                <a:cubicBezTo>
                  <a:pt x="6834235" y="1985135"/>
                  <a:pt x="6810313" y="2007378"/>
                  <a:pt x="6762888" y="2027943"/>
                </a:cubicBezTo>
                <a:cubicBezTo>
                  <a:pt x="6720499" y="2046409"/>
                  <a:pt x="6681468" y="2072850"/>
                  <a:pt x="6642437" y="2098031"/>
                </a:cubicBezTo>
                <a:cubicBezTo>
                  <a:pt x="6637401" y="2100969"/>
                  <a:pt x="6644955" y="2119436"/>
                  <a:pt x="6640758" y="2128249"/>
                </a:cubicBezTo>
                <a:cubicBezTo>
                  <a:pt x="6632364" y="2147135"/>
                  <a:pt x="6622292" y="2177773"/>
                  <a:pt x="6609281" y="2179451"/>
                </a:cubicBezTo>
                <a:cubicBezTo>
                  <a:pt x="6524084" y="2192462"/>
                  <a:pt x="6506038" y="2252897"/>
                  <a:pt x="6495126" y="2320887"/>
                </a:cubicBezTo>
                <a:cubicBezTo>
                  <a:pt x="6500162" y="2322146"/>
                  <a:pt x="6505198" y="2323825"/>
                  <a:pt x="6510234" y="2325084"/>
                </a:cubicBezTo>
                <a:cubicBezTo>
                  <a:pt x="6514012" y="2303260"/>
                  <a:pt x="6517369" y="2281856"/>
                  <a:pt x="6521146" y="2259612"/>
                </a:cubicBezTo>
                <a:cubicBezTo>
                  <a:pt x="6547587" y="2255835"/>
                  <a:pt x="6575706" y="2251638"/>
                  <a:pt x="6619354" y="2244923"/>
                </a:cubicBezTo>
                <a:cubicBezTo>
                  <a:pt x="6588297" y="2282695"/>
                  <a:pt x="6567312" y="2307877"/>
                  <a:pt x="6534157" y="2347327"/>
                </a:cubicBezTo>
                <a:cubicBezTo>
                  <a:pt x="6540872" y="2353203"/>
                  <a:pt x="6550525" y="2361177"/>
                  <a:pt x="6564375" y="2373348"/>
                </a:cubicBezTo>
                <a:cubicBezTo>
                  <a:pt x="6561857" y="2376706"/>
                  <a:pt x="6552203" y="2390975"/>
                  <a:pt x="6535835" y="2415317"/>
                </a:cubicBezTo>
                <a:cubicBezTo>
                  <a:pt x="6578644" y="2401467"/>
                  <a:pt x="6609281" y="2391395"/>
                  <a:pt x="6639919" y="2381322"/>
                </a:cubicBezTo>
                <a:cubicBezTo>
                  <a:pt x="6642437" y="2383840"/>
                  <a:pt x="6644955" y="2386358"/>
                  <a:pt x="6647473" y="2389296"/>
                </a:cubicBezTo>
                <a:cubicBezTo>
                  <a:pt x="6607183" y="2431685"/>
                  <a:pt x="6566473" y="2474074"/>
                  <a:pt x="6526183" y="2516462"/>
                </a:cubicBezTo>
                <a:cubicBezTo>
                  <a:pt x="6530799" y="2522758"/>
                  <a:pt x="6535416" y="2529053"/>
                  <a:pt x="6540452" y="2534929"/>
                </a:cubicBezTo>
                <a:cubicBezTo>
                  <a:pt x="6568152" y="2520659"/>
                  <a:pt x="6596691" y="2507229"/>
                  <a:pt x="6623970" y="2492120"/>
                </a:cubicBezTo>
                <a:cubicBezTo>
                  <a:pt x="6668878" y="2467359"/>
                  <a:pt x="6713365" y="2441758"/>
                  <a:pt x="6757432" y="2414897"/>
                </a:cubicBezTo>
                <a:cubicBezTo>
                  <a:pt x="6770442" y="2406923"/>
                  <a:pt x="6780935" y="2394752"/>
                  <a:pt x="6792686" y="2384260"/>
                </a:cubicBezTo>
                <a:cubicBezTo>
                  <a:pt x="6780515" y="2372928"/>
                  <a:pt x="6768344" y="2362016"/>
                  <a:pt x="6756592" y="2349846"/>
                </a:cubicBezTo>
                <a:cubicBezTo>
                  <a:pt x="6747779" y="2340612"/>
                  <a:pt x="6740644" y="2329700"/>
                  <a:pt x="6730572" y="2317109"/>
                </a:cubicBezTo>
                <a:cubicBezTo>
                  <a:pt x="6834655" y="2270944"/>
                  <a:pt x="6932443" y="2227296"/>
                  <a:pt x="7039883" y="2179871"/>
                </a:cubicBezTo>
                <a:cubicBezTo>
                  <a:pt x="7041562" y="2173995"/>
                  <a:pt x="7048277" y="2150912"/>
                  <a:pt x="7054572" y="2128249"/>
                </a:cubicBezTo>
                <a:cubicBezTo>
                  <a:pt x="7117526" y="2135803"/>
                  <a:pt x="7154039" y="2091736"/>
                  <a:pt x="7193490" y="2050187"/>
                </a:cubicBezTo>
                <a:cubicBezTo>
                  <a:pt x="7160335" y="2062358"/>
                  <a:pt x="7127179" y="2074529"/>
                  <a:pt x="7090246" y="2087959"/>
                </a:cubicBezTo>
                <a:cubicBezTo>
                  <a:pt x="7084790" y="2069073"/>
                  <a:pt x="7078915" y="2049347"/>
                  <a:pt x="7073879" y="2032140"/>
                </a:cubicBezTo>
                <a:cubicBezTo>
                  <a:pt x="7052894" y="2052705"/>
                  <a:pt x="7030650" y="2074529"/>
                  <a:pt x="7008407" y="2096772"/>
                </a:cubicBezTo>
                <a:cubicBezTo>
                  <a:pt x="6974831" y="2150493"/>
                  <a:pt x="6936640" y="2113980"/>
                  <a:pt x="6899707" y="2102648"/>
                </a:cubicBezTo>
                <a:lnTo>
                  <a:pt x="6901386" y="2104327"/>
                </a:lnTo>
                <a:cubicBezTo>
                  <a:pt x="6910199" y="2090477"/>
                  <a:pt x="6916495" y="2072850"/>
                  <a:pt x="6929085" y="2063197"/>
                </a:cubicBezTo>
                <a:cubicBezTo>
                  <a:pt x="6973573" y="2027943"/>
                  <a:pt x="7040723" y="2014933"/>
                  <a:pt x="7040723" y="1946943"/>
                </a:cubicBezTo>
                <a:cubicBezTo>
                  <a:pt x="7067583" y="1956596"/>
                  <a:pt x="7091925" y="1964990"/>
                  <a:pt x="7116267" y="1973803"/>
                </a:cubicBezTo>
                <a:cubicBezTo>
                  <a:pt x="7122563" y="1947362"/>
                  <a:pt x="7128858" y="1920502"/>
                  <a:pt x="7136412" y="1889026"/>
                </a:cubicBezTo>
                <a:cubicBezTo>
                  <a:pt x="7143127" y="1898678"/>
                  <a:pt x="7149842" y="1908331"/>
                  <a:pt x="7156557" y="1917984"/>
                </a:cubicBezTo>
                <a:cubicBezTo>
                  <a:pt x="7182578" y="1904554"/>
                  <a:pt x="7210278" y="1890285"/>
                  <a:pt x="7237977" y="1876015"/>
                </a:cubicBezTo>
                <a:cubicBezTo>
                  <a:pt x="7240915" y="1881051"/>
                  <a:pt x="7243853" y="1886088"/>
                  <a:pt x="7246791" y="1891124"/>
                </a:cubicBezTo>
                <a:cubicBezTo>
                  <a:pt x="7250988" y="1874336"/>
                  <a:pt x="7255604" y="1857549"/>
                  <a:pt x="7264838" y="1821455"/>
                </a:cubicBezTo>
                <a:cubicBezTo>
                  <a:pt x="7284563" y="1835305"/>
                  <a:pt x="7296314" y="1843279"/>
                  <a:pt x="7315200" y="1856290"/>
                </a:cubicBezTo>
                <a:cubicBezTo>
                  <a:pt x="7376056" y="1803828"/>
                  <a:pt x="7457055" y="1734160"/>
                  <a:pt x="7540993" y="1661553"/>
                </a:cubicBezTo>
                <a:cubicBezTo>
                  <a:pt x="7561558" y="1689673"/>
                  <a:pt x="7582123" y="1698906"/>
                  <a:pt x="7618217" y="1655258"/>
                </a:cubicBezTo>
                <a:cubicBezTo>
                  <a:pt x="7644237" y="1623362"/>
                  <a:pt x="7695859" y="1594823"/>
                  <a:pt x="7723978" y="1648123"/>
                </a:cubicBezTo>
                <a:cubicBezTo>
                  <a:pt x="7704253" y="1698906"/>
                  <a:pt x="7687885" y="1740455"/>
                  <a:pt x="7671517" y="1782424"/>
                </a:cubicBezTo>
                <a:cubicBezTo>
                  <a:pt x="7676973" y="1786621"/>
                  <a:pt x="7682429" y="1790818"/>
                  <a:pt x="7687885" y="1795015"/>
                </a:cubicBezTo>
                <a:cubicBezTo>
                  <a:pt x="7699217" y="1780326"/>
                  <a:pt x="7710968" y="1765217"/>
                  <a:pt x="7725238" y="1747170"/>
                </a:cubicBezTo>
                <a:cubicBezTo>
                  <a:pt x="7729015" y="1747590"/>
                  <a:pt x="7742864" y="1752207"/>
                  <a:pt x="7754196" y="1748429"/>
                </a:cubicBezTo>
                <a:cubicBezTo>
                  <a:pt x="7846948" y="1717792"/>
                  <a:pt x="7942217" y="1691351"/>
                  <a:pt x="8008109" y="1610771"/>
                </a:cubicBezTo>
                <a:cubicBezTo>
                  <a:pt x="8012306" y="1605735"/>
                  <a:pt x="8034549" y="1606574"/>
                  <a:pt x="8035808" y="1609932"/>
                </a:cubicBezTo>
                <a:cubicBezTo>
                  <a:pt x="8042104" y="1624621"/>
                  <a:pt x="8045881" y="1641408"/>
                  <a:pt x="8046301" y="1657357"/>
                </a:cubicBezTo>
                <a:cubicBezTo>
                  <a:pt x="8046301" y="1665331"/>
                  <a:pt x="8036647" y="1673724"/>
                  <a:pt x="8031192" y="1681699"/>
                </a:cubicBezTo>
                <a:cubicBezTo>
                  <a:pt x="7961943" y="1706880"/>
                  <a:pt x="7892274" y="1732481"/>
                  <a:pt x="7822605" y="1757662"/>
                </a:cubicBezTo>
                <a:cubicBezTo>
                  <a:pt x="7824704" y="1763119"/>
                  <a:pt x="7827222" y="1768994"/>
                  <a:pt x="7829321" y="1774450"/>
                </a:cubicBezTo>
                <a:cubicBezTo>
                  <a:pt x="7899409" y="1750948"/>
                  <a:pt x="7979150" y="1748849"/>
                  <a:pt x="8029093" y="1679600"/>
                </a:cubicBezTo>
                <a:cubicBezTo>
                  <a:pt x="8053435" y="1673724"/>
                  <a:pt x="8077777" y="1668269"/>
                  <a:pt x="8107995" y="1661134"/>
                </a:cubicBezTo>
                <a:cubicBezTo>
                  <a:pt x="8103378" y="1680439"/>
                  <a:pt x="8099601" y="1697227"/>
                  <a:pt x="8092047" y="1728704"/>
                </a:cubicBezTo>
                <a:cubicBezTo>
                  <a:pt x="8138213" y="1705201"/>
                  <a:pt x="8174306" y="1686735"/>
                  <a:pt x="8210399" y="1668269"/>
                </a:cubicBezTo>
                <a:cubicBezTo>
                  <a:pt x="8208720" y="1664072"/>
                  <a:pt x="8207042" y="1659455"/>
                  <a:pt x="8205363" y="1655258"/>
                </a:cubicBezTo>
                <a:cubicBezTo>
                  <a:pt x="8194031" y="1660294"/>
                  <a:pt x="8183119" y="1665331"/>
                  <a:pt x="8170529" y="1670787"/>
                </a:cubicBezTo>
                <a:cubicBezTo>
                  <a:pt x="8163394" y="1633015"/>
                  <a:pt x="8204944" y="1594823"/>
                  <a:pt x="8241037" y="1613289"/>
                </a:cubicBezTo>
                <a:cubicBezTo>
                  <a:pt x="8276291" y="1631755"/>
                  <a:pt x="8293918" y="1650222"/>
                  <a:pt x="8291819" y="1592305"/>
                </a:cubicBezTo>
                <a:cubicBezTo>
                  <a:pt x="8291819" y="1588947"/>
                  <a:pt x="8309446" y="1585589"/>
                  <a:pt x="8318680" y="1580973"/>
                </a:cubicBezTo>
                <a:cubicBezTo>
                  <a:pt x="8340923" y="1569641"/>
                  <a:pt x="8363167" y="1557890"/>
                  <a:pt x="8380374" y="1535646"/>
                </a:cubicBezTo>
                <a:cubicBezTo>
                  <a:pt x="8364006" y="1539843"/>
                  <a:pt x="8347218" y="1543620"/>
                  <a:pt x="8330851" y="1547817"/>
                </a:cubicBezTo>
                <a:cubicBezTo>
                  <a:pt x="8327913" y="1544460"/>
                  <a:pt x="8324975" y="1541102"/>
                  <a:pt x="8322037" y="1537745"/>
                </a:cubicBezTo>
                <a:cubicBezTo>
                  <a:pt x="8338824" y="1519698"/>
                  <a:pt x="8355612" y="1501651"/>
                  <a:pt x="8372400" y="1483605"/>
                </a:cubicBezTo>
                <a:cubicBezTo>
                  <a:pt x="8393804" y="1470594"/>
                  <a:pt x="8415208" y="1457164"/>
                  <a:pt x="8436612" y="1444154"/>
                </a:cubicBezTo>
                <a:cubicBezTo>
                  <a:pt x="8456337" y="1443315"/>
                  <a:pt x="8476483" y="1442056"/>
                  <a:pt x="8496208" y="1441216"/>
                </a:cubicBezTo>
                <a:cubicBezTo>
                  <a:pt x="8497887" y="1444154"/>
                  <a:pt x="8499566" y="1447092"/>
                  <a:pt x="8501245" y="1450449"/>
                </a:cubicBezTo>
                <a:cubicBezTo>
                  <a:pt x="8471447" y="1464299"/>
                  <a:pt x="8442068" y="1478149"/>
                  <a:pt x="8412270" y="1491999"/>
                </a:cubicBezTo>
                <a:cubicBezTo>
                  <a:pt x="8469768" y="1498714"/>
                  <a:pt x="8532302" y="1519698"/>
                  <a:pt x="8553286" y="1437859"/>
                </a:cubicBezTo>
                <a:cubicBezTo>
                  <a:pt x="8554545" y="1432822"/>
                  <a:pt x="8575530" y="1431563"/>
                  <a:pt x="8587701" y="1430304"/>
                </a:cubicBezTo>
                <a:cubicBezTo>
                  <a:pt x="8615401" y="1427366"/>
                  <a:pt x="8658209" y="1445833"/>
                  <a:pt x="8643100" y="1386656"/>
                </a:cubicBezTo>
                <a:cubicBezTo>
                  <a:pt x="8642260" y="1384138"/>
                  <a:pt x="8666603" y="1373226"/>
                  <a:pt x="8680032" y="1369449"/>
                </a:cubicBezTo>
                <a:cubicBezTo>
                  <a:pt x="8709411" y="1361475"/>
                  <a:pt x="8739628" y="1356019"/>
                  <a:pt x="8768588" y="1349724"/>
                </a:cubicBezTo>
                <a:cubicBezTo>
                  <a:pt x="8769846" y="1373646"/>
                  <a:pt x="8769846" y="1373646"/>
                  <a:pt x="8679612" y="1450869"/>
                </a:cubicBezTo>
                <a:cubicBezTo>
                  <a:pt x="8769427" y="1459263"/>
                  <a:pt x="8867634" y="1374485"/>
                  <a:pt x="8880225" y="1277537"/>
                </a:cubicBezTo>
                <a:cubicBezTo>
                  <a:pt x="8895753" y="1278376"/>
                  <a:pt x="8904567" y="1330838"/>
                  <a:pt x="8928909" y="1281734"/>
                </a:cubicBezTo>
                <a:cubicBezTo>
                  <a:pt x="8936044" y="1267464"/>
                  <a:pt x="8970458" y="1256552"/>
                  <a:pt x="8989344" y="1260330"/>
                </a:cubicBezTo>
                <a:cubicBezTo>
                  <a:pt x="9040127" y="1269983"/>
                  <a:pt x="9066987" y="1238086"/>
                  <a:pt x="9100562" y="1212065"/>
                </a:cubicBezTo>
                <a:cubicBezTo>
                  <a:pt x="9121546" y="1196117"/>
                  <a:pt x="9150086" y="1181848"/>
                  <a:pt x="9175267" y="1181428"/>
                </a:cubicBezTo>
                <a:cubicBezTo>
                  <a:pt x="9286485" y="1180588"/>
                  <a:pt x="9379237" y="1125609"/>
                  <a:pt x="9477444" y="1086158"/>
                </a:cubicBezTo>
                <a:cubicBezTo>
                  <a:pt x="9520252" y="1068951"/>
                  <a:pt x="9562221" y="1048386"/>
                  <a:pt x="9609226" y="1027402"/>
                </a:cubicBezTo>
                <a:cubicBezTo>
                  <a:pt x="9615102" y="1044189"/>
                  <a:pt x="9620139" y="1059298"/>
                  <a:pt x="9628112" y="1082801"/>
                </a:cubicBezTo>
                <a:cubicBezTo>
                  <a:pt x="9655812" y="1060137"/>
                  <a:pt x="9679734" y="1040832"/>
                  <a:pt x="9709113" y="1017329"/>
                </a:cubicBezTo>
                <a:cubicBezTo>
                  <a:pt x="9709952" y="1017749"/>
                  <a:pt x="9727160" y="1026982"/>
                  <a:pt x="9744786" y="1036215"/>
                </a:cubicBezTo>
                <a:cubicBezTo>
                  <a:pt x="9747305" y="1019847"/>
                  <a:pt x="9749403" y="1003060"/>
                  <a:pt x="9753180" y="978298"/>
                </a:cubicBezTo>
                <a:cubicBezTo>
                  <a:pt x="9781299" y="974940"/>
                  <a:pt x="9823688" y="969904"/>
                  <a:pt x="9873212" y="964028"/>
                </a:cubicBezTo>
                <a:cubicBezTo>
                  <a:pt x="9876570" y="968225"/>
                  <a:pt x="9887062" y="979977"/>
                  <a:pt x="9885383" y="978298"/>
                </a:cubicBezTo>
                <a:cubicBezTo>
                  <a:pt x="9854326" y="1036215"/>
                  <a:pt x="9827885" y="1086158"/>
                  <a:pt x="9800185" y="1137780"/>
                </a:cubicBezTo>
                <a:cubicBezTo>
                  <a:pt x="9895456" y="1149951"/>
                  <a:pt x="9964284" y="1102526"/>
                  <a:pt x="10028497" y="1038733"/>
                </a:cubicBezTo>
                <a:cubicBezTo>
                  <a:pt x="10065010" y="1036635"/>
                  <a:pt x="10104881" y="1034117"/>
                  <a:pt x="10160700" y="1030759"/>
                </a:cubicBezTo>
                <a:cubicBezTo>
                  <a:pt x="10088513" y="1073148"/>
                  <a:pt x="10028916" y="1108402"/>
                  <a:pt x="9968901" y="1144076"/>
                </a:cubicBezTo>
                <a:cubicBezTo>
                  <a:pt x="9969741" y="1144076"/>
                  <a:pt x="9973938" y="1145335"/>
                  <a:pt x="9977714" y="1144495"/>
                </a:cubicBezTo>
                <a:cubicBezTo>
                  <a:pt x="9985269" y="1143656"/>
                  <a:pt x="9992404" y="1141557"/>
                  <a:pt x="10012549" y="1137360"/>
                </a:cubicBezTo>
                <a:cubicBezTo>
                  <a:pt x="9996600" y="1157506"/>
                  <a:pt x="9988207" y="1167998"/>
                  <a:pt x="9979394" y="1178490"/>
                </a:cubicBezTo>
                <a:cubicBezTo>
                  <a:pt x="9980652" y="1181848"/>
                  <a:pt x="9982331" y="1185205"/>
                  <a:pt x="9983591" y="1188563"/>
                </a:cubicBezTo>
                <a:cubicBezTo>
                  <a:pt x="10062912" y="1154987"/>
                  <a:pt x="10142233" y="1120993"/>
                  <a:pt x="10222394" y="1088257"/>
                </a:cubicBezTo>
                <a:cubicBezTo>
                  <a:pt x="10262685" y="1071889"/>
                  <a:pt x="10307591" y="1064334"/>
                  <a:pt x="10344104" y="1042510"/>
                </a:cubicBezTo>
                <a:cubicBezTo>
                  <a:pt x="10407478" y="1004319"/>
                  <a:pt x="10465394" y="956054"/>
                  <a:pt x="10527509" y="915344"/>
                </a:cubicBezTo>
                <a:cubicBezTo>
                  <a:pt x="10579551" y="881349"/>
                  <a:pt x="10635369" y="852810"/>
                  <a:pt x="10687830" y="819235"/>
                </a:cubicBezTo>
                <a:cubicBezTo>
                  <a:pt x="10717208" y="800769"/>
                  <a:pt x="10744908" y="786919"/>
                  <a:pt x="10761276" y="744111"/>
                </a:cubicBezTo>
                <a:cubicBezTo>
                  <a:pt x="10779743" y="697105"/>
                  <a:pt x="10833882" y="662691"/>
                  <a:pt x="10874592" y="625338"/>
                </a:cubicBezTo>
                <a:cubicBezTo>
                  <a:pt x="10913204" y="589665"/>
                  <a:pt x="10955173" y="557349"/>
                  <a:pt x="10995463" y="523773"/>
                </a:cubicBezTo>
                <a:cubicBezTo>
                  <a:pt x="10995463" y="523773"/>
                  <a:pt x="10993365" y="525872"/>
                  <a:pt x="10993365" y="525872"/>
                </a:cubicBezTo>
                <a:cubicBezTo>
                  <a:pt x="11060515" y="499431"/>
                  <a:pt x="11128086" y="473411"/>
                  <a:pt x="11195236" y="446970"/>
                </a:cubicBezTo>
                <a:cubicBezTo>
                  <a:pt x="11330376" y="393250"/>
                  <a:pt x="11440755" y="295462"/>
                  <a:pt x="11570439" y="232928"/>
                </a:cubicBezTo>
                <a:cubicBezTo>
                  <a:pt x="11609470" y="214042"/>
                  <a:pt x="11651859" y="202291"/>
                  <a:pt x="11699703" y="185083"/>
                </a:cubicBezTo>
                <a:cubicBezTo>
                  <a:pt x="11660253" y="229571"/>
                  <a:pt x="11630034" y="263985"/>
                  <a:pt x="11599398" y="298400"/>
                </a:cubicBezTo>
                <a:cubicBezTo>
                  <a:pt x="11603595" y="303016"/>
                  <a:pt x="11607792" y="307633"/>
                  <a:pt x="11611989" y="312669"/>
                </a:cubicBezTo>
                <a:cubicBezTo>
                  <a:pt x="11658994" y="257270"/>
                  <a:pt x="11763077" y="297980"/>
                  <a:pt x="11784481" y="211104"/>
                </a:cubicBezTo>
                <a:cubicBezTo>
                  <a:pt x="11806724" y="205648"/>
                  <a:pt x="11831067" y="207327"/>
                  <a:pt x="11842818" y="195576"/>
                </a:cubicBezTo>
                <a:cubicBezTo>
                  <a:pt x="11899476" y="140596"/>
                  <a:pt x="12055601" y="54979"/>
                  <a:pt x="12139958" y="40710"/>
                </a:cubicBezTo>
                <a:cubicBezTo>
                  <a:pt x="12114777" y="61275"/>
                  <a:pt x="12095891" y="80581"/>
                  <a:pt x="12073648" y="93591"/>
                </a:cubicBezTo>
                <a:cubicBezTo>
                  <a:pt x="12050984" y="106182"/>
                  <a:pt x="12024963" y="112477"/>
                  <a:pt x="11987191" y="125907"/>
                </a:cubicBezTo>
                <a:cubicBezTo>
                  <a:pt x="12061896" y="166197"/>
                  <a:pt x="12116456" y="95270"/>
                  <a:pt x="12189063" y="122130"/>
                </a:cubicBezTo>
                <a:cubicBezTo>
                  <a:pt x="12119814" y="136819"/>
                  <a:pt x="12096731" y="213203"/>
                  <a:pt x="12022445" y="209006"/>
                </a:cubicBezTo>
                <a:cubicBezTo>
                  <a:pt x="12007337" y="208166"/>
                  <a:pt x="11990549" y="214881"/>
                  <a:pt x="11975860" y="222016"/>
                </a:cubicBezTo>
                <a:cubicBezTo>
                  <a:pt x="11860445" y="276576"/>
                  <a:pt x="11744191" y="329876"/>
                  <a:pt x="11630875" y="387794"/>
                </a:cubicBezTo>
                <a:cubicBezTo>
                  <a:pt x="11595620" y="405840"/>
                  <a:pt x="11567501" y="438157"/>
                  <a:pt x="11536024" y="464597"/>
                </a:cubicBezTo>
                <a:cubicBezTo>
                  <a:pt x="11536444" y="466276"/>
                  <a:pt x="11534765" y="458302"/>
                  <a:pt x="11529309" y="433540"/>
                </a:cubicBezTo>
                <a:cubicBezTo>
                  <a:pt x="11519657" y="461659"/>
                  <a:pt x="11514620" y="476768"/>
                  <a:pt x="11514620" y="476768"/>
                </a:cubicBezTo>
                <a:cubicBezTo>
                  <a:pt x="11458802" y="505727"/>
                  <a:pt x="11413475" y="529229"/>
                  <a:pt x="11355137" y="559447"/>
                </a:cubicBezTo>
                <a:cubicBezTo>
                  <a:pt x="11371925" y="531328"/>
                  <a:pt x="11379900" y="518317"/>
                  <a:pt x="11388293" y="504887"/>
                </a:cubicBezTo>
                <a:cubicBezTo>
                  <a:pt x="11382837" y="499851"/>
                  <a:pt x="11377801" y="494815"/>
                  <a:pt x="11372345" y="489778"/>
                </a:cubicBezTo>
                <a:cubicBezTo>
                  <a:pt x="11345904" y="516639"/>
                  <a:pt x="11320304" y="543499"/>
                  <a:pt x="11293443" y="569520"/>
                </a:cubicBezTo>
                <a:cubicBezTo>
                  <a:pt x="11283371" y="579172"/>
                  <a:pt x="11272040" y="588825"/>
                  <a:pt x="11259449" y="593862"/>
                </a:cubicBezTo>
                <a:cubicBezTo>
                  <a:pt x="11228391" y="605613"/>
                  <a:pt x="11193557" y="609810"/>
                  <a:pt x="11164598" y="624919"/>
                </a:cubicBezTo>
                <a:cubicBezTo>
                  <a:pt x="11099967" y="658914"/>
                  <a:pt x="11037013" y="696686"/>
                  <a:pt x="10974479" y="734458"/>
                </a:cubicBezTo>
                <a:cubicBezTo>
                  <a:pt x="10895997" y="781883"/>
                  <a:pt x="10819193" y="831826"/>
                  <a:pt x="10740711" y="878831"/>
                </a:cubicBezTo>
                <a:cubicBezTo>
                  <a:pt x="10727701" y="886386"/>
                  <a:pt x="10708395" y="883448"/>
                  <a:pt x="10689089" y="876313"/>
                </a:cubicBezTo>
                <a:cubicBezTo>
                  <a:pt x="10579131" y="963189"/>
                  <a:pt x="10454063" y="1027821"/>
                  <a:pt x="10323120" y="1083220"/>
                </a:cubicBezTo>
                <a:cubicBezTo>
                  <a:pt x="10295420" y="1094972"/>
                  <a:pt x="10274435" y="1122671"/>
                  <a:pt x="10247155" y="1137360"/>
                </a:cubicBezTo>
                <a:cubicBezTo>
                  <a:pt x="10221974" y="1151210"/>
                  <a:pt x="10198891" y="1191500"/>
                  <a:pt x="10161539" y="1148272"/>
                </a:cubicBezTo>
                <a:cubicBezTo>
                  <a:pt x="10155664" y="1141557"/>
                  <a:pt x="10119990" y="1156666"/>
                  <a:pt x="10101104" y="1166739"/>
                </a:cubicBezTo>
                <a:cubicBezTo>
                  <a:pt x="10066269" y="1184785"/>
                  <a:pt x="10043606" y="1217102"/>
                  <a:pt x="9995341" y="1220459"/>
                </a:cubicBezTo>
                <a:cubicBezTo>
                  <a:pt x="9963864" y="1222557"/>
                  <a:pt x="9934906" y="1264107"/>
                  <a:pt x="9905108" y="1288029"/>
                </a:cubicBezTo>
                <a:cubicBezTo>
                  <a:pt x="9909725" y="1292226"/>
                  <a:pt x="9914342" y="1296423"/>
                  <a:pt x="9918958" y="1301040"/>
                </a:cubicBezTo>
                <a:cubicBezTo>
                  <a:pt x="9999958" y="1281314"/>
                  <a:pt x="10082637" y="1266625"/>
                  <a:pt x="10161959" y="1240185"/>
                </a:cubicBezTo>
                <a:cubicBezTo>
                  <a:pt x="10210223" y="1224236"/>
                  <a:pt x="10251352" y="1188982"/>
                  <a:pt x="10297518" y="1165480"/>
                </a:cubicBezTo>
                <a:cubicBezTo>
                  <a:pt x="10349979" y="1138619"/>
                  <a:pt x="10403700" y="1113018"/>
                  <a:pt x="10458260" y="1090355"/>
                </a:cubicBezTo>
                <a:cubicBezTo>
                  <a:pt x="10537582" y="1056780"/>
                  <a:pt x="10618162" y="1026143"/>
                  <a:pt x="10708395" y="990049"/>
                </a:cubicBezTo>
                <a:cubicBezTo>
                  <a:pt x="10700002" y="1011034"/>
                  <a:pt x="10697903" y="1041671"/>
                  <a:pt x="10682375" y="1051744"/>
                </a:cubicBezTo>
                <a:cubicBezTo>
                  <a:pt x="10607670" y="1100008"/>
                  <a:pt x="10529188" y="1142816"/>
                  <a:pt x="10451964" y="1186884"/>
                </a:cubicBezTo>
                <a:cubicBezTo>
                  <a:pt x="10448607" y="1188982"/>
                  <a:pt x="10441053" y="1183946"/>
                  <a:pt x="10422167" y="1178490"/>
                </a:cubicBezTo>
                <a:cubicBezTo>
                  <a:pt x="10466234" y="1149112"/>
                  <a:pt x="10502327" y="1125189"/>
                  <a:pt x="10538421" y="1101267"/>
                </a:cubicBezTo>
                <a:cubicBezTo>
                  <a:pt x="10535902" y="1096650"/>
                  <a:pt x="10532965" y="1092034"/>
                  <a:pt x="10530446" y="1087417"/>
                </a:cubicBezTo>
                <a:cubicBezTo>
                  <a:pt x="10458260" y="1132744"/>
                  <a:pt x="10382715" y="1173454"/>
                  <a:pt x="10314726" y="1224656"/>
                </a:cubicBezTo>
                <a:cubicBezTo>
                  <a:pt x="10263943" y="1262848"/>
                  <a:pt x="10216099" y="1303138"/>
                  <a:pt x="10157762" y="1330838"/>
                </a:cubicBezTo>
                <a:cubicBezTo>
                  <a:pt x="10076762" y="1369449"/>
                  <a:pt x="9999958" y="1416874"/>
                  <a:pt x="9921476" y="1460942"/>
                </a:cubicBezTo>
                <a:cubicBezTo>
                  <a:pt x="9923575" y="1466398"/>
                  <a:pt x="9925253" y="1471854"/>
                  <a:pt x="9927352" y="1477309"/>
                </a:cubicBezTo>
                <a:cubicBezTo>
                  <a:pt x="9963445" y="1477309"/>
                  <a:pt x="9999538" y="1477309"/>
                  <a:pt x="10036471" y="1477309"/>
                </a:cubicBezTo>
                <a:cubicBezTo>
                  <a:pt x="9976875" y="1507527"/>
                  <a:pt x="9919797" y="1547817"/>
                  <a:pt x="9856843" y="1565025"/>
                </a:cubicBezTo>
                <a:cubicBezTo>
                  <a:pt x="9806481" y="1578455"/>
                  <a:pt x="9791791" y="1617906"/>
                  <a:pt x="9761155" y="1645605"/>
                </a:cubicBezTo>
                <a:cubicBezTo>
                  <a:pt x="9735553" y="1650641"/>
                  <a:pt x="9709533" y="1656098"/>
                  <a:pt x="9683512" y="1661134"/>
                </a:cubicBezTo>
                <a:cubicBezTo>
                  <a:pt x="9684770" y="1667429"/>
                  <a:pt x="9685611" y="1673305"/>
                  <a:pt x="9686869" y="1679600"/>
                </a:cubicBezTo>
                <a:cubicBezTo>
                  <a:pt x="9699040" y="1678761"/>
                  <a:pt x="9711211" y="1678341"/>
                  <a:pt x="9727999" y="1677502"/>
                </a:cubicBezTo>
                <a:cubicBezTo>
                  <a:pt x="9675118" y="1740455"/>
                  <a:pt x="9668823" y="1740875"/>
                  <a:pt x="9626014" y="1685476"/>
                </a:cubicBezTo>
                <a:cubicBezTo>
                  <a:pt x="9602931" y="1692191"/>
                  <a:pt x="9579848" y="1698906"/>
                  <a:pt x="9556765" y="1705621"/>
                </a:cubicBezTo>
                <a:cubicBezTo>
                  <a:pt x="9557185" y="1732481"/>
                  <a:pt x="9545433" y="1748849"/>
                  <a:pt x="9535780" y="1766056"/>
                </a:cubicBezTo>
                <a:cubicBezTo>
                  <a:pt x="9524030" y="1787460"/>
                  <a:pt x="9513957" y="1810124"/>
                  <a:pt x="9507242" y="1823974"/>
                </a:cubicBezTo>
                <a:cubicBezTo>
                  <a:pt x="9471988" y="1831528"/>
                  <a:pt x="9441770" y="1837823"/>
                  <a:pt x="9411553" y="1844119"/>
                </a:cubicBezTo>
                <a:cubicBezTo>
                  <a:pt x="9406517" y="1836984"/>
                  <a:pt x="9401480" y="1829849"/>
                  <a:pt x="9396443" y="1822295"/>
                </a:cubicBezTo>
                <a:cubicBezTo>
                  <a:pt x="9418687" y="1813062"/>
                  <a:pt x="9440931" y="1804248"/>
                  <a:pt x="9462755" y="1795015"/>
                </a:cubicBezTo>
                <a:cubicBezTo>
                  <a:pt x="9460656" y="1792497"/>
                  <a:pt x="9458558" y="1790398"/>
                  <a:pt x="9456039" y="1787880"/>
                </a:cubicBezTo>
                <a:cubicBezTo>
                  <a:pt x="9444708" y="1796274"/>
                  <a:pt x="9433376" y="1805088"/>
                  <a:pt x="9424143" y="1811803"/>
                </a:cubicBezTo>
                <a:cubicBezTo>
                  <a:pt x="9399381" y="1780326"/>
                  <a:pt x="9382593" y="1759341"/>
                  <a:pt x="9373360" y="1747590"/>
                </a:cubicBezTo>
                <a:cubicBezTo>
                  <a:pt x="9345241" y="1768574"/>
                  <a:pt x="9320899" y="1786621"/>
                  <a:pt x="9283966" y="1814321"/>
                </a:cubicBezTo>
                <a:cubicBezTo>
                  <a:pt x="9314185" y="1762699"/>
                  <a:pt x="9333910" y="1729124"/>
                  <a:pt x="9353635" y="1695129"/>
                </a:cubicBezTo>
                <a:cubicBezTo>
                  <a:pt x="9349018" y="1691771"/>
                  <a:pt x="9344402" y="1688414"/>
                  <a:pt x="9339785" y="1685056"/>
                </a:cubicBezTo>
                <a:cubicBezTo>
                  <a:pt x="9275153" y="1747170"/>
                  <a:pt x="9210101" y="1808865"/>
                  <a:pt x="9171490" y="1846217"/>
                </a:cubicBezTo>
                <a:cubicBezTo>
                  <a:pt x="9150086" y="1838243"/>
                  <a:pt x="9116090" y="1820196"/>
                  <a:pt x="9112313" y="1825233"/>
                </a:cubicBezTo>
                <a:cubicBezTo>
                  <a:pt x="9095106" y="1847476"/>
                  <a:pt x="9086712" y="1876435"/>
                  <a:pt x="9075380" y="1902875"/>
                </a:cubicBezTo>
                <a:cubicBezTo>
                  <a:pt x="9080837" y="1906652"/>
                  <a:pt x="9086293" y="1910430"/>
                  <a:pt x="9091749" y="1913787"/>
                </a:cubicBezTo>
                <a:cubicBezTo>
                  <a:pt x="9115671" y="1904134"/>
                  <a:pt x="9139593" y="1894481"/>
                  <a:pt x="9168132" y="1883150"/>
                </a:cubicBezTo>
                <a:cubicBezTo>
                  <a:pt x="9174428" y="1909590"/>
                  <a:pt x="9179884" y="1932673"/>
                  <a:pt x="9184920" y="1954917"/>
                </a:cubicBezTo>
                <a:cubicBezTo>
                  <a:pt x="9256267" y="1934772"/>
                  <a:pt x="9327615" y="1914207"/>
                  <a:pt x="9398962" y="1893642"/>
                </a:cubicBezTo>
                <a:cubicBezTo>
                  <a:pt x="9401900" y="1902036"/>
                  <a:pt x="9405257" y="1910430"/>
                  <a:pt x="9408195" y="1918824"/>
                </a:cubicBezTo>
                <a:cubicBezTo>
                  <a:pt x="9379656" y="1937290"/>
                  <a:pt x="9351957" y="1956596"/>
                  <a:pt x="9322998" y="1973803"/>
                </a:cubicBezTo>
                <a:cubicBezTo>
                  <a:pt x="9265500" y="2007798"/>
                  <a:pt x="9259625" y="2053544"/>
                  <a:pt x="9307049" y="2091316"/>
                </a:cubicBezTo>
                <a:cubicBezTo>
                  <a:pt x="9283547" y="2121114"/>
                  <a:pt x="9259625" y="2151752"/>
                  <a:pt x="9229827" y="2189524"/>
                </a:cubicBezTo>
                <a:cubicBezTo>
                  <a:pt x="9277671" y="2176513"/>
                  <a:pt x="9315443" y="2166441"/>
                  <a:pt x="9352796" y="2155949"/>
                </a:cubicBezTo>
                <a:cubicBezTo>
                  <a:pt x="9378397" y="2154270"/>
                  <a:pt x="9407356" y="2160146"/>
                  <a:pt x="9428759" y="2150073"/>
                </a:cubicBezTo>
                <a:cubicBezTo>
                  <a:pt x="9495491" y="2118596"/>
                  <a:pt x="9559704" y="2080824"/>
                  <a:pt x="9631470" y="2041793"/>
                </a:cubicBezTo>
                <a:cubicBezTo>
                  <a:pt x="9575232" y="2023746"/>
                  <a:pt x="9533263" y="2025425"/>
                  <a:pt x="9490874" y="2061938"/>
                </a:cubicBezTo>
                <a:cubicBezTo>
                  <a:pt x="9448905" y="2098031"/>
                  <a:pt x="9398962" y="2125311"/>
                  <a:pt x="9352376" y="2156368"/>
                </a:cubicBezTo>
                <a:cubicBezTo>
                  <a:pt x="9367065" y="2124472"/>
                  <a:pt x="9381754" y="2092575"/>
                  <a:pt x="9396443" y="2060679"/>
                </a:cubicBezTo>
                <a:lnTo>
                  <a:pt x="9394345" y="2062777"/>
                </a:lnTo>
                <a:cubicBezTo>
                  <a:pt x="9469050" y="2066554"/>
                  <a:pt x="9516475" y="2010736"/>
                  <a:pt x="9573973" y="1978000"/>
                </a:cubicBezTo>
                <a:cubicBezTo>
                  <a:pt x="9605449" y="1960373"/>
                  <a:pt x="9652875" y="1935191"/>
                  <a:pt x="9655392" y="1910010"/>
                </a:cubicBezTo>
                <a:cubicBezTo>
                  <a:pt x="9660848" y="1853772"/>
                  <a:pt x="9696942" y="1834886"/>
                  <a:pt x="9733455" y="1809704"/>
                </a:cubicBezTo>
                <a:cubicBezTo>
                  <a:pt x="9776683" y="1780326"/>
                  <a:pt x="9790533" y="1686315"/>
                  <a:pt x="9759056" y="1643087"/>
                </a:cubicBezTo>
                <a:cubicBezTo>
                  <a:pt x="9783398" y="1641408"/>
                  <a:pt x="9807321" y="1639730"/>
                  <a:pt x="9840476" y="1637631"/>
                </a:cubicBezTo>
                <a:cubicBezTo>
                  <a:pt x="9834601" y="1660714"/>
                  <a:pt x="9829144" y="1682538"/>
                  <a:pt x="9822849" y="1707719"/>
                </a:cubicBezTo>
                <a:cubicBezTo>
                  <a:pt x="9837118" y="1701424"/>
                  <a:pt x="9853906" y="1693450"/>
                  <a:pt x="9886222" y="1678761"/>
                </a:cubicBezTo>
                <a:cubicBezTo>
                  <a:pt x="9870693" y="1701424"/>
                  <a:pt x="9864818" y="1709398"/>
                  <a:pt x="9858523" y="1718631"/>
                </a:cubicBezTo>
                <a:cubicBezTo>
                  <a:pt x="9868595" y="1720310"/>
                  <a:pt x="9878248" y="1721569"/>
                  <a:pt x="9887901" y="1723248"/>
                </a:cubicBezTo>
                <a:cubicBezTo>
                  <a:pt x="9882865" y="1718212"/>
                  <a:pt x="9877409" y="1712756"/>
                  <a:pt x="9872373" y="1707719"/>
                </a:cubicBezTo>
                <a:cubicBezTo>
                  <a:pt x="9848030" y="1726186"/>
                  <a:pt x="9823268" y="1744652"/>
                  <a:pt x="9798927" y="1762699"/>
                </a:cubicBezTo>
                <a:cubicBezTo>
                  <a:pt x="9806481" y="1772771"/>
                  <a:pt x="9814035" y="1783264"/>
                  <a:pt x="9822010" y="1793336"/>
                </a:cubicBezTo>
                <a:cubicBezTo>
                  <a:pt x="9812357" y="1783264"/>
                  <a:pt x="9803124" y="1772771"/>
                  <a:pt x="9797248" y="1766896"/>
                </a:cubicBezTo>
                <a:cubicBezTo>
                  <a:pt x="9785916" y="1790818"/>
                  <a:pt x="9773325" y="1816839"/>
                  <a:pt x="9761574" y="1842020"/>
                </a:cubicBezTo>
                <a:cubicBezTo>
                  <a:pt x="9948756" y="1755984"/>
                  <a:pt x="10139295" y="1668688"/>
                  <a:pt x="10329415" y="1581393"/>
                </a:cubicBezTo>
                <a:cubicBezTo>
                  <a:pt x="10332773" y="1586849"/>
                  <a:pt x="10336130" y="1592724"/>
                  <a:pt x="10339487" y="1598180"/>
                </a:cubicBezTo>
                <a:cubicBezTo>
                  <a:pt x="10196373" y="1682538"/>
                  <a:pt x="10052840" y="1766896"/>
                  <a:pt x="9909725" y="1851253"/>
                </a:cubicBezTo>
                <a:cubicBezTo>
                  <a:pt x="9912243" y="1856709"/>
                  <a:pt x="9914761" y="1861746"/>
                  <a:pt x="9917698" y="1867202"/>
                </a:cubicBezTo>
                <a:cubicBezTo>
                  <a:pt x="10069627" y="1794595"/>
                  <a:pt x="10221555" y="1721989"/>
                  <a:pt x="10375581" y="1648123"/>
                </a:cubicBezTo>
                <a:cubicBezTo>
                  <a:pt x="10391948" y="1674564"/>
                  <a:pt x="10409576" y="1700165"/>
                  <a:pt x="10357115" y="1710657"/>
                </a:cubicBezTo>
                <a:cubicBezTo>
                  <a:pt x="10348301" y="1712336"/>
                  <a:pt x="10336549" y="1721569"/>
                  <a:pt x="10334451" y="1729543"/>
                </a:cubicBezTo>
                <a:cubicBezTo>
                  <a:pt x="10318503" y="1789979"/>
                  <a:pt x="10308010" y="1852932"/>
                  <a:pt x="10244218" y="1888186"/>
                </a:cubicBezTo>
                <a:cubicBezTo>
                  <a:pt x="10254710" y="1888186"/>
                  <a:pt x="10265622" y="1888186"/>
                  <a:pt x="10276114" y="1888186"/>
                </a:cubicBezTo>
                <a:cubicBezTo>
                  <a:pt x="10276954" y="1891544"/>
                  <a:pt x="10277374" y="1894901"/>
                  <a:pt x="10278213" y="1898678"/>
                </a:cubicBezTo>
                <a:cubicBezTo>
                  <a:pt x="10261844" y="1902456"/>
                  <a:pt x="10245897" y="1906652"/>
                  <a:pt x="10229528" y="1910430"/>
                </a:cubicBezTo>
                <a:cubicBezTo>
                  <a:pt x="10214000" y="1904134"/>
                  <a:pt x="10198472" y="1898259"/>
                  <a:pt x="10184622" y="1892383"/>
                </a:cubicBezTo>
                <a:cubicBezTo>
                  <a:pt x="10193016" y="1874336"/>
                  <a:pt x="10202669" y="1852932"/>
                  <a:pt x="10212741" y="1831948"/>
                </a:cubicBezTo>
                <a:cubicBezTo>
                  <a:pt x="10208544" y="1829430"/>
                  <a:pt x="10204347" y="1826492"/>
                  <a:pt x="10200150" y="1823974"/>
                </a:cubicBezTo>
                <a:cubicBezTo>
                  <a:pt x="10146430" y="1855870"/>
                  <a:pt x="10092710" y="1887347"/>
                  <a:pt x="10038569" y="1919243"/>
                </a:cubicBezTo>
                <a:cubicBezTo>
                  <a:pt x="10041927" y="1925539"/>
                  <a:pt x="10045285" y="1931834"/>
                  <a:pt x="10049062" y="1938549"/>
                </a:cubicBezTo>
                <a:cubicBezTo>
                  <a:pt x="10086834" y="1924699"/>
                  <a:pt x="10124187" y="1910849"/>
                  <a:pt x="10161959" y="1897000"/>
                </a:cubicBezTo>
                <a:cubicBezTo>
                  <a:pt x="10162798" y="1899098"/>
                  <a:pt x="10163637" y="1901197"/>
                  <a:pt x="10164476" y="1903295"/>
                </a:cubicBezTo>
                <a:cubicBezTo>
                  <a:pt x="10119570" y="1940228"/>
                  <a:pt x="10075082" y="1976741"/>
                  <a:pt x="10030176" y="2013673"/>
                </a:cubicBezTo>
                <a:cubicBezTo>
                  <a:pt x="10033113" y="2019130"/>
                  <a:pt x="10036052" y="2024585"/>
                  <a:pt x="10038990" y="2030461"/>
                </a:cubicBezTo>
                <a:cubicBezTo>
                  <a:pt x="10102782" y="1995627"/>
                  <a:pt x="10166575" y="1960793"/>
                  <a:pt x="10230368" y="1925958"/>
                </a:cubicBezTo>
                <a:cubicBezTo>
                  <a:pt x="10238342" y="1931414"/>
                  <a:pt x="10246736" y="1936870"/>
                  <a:pt x="10254710" y="1942326"/>
                </a:cubicBezTo>
                <a:cubicBezTo>
                  <a:pt x="10234145" y="1958694"/>
                  <a:pt x="10215678" y="1979679"/>
                  <a:pt x="10192596" y="1991010"/>
                </a:cubicBezTo>
                <a:cubicBezTo>
                  <a:pt x="10137197" y="2018290"/>
                  <a:pt x="10079699" y="2037596"/>
                  <a:pt x="10039829" y="2091316"/>
                </a:cubicBezTo>
                <a:cubicBezTo>
                  <a:pt x="10018844" y="2119436"/>
                  <a:pt x="9978134" y="2132446"/>
                  <a:pt x="9947497" y="2154270"/>
                </a:cubicBezTo>
                <a:cubicBezTo>
                  <a:pt x="9932388" y="2165182"/>
                  <a:pt x="9921056" y="2181550"/>
                  <a:pt x="9905108" y="2191622"/>
                </a:cubicBezTo>
                <a:cubicBezTo>
                  <a:pt x="9893357" y="2199177"/>
                  <a:pt x="9877409" y="2200436"/>
                  <a:pt x="9854326" y="2207151"/>
                </a:cubicBezTo>
                <a:cubicBezTo>
                  <a:pt x="9827046" y="2221420"/>
                  <a:pt x="9791372" y="2247021"/>
                  <a:pt x="9751502" y="2259612"/>
                </a:cubicBezTo>
                <a:cubicBezTo>
                  <a:pt x="9685611" y="2280597"/>
                  <a:pt x="9690647" y="2317529"/>
                  <a:pt x="9721284" y="2369571"/>
                </a:cubicBezTo>
                <a:cubicBezTo>
                  <a:pt x="9677217" y="2395172"/>
                  <a:pt x="9633568" y="2420353"/>
                  <a:pt x="9589921" y="2445954"/>
                </a:cubicBezTo>
                <a:cubicBezTo>
                  <a:pt x="9590760" y="2448053"/>
                  <a:pt x="9591599" y="2450151"/>
                  <a:pt x="9592019" y="2452250"/>
                </a:cubicBezTo>
                <a:cubicBezTo>
                  <a:pt x="9631051" y="2443017"/>
                  <a:pt x="9670081" y="2434203"/>
                  <a:pt x="9709113" y="2424970"/>
                </a:cubicBezTo>
                <a:cubicBezTo>
                  <a:pt x="9711211" y="2430846"/>
                  <a:pt x="9713310" y="2436721"/>
                  <a:pt x="9715408" y="2443017"/>
                </a:cubicBezTo>
                <a:cubicBezTo>
                  <a:pt x="9687289" y="2454348"/>
                  <a:pt x="9659589" y="2469037"/>
                  <a:pt x="9630211" y="2476172"/>
                </a:cubicBezTo>
                <a:cubicBezTo>
                  <a:pt x="9589921" y="2486245"/>
                  <a:pt x="9560543" y="2501773"/>
                  <a:pt x="9565159" y="2549198"/>
                </a:cubicBezTo>
                <a:cubicBezTo>
                  <a:pt x="9510180" y="2500514"/>
                  <a:pt x="9573552" y="2443017"/>
                  <a:pt x="9549630" y="2385939"/>
                </a:cubicBezTo>
                <a:cubicBezTo>
                  <a:pt x="9538719" y="2395592"/>
                  <a:pt x="9518993" y="2406504"/>
                  <a:pt x="9520672" y="2412379"/>
                </a:cubicBezTo>
                <a:cubicBezTo>
                  <a:pt x="9531583" y="2458545"/>
                  <a:pt x="9494652" y="2461063"/>
                  <a:pt x="9468211" y="2472395"/>
                </a:cubicBezTo>
                <a:cubicBezTo>
                  <a:pt x="9449325" y="2480369"/>
                  <a:pt x="9427081" y="2482468"/>
                  <a:pt x="9409873" y="2492960"/>
                </a:cubicBezTo>
                <a:cubicBezTo>
                  <a:pt x="9344402" y="2532830"/>
                  <a:pt x="9252070" y="2537447"/>
                  <a:pt x="9224370" y="2628939"/>
                </a:cubicBezTo>
                <a:cubicBezTo>
                  <a:pt x="9223951" y="2630199"/>
                  <a:pt x="9216397" y="2628939"/>
                  <a:pt x="9212200" y="2628939"/>
                </a:cubicBezTo>
                <a:cubicBezTo>
                  <a:pt x="9210520" y="2610053"/>
                  <a:pt x="9208842" y="2591587"/>
                  <a:pt x="9205905" y="2560110"/>
                </a:cubicBezTo>
                <a:cubicBezTo>
                  <a:pt x="9147148" y="2605017"/>
                  <a:pt x="9096365" y="2644048"/>
                  <a:pt x="9046002" y="2683079"/>
                </a:cubicBezTo>
                <a:cubicBezTo>
                  <a:pt x="9047682" y="2688955"/>
                  <a:pt x="9049360" y="2694831"/>
                  <a:pt x="9051038" y="2700706"/>
                </a:cubicBezTo>
                <a:cubicBezTo>
                  <a:pt x="9062790" y="2701965"/>
                  <a:pt x="9077479" y="2707841"/>
                  <a:pt x="9086293" y="2702805"/>
                </a:cubicBezTo>
                <a:cubicBezTo>
                  <a:pt x="9119448" y="2684758"/>
                  <a:pt x="9150506" y="2663354"/>
                  <a:pt x="9182401" y="2643209"/>
                </a:cubicBezTo>
                <a:cubicBezTo>
                  <a:pt x="9201288" y="2667131"/>
                  <a:pt x="9194573" y="2679722"/>
                  <a:pt x="9168132" y="2694831"/>
                </a:cubicBezTo>
                <a:cubicBezTo>
                  <a:pt x="9145049" y="2707841"/>
                  <a:pt x="9128681" y="2732183"/>
                  <a:pt x="9108956" y="2751489"/>
                </a:cubicBezTo>
                <a:cubicBezTo>
                  <a:pt x="9114412" y="2758204"/>
                  <a:pt x="9119868" y="2764499"/>
                  <a:pt x="9125743" y="2771214"/>
                </a:cubicBezTo>
                <a:cubicBezTo>
                  <a:pt x="9170231" y="2748551"/>
                  <a:pt x="9214717" y="2725888"/>
                  <a:pt x="9259205" y="2703224"/>
                </a:cubicBezTo>
                <a:cubicBezTo>
                  <a:pt x="9263402" y="2699867"/>
                  <a:pt x="9267179" y="2696510"/>
                  <a:pt x="9271376" y="2693152"/>
                </a:cubicBezTo>
                <a:cubicBezTo>
                  <a:pt x="9294039" y="2686017"/>
                  <a:pt x="9317122" y="2679302"/>
                  <a:pt x="9343143" y="2671328"/>
                </a:cubicBezTo>
                <a:cubicBezTo>
                  <a:pt x="9344402" y="2673007"/>
                  <a:pt x="9351957" y="2682660"/>
                  <a:pt x="9355314" y="2687276"/>
                </a:cubicBezTo>
                <a:cubicBezTo>
                  <a:pt x="9414070" y="2660416"/>
                  <a:pt x="9465692" y="2636494"/>
                  <a:pt x="9517735" y="2612991"/>
                </a:cubicBezTo>
                <a:cubicBezTo>
                  <a:pt x="9517735" y="2612991"/>
                  <a:pt x="9517314" y="2614250"/>
                  <a:pt x="9517314" y="2614250"/>
                </a:cubicBezTo>
                <a:cubicBezTo>
                  <a:pt x="9532843" y="2592007"/>
                  <a:pt x="9548371" y="2569763"/>
                  <a:pt x="9564320" y="2547519"/>
                </a:cubicBezTo>
                <a:cubicBezTo>
                  <a:pt x="9584045" y="2534929"/>
                  <a:pt x="9604190" y="2522338"/>
                  <a:pt x="9627273" y="2507229"/>
                </a:cubicBezTo>
                <a:cubicBezTo>
                  <a:pt x="9674278" y="2588649"/>
                  <a:pt x="9738911" y="2519820"/>
                  <a:pt x="9808579" y="2519820"/>
                </a:cubicBezTo>
                <a:cubicBezTo>
                  <a:pt x="9720444" y="2564307"/>
                  <a:pt x="9644061" y="2619706"/>
                  <a:pt x="9559283" y="2639851"/>
                </a:cubicBezTo>
                <a:cubicBezTo>
                  <a:pt x="9502205" y="2653281"/>
                  <a:pt x="9520672" y="2702805"/>
                  <a:pt x="9482900" y="2721691"/>
                </a:cubicBezTo>
                <a:cubicBezTo>
                  <a:pt x="9474086" y="2710359"/>
                  <a:pt x="9464433" y="2698188"/>
                  <a:pt x="9458138" y="2690214"/>
                </a:cubicBezTo>
                <a:cubicBezTo>
                  <a:pt x="9444708" y="2709100"/>
                  <a:pt x="9430439" y="2730085"/>
                  <a:pt x="9416169" y="2750650"/>
                </a:cubicBezTo>
                <a:cubicBezTo>
                  <a:pt x="9410714" y="2746872"/>
                  <a:pt x="9405257" y="2743095"/>
                  <a:pt x="9399801" y="2739738"/>
                </a:cubicBezTo>
                <a:cubicBezTo>
                  <a:pt x="9406936" y="2726727"/>
                  <a:pt x="9414490" y="2713717"/>
                  <a:pt x="9421625" y="2700287"/>
                </a:cubicBezTo>
                <a:cubicBezTo>
                  <a:pt x="9419107" y="2695670"/>
                  <a:pt x="9416169" y="2690634"/>
                  <a:pt x="9413651" y="2686017"/>
                </a:cubicBezTo>
                <a:cubicBezTo>
                  <a:pt x="9307889" y="2725888"/>
                  <a:pt x="9202547" y="2765339"/>
                  <a:pt x="9096785" y="2805209"/>
                </a:cubicBezTo>
                <a:cubicBezTo>
                  <a:pt x="9073702" y="2818639"/>
                  <a:pt x="9050619" y="2832489"/>
                  <a:pt x="9027116" y="2845919"/>
                </a:cubicBezTo>
                <a:cubicBezTo>
                  <a:pt x="8939820" y="2832069"/>
                  <a:pt x="8874768" y="2884531"/>
                  <a:pt x="8803841" y="2920204"/>
                </a:cubicBezTo>
                <a:cubicBezTo>
                  <a:pt x="8758095" y="2950002"/>
                  <a:pt x="8711929" y="2979381"/>
                  <a:pt x="8666183" y="3009179"/>
                </a:cubicBezTo>
                <a:cubicBezTo>
                  <a:pt x="8636804" y="3031842"/>
                  <a:pt x="8609105" y="3057023"/>
                  <a:pt x="8578048" y="3076329"/>
                </a:cubicBezTo>
                <a:cubicBezTo>
                  <a:pt x="8520970" y="3112003"/>
                  <a:pt x="8461794" y="3143899"/>
                  <a:pt x="8387928" y="3186288"/>
                </a:cubicBezTo>
                <a:cubicBezTo>
                  <a:pt x="8400939" y="3156910"/>
                  <a:pt x="8406395" y="3145158"/>
                  <a:pt x="8411850" y="3132987"/>
                </a:cubicBezTo>
                <a:cubicBezTo>
                  <a:pt x="8390866" y="3122075"/>
                  <a:pt x="8371560" y="3106547"/>
                  <a:pt x="8350576" y="3103189"/>
                </a:cubicBezTo>
                <a:cubicBezTo>
                  <a:pt x="8330011" y="3099832"/>
                  <a:pt x="8300633" y="3101511"/>
                  <a:pt x="8287203" y="3114101"/>
                </a:cubicBezTo>
                <a:cubicBezTo>
                  <a:pt x="8246493" y="3152713"/>
                  <a:pt x="8213337" y="3199298"/>
                  <a:pt x="8173467" y="3238749"/>
                </a:cubicBezTo>
                <a:cubicBezTo>
                  <a:pt x="8162975" y="3249242"/>
                  <a:pt x="8137793" y="3242946"/>
                  <a:pt x="8120586" y="3248402"/>
                </a:cubicBezTo>
                <a:cubicBezTo>
                  <a:pt x="8103378" y="3253858"/>
                  <a:pt x="8088270" y="3265190"/>
                  <a:pt x="8072321" y="3273583"/>
                </a:cubicBezTo>
                <a:cubicBezTo>
                  <a:pt x="7996777" y="3303381"/>
                  <a:pt x="7921233" y="3333599"/>
                  <a:pt x="7845688" y="3363397"/>
                </a:cubicBezTo>
                <a:cubicBezTo>
                  <a:pt x="7848207" y="3368853"/>
                  <a:pt x="7850725" y="3374729"/>
                  <a:pt x="7853243" y="3380185"/>
                </a:cubicBezTo>
                <a:cubicBezTo>
                  <a:pt x="7926269" y="3368014"/>
                  <a:pt x="7999295" y="3350387"/>
                  <a:pt x="8059730" y="3300024"/>
                </a:cubicBezTo>
                <a:close/>
                <a:moveTo>
                  <a:pt x="8386669" y="2814023"/>
                </a:moveTo>
                <a:cubicBezTo>
                  <a:pt x="8365685" y="2761142"/>
                  <a:pt x="8327913" y="2797235"/>
                  <a:pt x="8306928" y="2807308"/>
                </a:cubicBezTo>
                <a:cubicBezTo>
                  <a:pt x="8288882" y="2816121"/>
                  <a:pt x="8283845" y="2850536"/>
                  <a:pt x="8272933" y="2873619"/>
                </a:cubicBezTo>
                <a:cubicBezTo>
                  <a:pt x="8278809" y="2876976"/>
                  <a:pt x="8285104" y="2879914"/>
                  <a:pt x="8290980" y="2883272"/>
                </a:cubicBezTo>
                <a:cubicBezTo>
                  <a:pt x="8306089" y="2872779"/>
                  <a:pt x="8320778" y="2862707"/>
                  <a:pt x="8335887" y="2852214"/>
                </a:cubicBezTo>
                <a:cubicBezTo>
                  <a:pt x="8353094" y="2840463"/>
                  <a:pt x="8370301" y="2828712"/>
                  <a:pt x="8387509" y="2817380"/>
                </a:cubicBezTo>
                <a:cubicBezTo>
                  <a:pt x="8400099" y="2821158"/>
                  <a:pt x="8416887" y="2832489"/>
                  <a:pt x="8424861" y="2827872"/>
                </a:cubicBezTo>
                <a:cubicBezTo>
                  <a:pt x="8499146" y="2787582"/>
                  <a:pt x="8572172" y="2744354"/>
                  <a:pt x="8645198" y="2701965"/>
                </a:cubicBezTo>
                <a:cubicBezTo>
                  <a:pt x="8646877" y="2701126"/>
                  <a:pt x="8645198" y="2694831"/>
                  <a:pt x="8644779" y="2692732"/>
                </a:cubicBezTo>
                <a:cubicBezTo>
                  <a:pt x="8554125" y="2722950"/>
                  <a:pt x="8449622" y="2725468"/>
                  <a:pt x="8386669" y="2814023"/>
                </a:cubicBezTo>
                <a:close/>
                <a:moveTo>
                  <a:pt x="1313630" y="1677502"/>
                </a:moveTo>
                <a:cubicBezTo>
                  <a:pt x="1335454" y="1672046"/>
                  <a:pt x="1358537" y="1669947"/>
                  <a:pt x="1378682" y="1661134"/>
                </a:cubicBezTo>
                <a:cubicBezTo>
                  <a:pt x="1461781" y="1624621"/>
                  <a:pt x="1549496" y="1593983"/>
                  <a:pt x="1625040" y="1545299"/>
                </a:cubicBezTo>
                <a:cubicBezTo>
                  <a:pt x="1672885" y="1514662"/>
                  <a:pt x="1702263" y="1455486"/>
                  <a:pt x="1744652" y="1403024"/>
                </a:cubicBezTo>
                <a:cubicBezTo>
                  <a:pt x="1690092" y="1429465"/>
                  <a:pt x="1637631" y="1454227"/>
                  <a:pt x="1585590" y="1480667"/>
                </a:cubicBezTo>
                <a:cubicBezTo>
                  <a:pt x="1580134" y="1483605"/>
                  <a:pt x="1576356" y="1494097"/>
                  <a:pt x="1575097" y="1501651"/>
                </a:cubicBezTo>
                <a:cubicBezTo>
                  <a:pt x="1567123" y="1551175"/>
                  <a:pt x="1547398" y="1560828"/>
                  <a:pt x="1505009" y="1539004"/>
                </a:cubicBezTo>
                <a:cubicBezTo>
                  <a:pt x="1473952" y="1632595"/>
                  <a:pt x="1362314" y="1605735"/>
                  <a:pt x="1313630" y="1677502"/>
                </a:cubicBezTo>
                <a:close/>
                <a:moveTo>
                  <a:pt x="313089" y="2285213"/>
                </a:moveTo>
                <a:cubicBezTo>
                  <a:pt x="389053" y="2362856"/>
                  <a:pt x="443613" y="2372509"/>
                  <a:pt x="549794" y="2317109"/>
                </a:cubicBezTo>
                <a:cubicBezTo>
                  <a:pt x="506146" y="2307877"/>
                  <a:pt x="476768" y="2302001"/>
                  <a:pt x="429343" y="2291928"/>
                </a:cubicBezTo>
                <a:cubicBezTo>
                  <a:pt x="463338" y="2281856"/>
                  <a:pt x="478867" y="2276819"/>
                  <a:pt x="494815" y="2272203"/>
                </a:cubicBezTo>
                <a:cubicBezTo>
                  <a:pt x="493556" y="2268426"/>
                  <a:pt x="492297" y="2264648"/>
                  <a:pt x="491038" y="2260871"/>
                </a:cubicBezTo>
                <a:cubicBezTo>
                  <a:pt x="463338" y="2267167"/>
                  <a:pt x="436058" y="2273881"/>
                  <a:pt x="408359" y="2280177"/>
                </a:cubicBezTo>
                <a:cubicBezTo>
                  <a:pt x="407519" y="2286892"/>
                  <a:pt x="406260" y="2293607"/>
                  <a:pt x="405421" y="2299902"/>
                </a:cubicBezTo>
                <a:cubicBezTo>
                  <a:pt x="388213" y="2279757"/>
                  <a:pt x="370586" y="2260032"/>
                  <a:pt x="353379" y="2240306"/>
                </a:cubicBezTo>
                <a:cubicBezTo>
                  <a:pt x="341628" y="2253736"/>
                  <a:pt x="329457" y="2267586"/>
                  <a:pt x="313089" y="2285213"/>
                </a:cubicBezTo>
                <a:close/>
                <a:moveTo>
                  <a:pt x="8366524" y="3011277"/>
                </a:moveTo>
                <a:cubicBezTo>
                  <a:pt x="8323296" y="2990712"/>
                  <a:pt x="8203684" y="3057863"/>
                  <a:pt x="8202006" y="3101511"/>
                </a:cubicBezTo>
                <a:cubicBezTo>
                  <a:pt x="8332949" y="3085562"/>
                  <a:pt x="8409332" y="3034360"/>
                  <a:pt x="8387928" y="2968469"/>
                </a:cubicBezTo>
                <a:cubicBezTo>
                  <a:pt x="8379954" y="2984417"/>
                  <a:pt x="8374498" y="2995749"/>
                  <a:pt x="8366524" y="3011277"/>
                </a:cubicBezTo>
                <a:close/>
                <a:moveTo>
                  <a:pt x="9778362" y="1323283"/>
                </a:moveTo>
                <a:cubicBezTo>
                  <a:pt x="9847191" y="1285091"/>
                  <a:pt x="9909305" y="1251936"/>
                  <a:pt x="9935326" y="1167998"/>
                </a:cubicBezTo>
                <a:cubicBezTo>
                  <a:pt x="9840476" y="1186464"/>
                  <a:pt x="9801025" y="1241444"/>
                  <a:pt x="9778362" y="1323283"/>
                </a:cubicBezTo>
                <a:close/>
                <a:moveTo>
                  <a:pt x="8522649" y="2899640"/>
                </a:moveTo>
                <a:cubicBezTo>
                  <a:pt x="8516353" y="2897961"/>
                  <a:pt x="8510058" y="2896282"/>
                  <a:pt x="8504182" y="2894603"/>
                </a:cubicBezTo>
                <a:cubicBezTo>
                  <a:pt x="8498727" y="2913489"/>
                  <a:pt x="8492851" y="2932375"/>
                  <a:pt x="8484037" y="2962173"/>
                </a:cubicBezTo>
                <a:cubicBezTo>
                  <a:pt x="8487814" y="2960495"/>
                  <a:pt x="8476483" y="2965531"/>
                  <a:pt x="8458016" y="2973925"/>
                </a:cubicBezTo>
                <a:cubicBezTo>
                  <a:pt x="8522229" y="2988194"/>
                  <a:pt x="8618757" y="2945806"/>
                  <a:pt x="8632607" y="2911811"/>
                </a:cubicBezTo>
                <a:cubicBezTo>
                  <a:pt x="8612462" y="2896702"/>
                  <a:pt x="8594835" y="2884111"/>
                  <a:pt x="8570493" y="2866064"/>
                </a:cubicBezTo>
                <a:cubicBezTo>
                  <a:pt x="8566716" y="2888728"/>
                  <a:pt x="8562519" y="2911811"/>
                  <a:pt x="8555804" y="2952101"/>
                </a:cubicBezTo>
                <a:cubicBezTo>
                  <a:pt x="8539436" y="2925660"/>
                  <a:pt x="8531042" y="2912650"/>
                  <a:pt x="8522649" y="2899640"/>
                </a:cubicBezTo>
                <a:close/>
                <a:moveTo>
                  <a:pt x="8890717" y="2189104"/>
                </a:moveTo>
                <a:cubicBezTo>
                  <a:pt x="8986406" y="2191622"/>
                  <a:pt x="9055655" y="2145876"/>
                  <a:pt x="9108537" y="2070332"/>
                </a:cubicBezTo>
                <a:cubicBezTo>
                  <a:pt x="9035930" y="2110202"/>
                  <a:pt x="8963323" y="2149653"/>
                  <a:pt x="8890717" y="2189104"/>
                </a:cubicBezTo>
                <a:close/>
                <a:moveTo>
                  <a:pt x="8384990" y="1827751"/>
                </a:moveTo>
                <a:cubicBezTo>
                  <a:pt x="8387928" y="1833626"/>
                  <a:pt x="8390866" y="1839082"/>
                  <a:pt x="8393384" y="1844958"/>
                </a:cubicBezTo>
                <a:cubicBezTo>
                  <a:pt x="8471866" y="1806766"/>
                  <a:pt x="8549929" y="1768994"/>
                  <a:pt x="8628410" y="1730802"/>
                </a:cubicBezTo>
                <a:cubicBezTo>
                  <a:pt x="8624213" y="1722828"/>
                  <a:pt x="8620437" y="1714854"/>
                  <a:pt x="8616240" y="1706880"/>
                </a:cubicBezTo>
                <a:cubicBezTo>
                  <a:pt x="8539017" y="1747170"/>
                  <a:pt x="8462213" y="1787460"/>
                  <a:pt x="8384990" y="1827751"/>
                </a:cubicBezTo>
                <a:close/>
                <a:moveTo>
                  <a:pt x="8690105" y="2561789"/>
                </a:moveTo>
                <a:cubicBezTo>
                  <a:pt x="8692203" y="2565986"/>
                  <a:pt x="8693882" y="2570602"/>
                  <a:pt x="8695981" y="2574799"/>
                </a:cubicBezTo>
                <a:cubicBezTo>
                  <a:pt x="8764391" y="2549198"/>
                  <a:pt x="8833219" y="2523178"/>
                  <a:pt x="8901629" y="2497576"/>
                </a:cubicBezTo>
                <a:cubicBezTo>
                  <a:pt x="8897851" y="2488343"/>
                  <a:pt x="8893654" y="2479530"/>
                  <a:pt x="8889878" y="2470296"/>
                </a:cubicBezTo>
                <a:cubicBezTo>
                  <a:pt x="8823147" y="2500514"/>
                  <a:pt x="8756416" y="2531151"/>
                  <a:pt x="8690105" y="2561789"/>
                </a:cubicBezTo>
                <a:close/>
                <a:moveTo>
                  <a:pt x="9090070" y="2250379"/>
                </a:moveTo>
                <a:cubicBezTo>
                  <a:pt x="9197511" y="2250798"/>
                  <a:pt x="9202127" y="2247441"/>
                  <a:pt x="9208842" y="2166441"/>
                </a:cubicBezTo>
                <a:cubicBezTo>
                  <a:pt x="9162676" y="2198757"/>
                  <a:pt x="9126582" y="2224358"/>
                  <a:pt x="9090070" y="2250379"/>
                </a:cubicBezTo>
                <a:close/>
                <a:moveTo>
                  <a:pt x="9406517" y="1267045"/>
                </a:moveTo>
                <a:cubicBezTo>
                  <a:pt x="9401060" y="1258651"/>
                  <a:pt x="9396024" y="1250257"/>
                  <a:pt x="9390568" y="1241863"/>
                </a:cubicBezTo>
                <a:cubicBezTo>
                  <a:pt x="9344821" y="1267464"/>
                  <a:pt x="9299076" y="1293066"/>
                  <a:pt x="9253330" y="1318667"/>
                </a:cubicBezTo>
                <a:cubicBezTo>
                  <a:pt x="9257527" y="1325801"/>
                  <a:pt x="9261724" y="1332516"/>
                  <a:pt x="9265920" y="1339651"/>
                </a:cubicBezTo>
                <a:cubicBezTo>
                  <a:pt x="9312926" y="1315309"/>
                  <a:pt x="9359511" y="1291387"/>
                  <a:pt x="9406517" y="1267045"/>
                </a:cubicBezTo>
                <a:close/>
                <a:moveTo>
                  <a:pt x="9129101" y="2511006"/>
                </a:moveTo>
                <a:cubicBezTo>
                  <a:pt x="9082096" y="2546260"/>
                  <a:pt x="9043485" y="2575219"/>
                  <a:pt x="9006971" y="2602499"/>
                </a:cubicBezTo>
                <a:cubicBezTo>
                  <a:pt x="9074541" y="2605437"/>
                  <a:pt x="9124484" y="2573960"/>
                  <a:pt x="9129101" y="2511006"/>
                </a:cubicBezTo>
                <a:close/>
                <a:moveTo>
                  <a:pt x="5158832" y="291265"/>
                </a:moveTo>
                <a:cubicBezTo>
                  <a:pt x="5152956" y="206907"/>
                  <a:pt x="5100495" y="229151"/>
                  <a:pt x="5064402" y="219918"/>
                </a:cubicBezTo>
                <a:cubicBezTo>
                  <a:pt x="5061044" y="226213"/>
                  <a:pt x="5057687" y="232928"/>
                  <a:pt x="5054329" y="239223"/>
                </a:cubicBezTo>
                <a:cubicBezTo>
                  <a:pt x="5086225" y="255172"/>
                  <a:pt x="5118122" y="271120"/>
                  <a:pt x="5158832" y="291265"/>
                </a:cubicBezTo>
                <a:close/>
                <a:moveTo>
                  <a:pt x="9715408" y="1964570"/>
                </a:moveTo>
                <a:cubicBezTo>
                  <a:pt x="9721284" y="1972544"/>
                  <a:pt x="9727580" y="1980518"/>
                  <a:pt x="9733455" y="1988492"/>
                </a:cubicBezTo>
                <a:cubicBezTo>
                  <a:pt x="9768289" y="1961212"/>
                  <a:pt x="9803124" y="1934352"/>
                  <a:pt x="9837957" y="1907072"/>
                </a:cubicBezTo>
                <a:cubicBezTo>
                  <a:pt x="9832921" y="1900777"/>
                  <a:pt x="9827885" y="1894062"/>
                  <a:pt x="9822849" y="1887766"/>
                </a:cubicBezTo>
                <a:cubicBezTo>
                  <a:pt x="9787175" y="1913368"/>
                  <a:pt x="9751502" y="1938969"/>
                  <a:pt x="9715408" y="1964570"/>
                </a:cubicBezTo>
                <a:close/>
              </a:path>
            </a:pathLst>
          </a:custGeom>
          <a:solidFill>
            <a:schemeClr val="accent1">
              <a:alpha val="20000"/>
            </a:schemeClr>
          </a:solidFill>
          <a:ln w="3489" cap="flat">
            <a:noFill/>
            <a:miter/>
          </a:ln>
        </p:spPr>
        <p:txBody>
          <a:bodyPr vert="horz" wrap="square" lIns="91440" tIns="45720" rIns="91440" bIns="45720" rtlCol="0" anchor="ctr"/>
          <a:lstStyle/>
          <a:p>
            <a:pPr algn="l">
              <a:lnSpc>
                <a:spcPct val="110000"/>
              </a:lnSpc>
            </a:pPr>
            <a:endParaRPr kumimoji="1" lang="zh-CN" altLang="en-US"/>
          </a:p>
        </p:txBody>
      </p:sp>
      <p:sp>
        <p:nvSpPr>
          <p:cNvPr id="4" name="标题 1"/>
          <p:cNvSpPr txBox="1"/>
          <p:nvPr/>
        </p:nvSpPr>
        <p:spPr>
          <a:xfrm>
            <a:off x="660400" y="1828800"/>
            <a:ext cx="3913200" cy="2148840"/>
          </a:xfrm>
          <a:prstGeom prst="rect">
            <a:avLst/>
          </a:prstGeom>
          <a:noFill/>
          <a:ln w="22225"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7605700" y="1828800"/>
            <a:ext cx="3913200" cy="2148840"/>
          </a:xfrm>
          <a:prstGeom prst="rect">
            <a:avLst/>
          </a:prstGeom>
          <a:noFill/>
          <a:ln w="22225"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pic>
        <p:nvPicPr>
          <p:cNvPr id="6" name="Picture 5"/>
          <p:cNvPicPr>
            <a:picLocks noChangeAspect="1"/>
          </p:cNvPicPr>
          <p:nvPr/>
        </p:nvPicPr>
        <p:blipFill>
          <a:blip r:embed="rId2">
            <a:alphaModFix/>
          </a:blip>
          <a:srcRect t="41977" b="13023"/>
          <a:stretch>
            <a:fillRect/>
          </a:stretch>
        </p:blipFill>
        <p:spPr>
          <a:xfrm>
            <a:off x="892810" y="1595120"/>
            <a:ext cx="10393680" cy="2621280"/>
          </a:xfrm>
          <a:prstGeom prst="rect">
            <a:avLst/>
          </a:prstGeom>
          <a:noFill/>
          <a:ln>
            <a:noFill/>
          </a:ln>
        </p:spPr>
      </p:pic>
      <p:sp>
        <p:nvSpPr>
          <p:cNvPr id="7" name="标题 1"/>
          <p:cNvSpPr txBox="1"/>
          <p:nvPr/>
        </p:nvSpPr>
        <p:spPr>
          <a:xfrm>
            <a:off x="923973" y="4470400"/>
            <a:ext cx="3116588" cy="1524000"/>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网络工程师负责设计、实施和维护网络基础设施。他们需要具备扎实的网络理论知识和实践经验，能够处理复杂的网络问题。</a:t>
            </a:r>
            <a:endParaRPr kumimoji="1" lang="zh-CN" altLang="en-US"/>
          </a:p>
        </p:txBody>
      </p:sp>
      <p:sp>
        <p:nvSpPr>
          <p:cNvPr id="8" name="标题 1"/>
          <p:cNvSpPr txBox="1"/>
          <p:nvPr/>
        </p:nvSpPr>
        <p:spPr>
          <a:xfrm>
            <a:off x="4671251" y="4470400"/>
            <a:ext cx="3116588" cy="1524000"/>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网络工程师的工作内容包括网络设备的配置和管理、网络性能的监控和优化、网络安全的维护等。他们需要不断更新知识，以适应网络技术的发展。</a:t>
            </a:r>
            <a:endParaRPr kumimoji="1" lang="zh-CN" altLang="en-US"/>
          </a:p>
        </p:txBody>
      </p:sp>
      <p:sp>
        <p:nvSpPr>
          <p:cNvPr id="9" name="标题 1"/>
          <p:cNvSpPr txBox="1"/>
          <p:nvPr/>
        </p:nvSpPr>
        <p:spPr>
          <a:xfrm>
            <a:off x="8402312" y="4470400"/>
            <a:ext cx="3116588" cy="1524000"/>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网络工程师的职业发展路径包括成为高级网络工程师、网络架构师或者转向管理层，如IT经理或CIO。</a:t>
            </a:r>
            <a:endParaRPr kumimoji="1" lang="zh-CN" altLang="en-US"/>
          </a:p>
        </p:txBody>
      </p:sp>
      <p:sp>
        <p:nvSpPr>
          <p:cNvPr id="10" name="标题 1"/>
          <p:cNvSpPr txBox="1"/>
          <p:nvPr/>
        </p:nvSpPr>
        <p:spPr>
          <a:xfrm>
            <a:off x="317500" y="500002"/>
            <a:ext cx="11158220"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262626">
                    <a:alpha val="100000"/>
                  </a:srgbClr>
                </a:solidFill>
                <a:latin typeface="Source Han Sans CN Bold"/>
                <a:ea typeface="Source Han Sans CN Bold"/>
                <a:cs typeface="Source Han Sans CN Bold"/>
              </a:rPr>
              <a:t>网络工程师</a:t>
            </a:r>
            <a:endParaRPr kumimoji="1" lang="zh-CN" altLang="en-US"/>
          </a:p>
        </p:txBody>
      </p:sp>
      <p:cxnSp>
        <p:nvCxnSpPr>
          <p:cNvPr id="11" name="标题 1"/>
          <p:cNvCxnSpPr/>
          <p:nvPr/>
        </p:nvCxnSpPr>
        <p:spPr>
          <a:xfrm>
            <a:off x="317500" y="329335"/>
            <a:ext cx="635000" cy="0"/>
          </a:xfrm>
          <a:prstGeom prst="line">
            <a:avLst/>
          </a:prstGeom>
          <a:noFill/>
          <a:ln w="101600" cap="sq">
            <a:solidFill>
              <a:schemeClr val="accent1"/>
            </a:solidFill>
            <a:miter/>
          </a:ln>
        </p:spPr>
      </p:cxnSp>
    </p:spTree>
    <p:extLst>
      <p:ext uri="{BB962C8B-B14F-4D97-AF65-F5344CB8AC3E}">
        <p14:creationId xmlns:p14="http://schemas.microsoft.com/office/powerpoint/2010/main" val="154382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27384"/>
            <a:ext cx="12216680" cy="6912768"/>
          </a:xfrm>
          <a:prstGeom prst="rect">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0" y="6753325"/>
            <a:ext cx="12192000" cy="114300"/>
          </a:xfrm>
          <a:custGeom>
            <a:avLst/>
            <a:gdLst>
              <a:gd name="connsiteX0" fmla="*/ 0 w 12192000"/>
              <a:gd name="connsiteY0" fmla="*/ 0 h 114300"/>
              <a:gd name="connsiteX1" fmla="*/ 12192000 w 12192000"/>
              <a:gd name="connsiteY1" fmla="*/ 0 h 114300"/>
              <a:gd name="connsiteX2" fmla="*/ 12192000 w 12192000"/>
              <a:gd name="connsiteY2" fmla="*/ 114300 h 114300"/>
              <a:gd name="connsiteX3" fmla="*/ 0 w 12192000"/>
              <a:gd name="connsiteY3" fmla="*/ 114300 h 114300"/>
            </a:gdLst>
            <a:ahLst/>
            <a:cxnLst/>
            <a:rect l="l" t="t" r="r" b="b"/>
            <a:pathLst>
              <a:path w="12192000" h="114300">
                <a:moveTo>
                  <a:pt x="0" y="0"/>
                </a:moveTo>
                <a:lnTo>
                  <a:pt x="12192000" y="0"/>
                </a:lnTo>
                <a:lnTo>
                  <a:pt x="12192000" y="114300"/>
                </a:lnTo>
                <a:lnTo>
                  <a:pt x="0" y="114300"/>
                </a:lnTo>
                <a:close/>
              </a:path>
            </a:pathLst>
          </a:custGeom>
          <a:gradFill>
            <a:gsLst>
              <a:gs pos="0">
                <a:schemeClr val="accent1"/>
              </a:gs>
              <a:gs pos="100000">
                <a:schemeClr val="accent1">
                  <a:lumMod val="50000"/>
                </a:schemeClr>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10800000">
            <a:off x="1855871" y="1827843"/>
            <a:ext cx="1118324" cy="1118326"/>
          </a:xfrm>
          <a:prstGeom prst="arc">
            <a:avLst>
              <a:gd name="adj1" fmla="val 12888505"/>
              <a:gd name="adj2" fmla="val 20439601"/>
            </a:avLst>
          </a:prstGeom>
          <a:noFill/>
          <a:ln w="50800" cap="rnd">
            <a:gradFill>
              <a:gsLst>
                <a:gs pos="0">
                  <a:schemeClr val="accent1"/>
                </a:gs>
                <a:gs pos="100000">
                  <a:schemeClr val="accent1">
                    <a:alpha val="0"/>
                  </a:schemeClr>
                </a:gs>
              </a:gsLst>
              <a:lin ang="0" scaled="0"/>
            </a:grad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1855869" y="1827845"/>
            <a:ext cx="1118326" cy="1118324"/>
          </a:xfrm>
          <a:prstGeom prst="arc">
            <a:avLst>
              <a:gd name="adj1" fmla="val 12888505"/>
              <a:gd name="adj2" fmla="val 20439601"/>
            </a:avLst>
          </a:prstGeom>
          <a:noFill/>
          <a:ln w="50800" cap="rnd">
            <a:gradFill>
              <a:gsLst>
                <a:gs pos="0">
                  <a:schemeClr val="accent1"/>
                </a:gs>
                <a:gs pos="100000">
                  <a:schemeClr val="accent1">
                    <a:alpha val="0"/>
                  </a:schemeClr>
                </a:gs>
              </a:gsLst>
              <a:lin ang="0" scaled="0"/>
            </a:grad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16200000">
            <a:off x="1995524" y="1967499"/>
            <a:ext cx="839016" cy="839016"/>
          </a:xfrm>
          <a:prstGeom prst="arc">
            <a:avLst>
              <a:gd name="adj1" fmla="val 16050563"/>
              <a:gd name="adj2" fmla="val 5589177"/>
            </a:avLst>
          </a:prstGeom>
          <a:noFill/>
          <a:ln w="12700" cap="sq">
            <a:gradFill>
              <a:gsLst>
                <a:gs pos="0">
                  <a:schemeClr val="bg1">
                    <a:lumMod val="75000"/>
                  </a:schemeClr>
                </a:gs>
                <a:gs pos="100000">
                  <a:schemeClr val="bg1">
                    <a:lumMod val="75000"/>
                    <a:alpha val="0"/>
                  </a:schemeClr>
                </a:gs>
              </a:gsLst>
              <a:lin ang="5400000" scaled="0"/>
            </a:gradFill>
            <a:miter/>
          </a:ln>
        </p:spPr>
        <p:txBody>
          <a:bodyPr vert="horz" wrap="square" lIns="24193" tIns="12097" rIns="24193" bIns="12097" rtlCol="0" anchor="ctr"/>
          <a:lstStyle/>
          <a:p>
            <a:pPr algn="ctr">
              <a:lnSpc>
                <a:spcPct val="110000"/>
              </a:lnSpc>
            </a:pPr>
            <a:endParaRPr kumimoji="1" lang="zh-CN" altLang="en-US"/>
          </a:p>
        </p:txBody>
      </p:sp>
      <p:sp>
        <p:nvSpPr>
          <p:cNvPr id="7" name="标题 1"/>
          <p:cNvSpPr txBox="1"/>
          <p:nvPr/>
        </p:nvSpPr>
        <p:spPr>
          <a:xfrm>
            <a:off x="1915043" y="1887017"/>
            <a:ext cx="999978" cy="999978"/>
          </a:xfrm>
          <a:prstGeom prst="arc">
            <a:avLst>
              <a:gd name="adj1" fmla="val 19700047"/>
              <a:gd name="adj2" fmla="val 15080167"/>
            </a:avLst>
          </a:prstGeom>
          <a:noFill/>
          <a:ln w="6350" cap="sq">
            <a:gradFill>
              <a:gsLst>
                <a:gs pos="0">
                  <a:schemeClr val="bg1">
                    <a:lumMod val="75000"/>
                  </a:schemeClr>
                </a:gs>
                <a:gs pos="100000">
                  <a:schemeClr val="bg1">
                    <a:lumMod val="75000"/>
                    <a:alpha val="0"/>
                  </a:schemeClr>
                </a:gs>
              </a:gsLst>
              <a:lin ang="0" scaled="0"/>
            </a:gradFill>
            <a:miter/>
          </a:ln>
        </p:spPr>
        <p:txBody>
          <a:bodyPr vert="horz" wrap="square" lIns="24193" tIns="12097" rIns="24193" bIns="12097" rtlCol="0" anchor="ctr"/>
          <a:lstStyle/>
          <a:p>
            <a:pPr algn="ctr">
              <a:lnSpc>
                <a:spcPct val="110000"/>
              </a:lnSpc>
            </a:pPr>
            <a:endParaRPr kumimoji="1" lang="zh-CN" altLang="en-US"/>
          </a:p>
        </p:txBody>
      </p:sp>
      <p:sp>
        <p:nvSpPr>
          <p:cNvPr id="8" name="标题 1"/>
          <p:cNvSpPr txBox="1"/>
          <p:nvPr/>
        </p:nvSpPr>
        <p:spPr>
          <a:xfrm>
            <a:off x="2063653" y="2035627"/>
            <a:ext cx="702758" cy="702758"/>
          </a:xfrm>
          <a:prstGeom prst="ellipse">
            <a:avLst/>
          </a:prstGeom>
          <a:gradFill>
            <a:gsLst>
              <a:gs pos="0">
                <a:schemeClr val="accent1"/>
              </a:gs>
              <a:gs pos="100000">
                <a:schemeClr val="accent1">
                  <a:lumMod val="75000"/>
                </a:schemeClr>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1963305" y="2035626"/>
            <a:ext cx="903454" cy="702758"/>
          </a:xfrm>
          <a:prstGeom prst="rect">
            <a:avLst/>
          </a:prstGeom>
          <a:noFill/>
          <a:ln>
            <a:noFill/>
          </a:ln>
        </p:spPr>
        <p:txBody>
          <a:bodyPr vert="horz" wrap="square" lIns="0" tIns="0" rIns="0" bIns="0" rtlCol="0" anchor="ctr"/>
          <a:lstStyle/>
          <a:p>
            <a:pPr algn="ctr">
              <a:lnSpc>
                <a:spcPct val="100000"/>
              </a:lnSpc>
            </a:pPr>
            <a:r>
              <a:rPr kumimoji="1" lang="en-US" altLang="zh-CN" sz="2000">
                <a:ln w="12700">
                  <a:noFill/>
                </a:ln>
                <a:solidFill>
                  <a:srgbClr val="FFFFFF">
                    <a:alpha val="100000"/>
                  </a:srgbClr>
                </a:solidFill>
                <a:latin typeface="OPPOSans H"/>
                <a:ea typeface="OPPOSans H"/>
                <a:cs typeface="OPPOSans H"/>
              </a:rPr>
              <a:t>01</a:t>
            </a:r>
            <a:endParaRPr kumimoji="1" lang="zh-CN" altLang="en-US"/>
          </a:p>
        </p:txBody>
      </p:sp>
      <p:sp>
        <p:nvSpPr>
          <p:cNvPr id="10" name="标题 1"/>
          <p:cNvSpPr txBox="1"/>
          <p:nvPr/>
        </p:nvSpPr>
        <p:spPr>
          <a:xfrm>
            <a:off x="660400" y="3009483"/>
            <a:ext cx="3509264" cy="3124601"/>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000000">
                    <a:alpha val="100000"/>
                  </a:srgbClr>
                </a:solidFill>
                <a:latin typeface="Source Han Sans"/>
                <a:ea typeface="Source Han Sans"/>
                <a:cs typeface="Source Han Sans"/>
              </a:rPr>
              <a:t>网络管理员负责日常的网络维护工作，包括监控网络运行状态、处理网络故障、更新网络设备等。</a:t>
            </a:r>
            <a:endParaRPr kumimoji="1" lang="zh-CN" altLang="en-US"/>
          </a:p>
        </p:txBody>
      </p:sp>
      <p:sp>
        <p:nvSpPr>
          <p:cNvPr id="11" name="标题 1"/>
          <p:cNvSpPr txBox="1"/>
          <p:nvPr/>
        </p:nvSpPr>
        <p:spPr>
          <a:xfrm rot="10800000">
            <a:off x="5555894" y="1827843"/>
            <a:ext cx="1118324" cy="1118326"/>
          </a:xfrm>
          <a:prstGeom prst="arc">
            <a:avLst>
              <a:gd name="adj1" fmla="val 12888505"/>
              <a:gd name="adj2" fmla="val 20439601"/>
            </a:avLst>
          </a:prstGeom>
          <a:noFill/>
          <a:ln w="50800" cap="rnd">
            <a:gradFill>
              <a:gsLst>
                <a:gs pos="0">
                  <a:schemeClr val="accent1"/>
                </a:gs>
                <a:gs pos="100000">
                  <a:schemeClr val="accent1">
                    <a:alpha val="0"/>
                  </a:schemeClr>
                </a:gs>
              </a:gsLst>
              <a:lin ang="0" scaled="0"/>
            </a:grad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5555893" y="1827845"/>
            <a:ext cx="1118326" cy="1118324"/>
          </a:xfrm>
          <a:prstGeom prst="arc">
            <a:avLst>
              <a:gd name="adj1" fmla="val 12888505"/>
              <a:gd name="adj2" fmla="val 20439601"/>
            </a:avLst>
          </a:prstGeom>
          <a:noFill/>
          <a:ln w="50800" cap="rnd">
            <a:gradFill>
              <a:gsLst>
                <a:gs pos="0">
                  <a:schemeClr val="accent1"/>
                </a:gs>
                <a:gs pos="100000">
                  <a:schemeClr val="accent1">
                    <a:alpha val="0"/>
                  </a:schemeClr>
                </a:gs>
              </a:gsLst>
              <a:lin ang="0" scaled="0"/>
            </a:grad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rot="16200000">
            <a:off x="5695548" y="1967499"/>
            <a:ext cx="839016" cy="839016"/>
          </a:xfrm>
          <a:prstGeom prst="arc">
            <a:avLst>
              <a:gd name="adj1" fmla="val 16050563"/>
              <a:gd name="adj2" fmla="val 5589177"/>
            </a:avLst>
          </a:prstGeom>
          <a:noFill/>
          <a:ln w="12700" cap="sq">
            <a:gradFill>
              <a:gsLst>
                <a:gs pos="0">
                  <a:schemeClr val="bg1">
                    <a:lumMod val="75000"/>
                  </a:schemeClr>
                </a:gs>
                <a:gs pos="100000">
                  <a:schemeClr val="bg1">
                    <a:lumMod val="75000"/>
                    <a:alpha val="0"/>
                  </a:schemeClr>
                </a:gs>
              </a:gsLst>
              <a:lin ang="5400000" scaled="0"/>
            </a:gradFill>
            <a:miter/>
          </a:ln>
        </p:spPr>
        <p:txBody>
          <a:bodyPr vert="horz" wrap="square" lIns="24193" tIns="12097" rIns="24193" bIns="12097" rtlCol="0" anchor="ctr"/>
          <a:lstStyle/>
          <a:p>
            <a:pPr algn="ctr">
              <a:lnSpc>
                <a:spcPct val="110000"/>
              </a:lnSpc>
            </a:pPr>
            <a:endParaRPr kumimoji="1" lang="zh-CN" altLang="en-US"/>
          </a:p>
        </p:txBody>
      </p:sp>
      <p:sp>
        <p:nvSpPr>
          <p:cNvPr id="14" name="标题 1"/>
          <p:cNvSpPr txBox="1"/>
          <p:nvPr/>
        </p:nvSpPr>
        <p:spPr>
          <a:xfrm>
            <a:off x="5615067" y="1887017"/>
            <a:ext cx="999978" cy="999978"/>
          </a:xfrm>
          <a:prstGeom prst="arc">
            <a:avLst>
              <a:gd name="adj1" fmla="val 19700047"/>
              <a:gd name="adj2" fmla="val 15080167"/>
            </a:avLst>
          </a:prstGeom>
          <a:noFill/>
          <a:ln w="6350" cap="sq">
            <a:gradFill>
              <a:gsLst>
                <a:gs pos="0">
                  <a:schemeClr val="bg1">
                    <a:lumMod val="75000"/>
                  </a:schemeClr>
                </a:gs>
                <a:gs pos="100000">
                  <a:schemeClr val="bg1">
                    <a:lumMod val="75000"/>
                    <a:alpha val="0"/>
                  </a:schemeClr>
                </a:gs>
              </a:gsLst>
              <a:lin ang="0" scaled="0"/>
            </a:gradFill>
            <a:miter/>
          </a:ln>
        </p:spPr>
        <p:txBody>
          <a:bodyPr vert="horz" wrap="square" lIns="24193" tIns="12097" rIns="24193" bIns="12097" rtlCol="0" anchor="ctr"/>
          <a:lstStyle/>
          <a:p>
            <a:pPr algn="ctr">
              <a:lnSpc>
                <a:spcPct val="110000"/>
              </a:lnSpc>
            </a:pPr>
            <a:endParaRPr kumimoji="1" lang="zh-CN" altLang="en-US"/>
          </a:p>
        </p:txBody>
      </p:sp>
      <p:sp>
        <p:nvSpPr>
          <p:cNvPr id="15" name="标题 1"/>
          <p:cNvSpPr txBox="1"/>
          <p:nvPr/>
        </p:nvSpPr>
        <p:spPr>
          <a:xfrm>
            <a:off x="5763677" y="2035627"/>
            <a:ext cx="702758" cy="702758"/>
          </a:xfrm>
          <a:prstGeom prst="ellipse">
            <a:avLst/>
          </a:prstGeom>
          <a:gradFill>
            <a:gsLst>
              <a:gs pos="0">
                <a:schemeClr val="accent1"/>
              </a:gs>
              <a:gs pos="100000">
                <a:schemeClr val="accent1">
                  <a:lumMod val="75000"/>
                </a:schemeClr>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5663329" y="2035626"/>
            <a:ext cx="903454" cy="702758"/>
          </a:xfrm>
          <a:prstGeom prst="rect">
            <a:avLst/>
          </a:prstGeom>
          <a:noFill/>
          <a:ln>
            <a:noFill/>
          </a:ln>
        </p:spPr>
        <p:txBody>
          <a:bodyPr vert="horz" wrap="square" lIns="0" tIns="0" rIns="0" bIns="0" rtlCol="0" anchor="ctr"/>
          <a:lstStyle/>
          <a:p>
            <a:pPr algn="ctr">
              <a:lnSpc>
                <a:spcPct val="100000"/>
              </a:lnSpc>
            </a:pPr>
            <a:r>
              <a:rPr kumimoji="1" lang="en-US" altLang="zh-CN" sz="2000">
                <a:ln w="12700">
                  <a:noFill/>
                </a:ln>
                <a:solidFill>
                  <a:srgbClr val="FFFFFF">
                    <a:alpha val="100000"/>
                  </a:srgbClr>
                </a:solidFill>
                <a:latin typeface="OPPOSans H"/>
                <a:ea typeface="OPPOSans H"/>
                <a:cs typeface="OPPOSans H"/>
              </a:rPr>
              <a:t>02</a:t>
            </a:r>
            <a:endParaRPr kumimoji="1" lang="zh-CN" altLang="en-US"/>
          </a:p>
        </p:txBody>
      </p:sp>
      <p:sp>
        <p:nvSpPr>
          <p:cNvPr id="17" name="标题 1"/>
          <p:cNvSpPr txBox="1"/>
          <p:nvPr/>
        </p:nvSpPr>
        <p:spPr>
          <a:xfrm>
            <a:off x="4360424" y="3009483"/>
            <a:ext cx="3509264" cy="3124601"/>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000000">
                    <a:alpha val="100000"/>
                  </a:srgbClr>
                </a:solidFill>
                <a:latin typeface="Source Han Sans"/>
                <a:ea typeface="Source Han Sans"/>
                <a:cs typeface="Source Han Sans"/>
              </a:rPr>
              <a:t>网络管理员需要具备良好的沟通能力和团队合作精神，因为他们需要与其他IT专业人员和非技术人员合作，解决网络问题。</a:t>
            </a:r>
            <a:endParaRPr kumimoji="1" lang="zh-CN" altLang="en-US"/>
          </a:p>
        </p:txBody>
      </p:sp>
      <p:sp>
        <p:nvSpPr>
          <p:cNvPr id="18" name="标题 1"/>
          <p:cNvSpPr txBox="1"/>
          <p:nvPr/>
        </p:nvSpPr>
        <p:spPr>
          <a:xfrm rot="10800000">
            <a:off x="9205106" y="1827843"/>
            <a:ext cx="1118324" cy="1118326"/>
          </a:xfrm>
          <a:prstGeom prst="arc">
            <a:avLst>
              <a:gd name="adj1" fmla="val 12888505"/>
              <a:gd name="adj2" fmla="val 20439601"/>
            </a:avLst>
          </a:prstGeom>
          <a:noFill/>
          <a:ln w="50800" cap="rnd">
            <a:gradFill>
              <a:gsLst>
                <a:gs pos="0">
                  <a:schemeClr val="accent1"/>
                </a:gs>
                <a:gs pos="100000">
                  <a:schemeClr val="accent1">
                    <a:alpha val="0"/>
                  </a:schemeClr>
                </a:gs>
              </a:gsLst>
              <a:lin ang="0" scaled="0"/>
            </a:grad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9205105" y="1827845"/>
            <a:ext cx="1118326" cy="1118324"/>
          </a:xfrm>
          <a:prstGeom prst="arc">
            <a:avLst>
              <a:gd name="adj1" fmla="val 12888505"/>
              <a:gd name="adj2" fmla="val 20439601"/>
            </a:avLst>
          </a:prstGeom>
          <a:noFill/>
          <a:ln w="50800" cap="rnd">
            <a:gradFill>
              <a:gsLst>
                <a:gs pos="0">
                  <a:schemeClr val="accent1"/>
                </a:gs>
                <a:gs pos="100000">
                  <a:schemeClr val="accent1">
                    <a:alpha val="0"/>
                  </a:schemeClr>
                </a:gs>
              </a:gsLst>
              <a:lin ang="0" scaled="0"/>
            </a:grad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rot="16200000">
            <a:off x="9344760" y="1967499"/>
            <a:ext cx="839016" cy="839016"/>
          </a:xfrm>
          <a:prstGeom prst="arc">
            <a:avLst>
              <a:gd name="adj1" fmla="val 16050563"/>
              <a:gd name="adj2" fmla="val 5589177"/>
            </a:avLst>
          </a:prstGeom>
          <a:noFill/>
          <a:ln w="12700" cap="sq">
            <a:gradFill>
              <a:gsLst>
                <a:gs pos="0">
                  <a:schemeClr val="bg1">
                    <a:lumMod val="75000"/>
                  </a:schemeClr>
                </a:gs>
                <a:gs pos="100000">
                  <a:schemeClr val="bg1">
                    <a:lumMod val="75000"/>
                    <a:alpha val="0"/>
                  </a:schemeClr>
                </a:gs>
              </a:gsLst>
              <a:lin ang="5400000" scaled="0"/>
            </a:gradFill>
            <a:miter/>
          </a:ln>
        </p:spPr>
        <p:txBody>
          <a:bodyPr vert="horz" wrap="square" lIns="24193" tIns="12097" rIns="24193" bIns="12097" rtlCol="0" anchor="ctr"/>
          <a:lstStyle/>
          <a:p>
            <a:pPr algn="ctr">
              <a:lnSpc>
                <a:spcPct val="110000"/>
              </a:lnSpc>
            </a:pPr>
            <a:endParaRPr kumimoji="1" lang="zh-CN" altLang="en-US"/>
          </a:p>
        </p:txBody>
      </p:sp>
      <p:sp>
        <p:nvSpPr>
          <p:cNvPr id="21" name="标题 1"/>
          <p:cNvSpPr txBox="1"/>
          <p:nvPr/>
        </p:nvSpPr>
        <p:spPr>
          <a:xfrm>
            <a:off x="9264279" y="1887017"/>
            <a:ext cx="999978" cy="999978"/>
          </a:xfrm>
          <a:prstGeom prst="arc">
            <a:avLst>
              <a:gd name="adj1" fmla="val 19700047"/>
              <a:gd name="adj2" fmla="val 15080167"/>
            </a:avLst>
          </a:prstGeom>
          <a:noFill/>
          <a:ln w="6350" cap="sq">
            <a:gradFill>
              <a:gsLst>
                <a:gs pos="0">
                  <a:schemeClr val="bg1">
                    <a:lumMod val="75000"/>
                  </a:schemeClr>
                </a:gs>
                <a:gs pos="100000">
                  <a:schemeClr val="bg1">
                    <a:lumMod val="75000"/>
                    <a:alpha val="0"/>
                  </a:schemeClr>
                </a:gs>
              </a:gsLst>
              <a:lin ang="0" scaled="0"/>
            </a:gradFill>
            <a:miter/>
          </a:ln>
        </p:spPr>
        <p:txBody>
          <a:bodyPr vert="horz" wrap="square" lIns="24193" tIns="12097" rIns="24193" bIns="12097" rtlCol="0" anchor="ctr"/>
          <a:lstStyle/>
          <a:p>
            <a:pPr algn="ctr">
              <a:lnSpc>
                <a:spcPct val="110000"/>
              </a:lnSpc>
            </a:pPr>
            <a:endParaRPr kumimoji="1" lang="zh-CN" altLang="en-US"/>
          </a:p>
        </p:txBody>
      </p:sp>
      <p:sp>
        <p:nvSpPr>
          <p:cNvPr id="22" name="标题 1"/>
          <p:cNvSpPr txBox="1"/>
          <p:nvPr/>
        </p:nvSpPr>
        <p:spPr>
          <a:xfrm>
            <a:off x="9412889" y="2035627"/>
            <a:ext cx="702758" cy="702758"/>
          </a:xfrm>
          <a:prstGeom prst="ellipse">
            <a:avLst/>
          </a:prstGeom>
          <a:gradFill>
            <a:gsLst>
              <a:gs pos="0">
                <a:schemeClr val="accent1"/>
              </a:gs>
              <a:gs pos="100000">
                <a:schemeClr val="accent1">
                  <a:lumMod val="75000"/>
                </a:schemeClr>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a:off x="9312541" y="2035626"/>
            <a:ext cx="903454" cy="702758"/>
          </a:xfrm>
          <a:prstGeom prst="rect">
            <a:avLst/>
          </a:prstGeom>
          <a:noFill/>
          <a:ln>
            <a:noFill/>
          </a:ln>
        </p:spPr>
        <p:txBody>
          <a:bodyPr vert="horz" wrap="square" lIns="0" tIns="0" rIns="0" bIns="0" rtlCol="0" anchor="ctr"/>
          <a:lstStyle/>
          <a:p>
            <a:pPr algn="ctr">
              <a:lnSpc>
                <a:spcPct val="100000"/>
              </a:lnSpc>
            </a:pPr>
            <a:r>
              <a:rPr kumimoji="1" lang="en-US" altLang="zh-CN" sz="2000">
                <a:ln w="12700">
                  <a:noFill/>
                </a:ln>
                <a:solidFill>
                  <a:srgbClr val="FFFFFF">
                    <a:alpha val="100000"/>
                  </a:srgbClr>
                </a:solidFill>
                <a:latin typeface="OPPOSans H"/>
                <a:ea typeface="OPPOSans H"/>
                <a:cs typeface="OPPOSans H"/>
              </a:rPr>
              <a:t>03</a:t>
            </a:r>
            <a:endParaRPr kumimoji="1" lang="zh-CN" altLang="en-US"/>
          </a:p>
        </p:txBody>
      </p:sp>
      <p:sp>
        <p:nvSpPr>
          <p:cNvPr id="24" name="标题 1"/>
          <p:cNvSpPr txBox="1"/>
          <p:nvPr/>
        </p:nvSpPr>
        <p:spPr>
          <a:xfrm>
            <a:off x="8009636" y="3009483"/>
            <a:ext cx="3509264" cy="3124601"/>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000000">
                    <a:alpha val="100000"/>
                  </a:srgbClr>
                </a:solidFill>
                <a:latin typeface="Source Han Sans"/>
                <a:ea typeface="Source Han Sans"/>
                <a:cs typeface="Source Han Sans"/>
              </a:rPr>
              <a:t>网络管理员的职业发展可以转向更专业的网络工程师或者网络安全专家，也可以通过获得更多的管理经验，成为IT部门的管理者。</a:t>
            </a:r>
            <a:endParaRPr kumimoji="1" lang="zh-CN" altLang="en-US"/>
          </a:p>
        </p:txBody>
      </p:sp>
      <p:sp>
        <p:nvSpPr>
          <p:cNvPr id="25" name="标题 1"/>
          <p:cNvSpPr txBox="1"/>
          <p:nvPr/>
        </p:nvSpPr>
        <p:spPr>
          <a:xfrm>
            <a:off x="317500" y="500002"/>
            <a:ext cx="11158220"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262626">
                    <a:alpha val="100000"/>
                  </a:srgbClr>
                </a:solidFill>
                <a:latin typeface="Source Han Sans CN Bold"/>
                <a:ea typeface="Source Han Sans CN Bold"/>
                <a:cs typeface="Source Han Sans CN Bold"/>
              </a:rPr>
              <a:t>网络管理员</a:t>
            </a:r>
            <a:endParaRPr kumimoji="1" lang="zh-CN" altLang="en-US"/>
          </a:p>
        </p:txBody>
      </p:sp>
      <p:cxnSp>
        <p:nvCxnSpPr>
          <p:cNvPr id="26" name="标题 1"/>
          <p:cNvCxnSpPr/>
          <p:nvPr/>
        </p:nvCxnSpPr>
        <p:spPr>
          <a:xfrm>
            <a:off x="317500" y="329335"/>
            <a:ext cx="635000" cy="0"/>
          </a:xfrm>
          <a:prstGeom prst="line">
            <a:avLst/>
          </a:prstGeom>
          <a:noFill/>
          <a:ln w="101600" cap="sq">
            <a:solidFill>
              <a:schemeClr val="accent1"/>
            </a:solidFill>
            <a:miter/>
          </a:ln>
        </p:spPr>
      </p:cxnSp>
    </p:spTree>
    <p:extLst>
      <p:ext uri="{BB962C8B-B14F-4D97-AF65-F5344CB8AC3E}">
        <p14:creationId xmlns:p14="http://schemas.microsoft.com/office/powerpoint/2010/main" val="2750621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27384"/>
            <a:ext cx="12216680" cy="6912768"/>
          </a:xfrm>
          <a:prstGeom prst="rect">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cxnSp>
        <p:nvCxnSpPr>
          <p:cNvPr id="3" name="标题 1"/>
          <p:cNvCxnSpPr/>
          <p:nvPr/>
        </p:nvCxnSpPr>
        <p:spPr>
          <a:xfrm>
            <a:off x="2868610" y="2448370"/>
            <a:ext cx="5892206" cy="0"/>
          </a:xfrm>
          <a:prstGeom prst="line">
            <a:avLst/>
          </a:prstGeom>
          <a:noFill/>
          <a:ln w="6350" cap="sq">
            <a:solidFill>
              <a:schemeClr val="bg1">
                <a:lumMod val="65000"/>
                <a:alpha val="100000"/>
              </a:schemeClr>
            </a:solidFill>
            <a:prstDash val="dash"/>
            <a:miter/>
          </a:ln>
        </p:spPr>
      </p:cxnSp>
      <p:cxnSp>
        <p:nvCxnSpPr>
          <p:cNvPr id="4" name="标题 1"/>
          <p:cNvCxnSpPr/>
          <p:nvPr/>
        </p:nvCxnSpPr>
        <p:spPr>
          <a:xfrm>
            <a:off x="2301847" y="3614511"/>
            <a:ext cx="5892206" cy="0"/>
          </a:xfrm>
          <a:prstGeom prst="line">
            <a:avLst/>
          </a:prstGeom>
          <a:noFill/>
          <a:ln w="6350" cap="sq">
            <a:solidFill>
              <a:schemeClr val="bg1">
                <a:lumMod val="65000"/>
                <a:alpha val="100000"/>
              </a:schemeClr>
            </a:solidFill>
            <a:prstDash val="dash"/>
            <a:miter/>
          </a:ln>
        </p:spPr>
      </p:cxnSp>
      <p:cxnSp>
        <p:nvCxnSpPr>
          <p:cNvPr id="5" name="标题 1"/>
          <p:cNvCxnSpPr/>
          <p:nvPr/>
        </p:nvCxnSpPr>
        <p:spPr>
          <a:xfrm>
            <a:off x="1642867" y="4780652"/>
            <a:ext cx="5892206" cy="0"/>
          </a:xfrm>
          <a:prstGeom prst="line">
            <a:avLst/>
          </a:prstGeom>
          <a:noFill/>
          <a:ln w="6350" cap="sq">
            <a:solidFill>
              <a:schemeClr val="bg1">
                <a:lumMod val="65000"/>
                <a:alpha val="100000"/>
              </a:schemeClr>
            </a:solidFill>
            <a:prstDash val="dash"/>
            <a:miter/>
          </a:ln>
        </p:spPr>
      </p:cxnSp>
      <p:sp>
        <p:nvSpPr>
          <p:cNvPr id="6" name="标题 1"/>
          <p:cNvSpPr txBox="1"/>
          <p:nvPr/>
        </p:nvSpPr>
        <p:spPr>
          <a:xfrm>
            <a:off x="5705036" y="882059"/>
            <a:ext cx="5919305" cy="5591213"/>
          </a:xfrm>
          <a:prstGeom prst="parallelogram">
            <a:avLst>
              <a:gd name="adj" fmla="val 43582"/>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7" name="标题 1"/>
          <p:cNvSpPr txBox="1"/>
          <p:nvPr/>
        </p:nvSpPr>
        <p:spPr>
          <a:xfrm>
            <a:off x="6170945" y="1266786"/>
            <a:ext cx="6084376" cy="5591213"/>
          </a:xfrm>
          <a:custGeom>
            <a:avLst/>
            <a:gdLst>
              <a:gd name="connsiteX0" fmla="*/ 2963494 w 7399576"/>
              <a:gd name="connsiteY0" fmla="*/ 0 h 6799811"/>
              <a:gd name="connsiteX1" fmla="*/ 7399576 w 7399576"/>
              <a:gd name="connsiteY1" fmla="*/ 0 h 6799811"/>
              <a:gd name="connsiteX2" fmla="*/ 7399576 w 7399576"/>
              <a:gd name="connsiteY2" fmla="*/ 4044518 h 6799811"/>
              <a:gd name="connsiteX3" fmla="*/ 6198764 w 7399576"/>
              <a:gd name="connsiteY3" fmla="*/ 6799811 h 6799811"/>
              <a:gd name="connsiteX4" fmla="*/ 0 w 7399576"/>
              <a:gd name="connsiteY4" fmla="*/ 6799811 h 6799811"/>
            </a:gdLst>
            <a:ahLst/>
            <a:cxnLst/>
            <a:rect l="l" t="t" r="r" b="b"/>
            <a:pathLst>
              <a:path w="7399576" h="6799811">
                <a:moveTo>
                  <a:pt x="2963494" y="0"/>
                </a:moveTo>
                <a:lnTo>
                  <a:pt x="7399576" y="0"/>
                </a:lnTo>
                <a:lnTo>
                  <a:pt x="7399576" y="4044518"/>
                </a:lnTo>
                <a:lnTo>
                  <a:pt x="6198764" y="6799811"/>
                </a:lnTo>
                <a:lnTo>
                  <a:pt x="0" y="6799811"/>
                </a:lnTo>
                <a:close/>
              </a:path>
            </a:pathLst>
          </a:custGeom>
          <a:solidFill>
            <a:schemeClr val="accent1"/>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8" name="标题 1"/>
          <p:cNvSpPr txBox="1"/>
          <p:nvPr/>
        </p:nvSpPr>
        <p:spPr>
          <a:xfrm>
            <a:off x="2387996" y="1581222"/>
            <a:ext cx="919424" cy="575212"/>
          </a:xfrm>
          <a:prstGeom prst="round1Rect">
            <a:avLst/>
          </a:prstGeom>
          <a:solidFill>
            <a:schemeClr val="accent2"/>
          </a:solidFill>
          <a:ln w="9525" cap="flat">
            <a:noFill/>
            <a:miter/>
          </a:ln>
          <a:effectLst>
            <a:outerShdw blurRad="254000" dist="127000" dir="5400000" sx="102000" sy="102000" algn="t" rotWithShape="0">
              <a:schemeClr val="tx1">
                <a:lumMod val="75000"/>
                <a:lumOff val="25000"/>
                <a:alpha val="10000"/>
              </a:schemeClr>
            </a:outerShdw>
          </a:effectLst>
        </p:spPr>
        <p:txBody>
          <a:bodyPr vert="horz" wrap="square" lIns="91440" tIns="45720" rIns="91440" bIns="45720" rtlCol="0" anchor="ctr"/>
          <a:lstStyle/>
          <a:p>
            <a:pPr algn="ctr">
              <a:lnSpc>
                <a:spcPct val="100000"/>
              </a:lnSpc>
            </a:pPr>
            <a:r>
              <a:rPr kumimoji="1" lang="en-US" altLang="zh-CN" sz="2800">
                <a:ln w="12700">
                  <a:noFill/>
                </a:ln>
                <a:solidFill>
                  <a:srgbClr val="FFFFFF">
                    <a:alpha val="100000"/>
                  </a:srgbClr>
                </a:solidFill>
                <a:latin typeface="OPPOSans H"/>
                <a:ea typeface="OPPOSans H"/>
                <a:cs typeface="OPPOSans H"/>
              </a:rPr>
              <a:t>01</a:t>
            </a:r>
            <a:endParaRPr kumimoji="1" lang="zh-CN" altLang="en-US"/>
          </a:p>
        </p:txBody>
      </p:sp>
      <p:sp>
        <p:nvSpPr>
          <p:cNvPr id="9" name="标题 1"/>
          <p:cNvSpPr txBox="1"/>
          <p:nvPr/>
        </p:nvSpPr>
        <p:spPr>
          <a:xfrm>
            <a:off x="3486809" y="1368853"/>
            <a:ext cx="3312313" cy="990596"/>
          </a:xfrm>
          <a:prstGeom prst="rect">
            <a:avLst/>
          </a:prstGeom>
          <a:noFill/>
          <a:ln>
            <a:noFill/>
          </a:ln>
        </p:spPr>
        <p:txBody>
          <a:bodyPr vert="horz" wrap="square" lIns="0" tIns="0" rIns="0" bIns="0" rtlCol="0" anchor="ctr"/>
          <a:lstStyle/>
          <a:p>
            <a:pPr algn="l">
              <a:lnSpc>
                <a:spcPct val="100000"/>
              </a:lnSpc>
            </a:pPr>
            <a:r>
              <a:rPr kumimoji="1" lang="en-US" altLang="zh-CN" sz="2000">
                <a:ln w="12700">
                  <a:noFill/>
                </a:ln>
                <a:solidFill>
                  <a:srgbClr val="262626">
                    <a:alpha val="100000"/>
                  </a:srgbClr>
                </a:solidFill>
                <a:latin typeface="OPPOSans H"/>
                <a:ea typeface="OPPOSans H"/>
                <a:cs typeface="OPPOSans H"/>
              </a:rPr>
              <a:t>专业概述</a:t>
            </a:r>
            <a:endParaRPr kumimoji="1" lang="zh-CN" altLang="en-US"/>
          </a:p>
        </p:txBody>
      </p:sp>
      <p:sp>
        <p:nvSpPr>
          <p:cNvPr id="10" name="标题 1"/>
          <p:cNvSpPr txBox="1"/>
          <p:nvPr/>
        </p:nvSpPr>
        <p:spPr>
          <a:xfrm>
            <a:off x="1874606" y="2747363"/>
            <a:ext cx="919424" cy="575212"/>
          </a:xfrm>
          <a:prstGeom prst="round1Rect">
            <a:avLst/>
          </a:prstGeom>
          <a:solidFill>
            <a:schemeClr val="accent2"/>
          </a:solidFill>
          <a:ln w="9525" cap="flat">
            <a:noFill/>
            <a:miter/>
          </a:ln>
          <a:effectLst>
            <a:outerShdw blurRad="254000" dist="127000" dir="5400000" sx="102000" sy="102000" algn="t" rotWithShape="0">
              <a:schemeClr val="tx1">
                <a:lumMod val="75000"/>
                <a:lumOff val="25000"/>
                <a:alpha val="10000"/>
              </a:schemeClr>
            </a:outerShdw>
          </a:effectLst>
        </p:spPr>
        <p:txBody>
          <a:bodyPr vert="horz" wrap="square" lIns="91440" tIns="45720" rIns="91440" bIns="45720" rtlCol="0" anchor="ctr"/>
          <a:lstStyle/>
          <a:p>
            <a:pPr algn="ctr">
              <a:lnSpc>
                <a:spcPct val="100000"/>
              </a:lnSpc>
            </a:pPr>
            <a:r>
              <a:rPr kumimoji="1" lang="en-US" altLang="zh-CN" sz="2800">
                <a:ln w="12700">
                  <a:noFill/>
                </a:ln>
                <a:solidFill>
                  <a:srgbClr val="FFFFFF">
                    <a:alpha val="100000"/>
                  </a:srgbClr>
                </a:solidFill>
                <a:latin typeface="OPPOSans H"/>
                <a:ea typeface="OPPOSans H"/>
                <a:cs typeface="OPPOSans H"/>
              </a:rPr>
              <a:t>02</a:t>
            </a:r>
            <a:endParaRPr kumimoji="1" lang="zh-CN" altLang="en-US"/>
          </a:p>
        </p:txBody>
      </p:sp>
      <p:sp>
        <p:nvSpPr>
          <p:cNvPr id="11" name="标题 1"/>
          <p:cNvSpPr txBox="1"/>
          <p:nvPr/>
        </p:nvSpPr>
        <p:spPr>
          <a:xfrm>
            <a:off x="2914687" y="2534994"/>
            <a:ext cx="3312313" cy="990596"/>
          </a:xfrm>
          <a:prstGeom prst="rect">
            <a:avLst/>
          </a:prstGeom>
          <a:noFill/>
          <a:ln>
            <a:noFill/>
          </a:ln>
        </p:spPr>
        <p:txBody>
          <a:bodyPr vert="horz" wrap="square" lIns="0" tIns="0" rIns="0" bIns="0" rtlCol="0" anchor="ctr"/>
          <a:lstStyle/>
          <a:p>
            <a:pPr algn="l">
              <a:lnSpc>
                <a:spcPct val="100000"/>
              </a:lnSpc>
            </a:pPr>
            <a:r>
              <a:rPr kumimoji="1" lang="en-US" altLang="zh-CN" sz="2000">
                <a:ln w="12700">
                  <a:noFill/>
                </a:ln>
                <a:solidFill>
                  <a:srgbClr val="262626">
                    <a:alpha val="100000"/>
                  </a:srgbClr>
                </a:solidFill>
                <a:latin typeface="OPPOSans H"/>
                <a:ea typeface="OPPOSans H"/>
                <a:cs typeface="OPPOSans H"/>
              </a:rPr>
              <a:t>课程设置</a:t>
            </a:r>
            <a:endParaRPr kumimoji="1" lang="zh-CN" altLang="en-US"/>
          </a:p>
        </p:txBody>
      </p:sp>
      <p:sp>
        <p:nvSpPr>
          <p:cNvPr id="12" name="标题 1"/>
          <p:cNvSpPr txBox="1"/>
          <p:nvPr/>
        </p:nvSpPr>
        <p:spPr>
          <a:xfrm>
            <a:off x="1361215" y="3913504"/>
            <a:ext cx="919424" cy="575212"/>
          </a:xfrm>
          <a:prstGeom prst="round1Rect">
            <a:avLst/>
          </a:prstGeom>
          <a:solidFill>
            <a:schemeClr val="accent2"/>
          </a:solidFill>
          <a:ln w="9525" cap="flat">
            <a:noFill/>
            <a:miter/>
          </a:ln>
          <a:effectLst>
            <a:outerShdw blurRad="254000" dist="127000" dir="5400000" sx="102000" sy="102000" algn="t" rotWithShape="0">
              <a:schemeClr val="tx1">
                <a:lumMod val="75000"/>
                <a:lumOff val="25000"/>
                <a:alpha val="10000"/>
              </a:schemeClr>
            </a:outerShdw>
          </a:effectLst>
        </p:spPr>
        <p:txBody>
          <a:bodyPr vert="horz" wrap="square" lIns="91440" tIns="45720" rIns="91440" bIns="45720" rtlCol="0" anchor="ctr"/>
          <a:lstStyle/>
          <a:p>
            <a:pPr algn="ctr">
              <a:lnSpc>
                <a:spcPct val="100000"/>
              </a:lnSpc>
            </a:pPr>
            <a:r>
              <a:rPr kumimoji="1" lang="en-US" altLang="zh-CN" sz="2800">
                <a:ln w="12700">
                  <a:noFill/>
                </a:ln>
                <a:solidFill>
                  <a:srgbClr val="FFFFFF">
                    <a:alpha val="100000"/>
                  </a:srgbClr>
                </a:solidFill>
                <a:latin typeface="OPPOSans H"/>
                <a:ea typeface="OPPOSans H"/>
                <a:cs typeface="OPPOSans H"/>
              </a:rPr>
              <a:t>03</a:t>
            </a:r>
            <a:endParaRPr kumimoji="1" lang="zh-CN" altLang="en-US"/>
          </a:p>
        </p:txBody>
      </p:sp>
      <p:sp>
        <p:nvSpPr>
          <p:cNvPr id="13" name="标题 1"/>
          <p:cNvSpPr txBox="1"/>
          <p:nvPr/>
        </p:nvSpPr>
        <p:spPr>
          <a:xfrm>
            <a:off x="2428846" y="3701135"/>
            <a:ext cx="3312313" cy="990596"/>
          </a:xfrm>
          <a:prstGeom prst="rect">
            <a:avLst/>
          </a:prstGeom>
          <a:noFill/>
          <a:ln>
            <a:noFill/>
          </a:ln>
        </p:spPr>
        <p:txBody>
          <a:bodyPr vert="horz" wrap="square" lIns="0" tIns="0" rIns="0" bIns="0" rtlCol="0" anchor="ctr"/>
          <a:lstStyle/>
          <a:p>
            <a:pPr algn="l">
              <a:lnSpc>
                <a:spcPct val="100000"/>
              </a:lnSpc>
            </a:pPr>
            <a:r>
              <a:rPr kumimoji="1" lang="en-US" altLang="zh-CN" sz="2000">
                <a:ln w="12700">
                  <a:noFill/>
                </a:ln>
                <a:solidFill>
                  <a:srgbClr val="262626">
                    <a:alpha val="100000"/>
                  </a:srgbClr>
                </a:solidFill>
                <a:latin typeface="OPPOSans H"/>
                <a:ea typeface="OPPOSans H"/>
                <a:cs typeface="OPPOSans H"/>
              </a:rPr>
              <a:t>职业发展</a:t>
            </a:r>
            <a:endParaRPr kumimoji="1" lang="zh-CN" altLang="en-US"/>
          </a:p>
        </p:txBody>
      </p:sp>
      <p:sp>
        <p:nvSpPr>
          <p:cNvPr id="14" name="标题 1"/>
          <p:cNvSpPr txBox="1"/>
          <p:nvPr/>
        </p:nvSpPr>
        <p:spPr>
          <a:xfrm>
            <a:off x="847824" y="5074968"/>
            <a:ext cx="919424" cy="575212"/>
          </a:xfrm>
          <a:prstGeom prst="round1Rect">
            <a:avLst/>
          </a:prstGeom>
          <a:solidFill>
            <a:schemeClr val="accent2"/>
          </a:solidFill>
          <a:ln w="9525" cap="flat">
            <a:noFill/>
            <a:miter/>
          </a:ln>
          <a:effectLst>
            <a:outerShdw blurRad="254000" dist="127000" dir="5400000" sx="102000" sy="102000" algn="t" rotWithShape="0">
              <a:schemeClr val="tx1">
                <a:lumMod val="75000"/>
                <a:lumOff val="25000"/>
                <a:alpha val="10000"/>
              </a:schemeClr>
            </a:outerShdw>
          </a:effectLst>
        </p:spPr>
        <p:txBody>
          <a:bodyPr vert="horz" wrap="square" lIns="91440" tIns="45720" rIns="91440" bIns="45720" rtlCol="0" anchor="ctr"/>
          <a:lstStyle/>
          <a:p>
            <a:pPr algn="ctr">
              <a:lnSpc>
                <a:spcPct val="100000"/>
              </a:lnSpc>
            </a:pPr>
            <a:r>
              <a:rPr kumimoji="1" lang="en-US" altLang="zh-CN" sz="2800">
                <a:ln w="12700">
                  <a:noFill/>
                </a:ln>
                <a:solidFill>
                  <a:srgbClr val="FFFFFF">
                    <a:alpha val="100000"/>
                  </a:srgbClr>
                </a:solidFill>
                <a:latin typeface="OPPOSans H"/>
                <a:ea typeface="OPPOSans H"/>
                <a:cs typeface="OPPOSans H"/>
              </a:rPr>
              <a:t>04</a:t>
            </a:r>
            <a:endParaRPr kumimoji="1" lang="zh-CN" altLang="en-US"/>
          </a:p>
        </p:txBody>
      </p:sp>
      <p:sp>
        <p:nvSpPr>
          <p:cNvPr id="15" name="标题 1"/>
          <p:cNvSpPr txBox="1"/>
          <p:nvPr/>
        </p:nvSpPr>
        <p:spPr>
          <a:xfrm>
            <a:off x="1946637" y="4867276"/>
            <a:ext cx="3312313" cy="990596"/>
          </a:xfrm>
          <a:prstGeom prst="rect">
            <a:avLst/>
          </a:prstGeom>
          <a:noFill/>
          <a:ln>
            <a:noFill/>
          </a:ln>
        </p:spPr>
        <p:txBody>
          <a:bodyPr vert="horz" wrap="square" lIns="0" tIns="0" rIns="0" bIns="0" rtlCol="0" anchor="ctr"/>
          <a:lstStyle/>
          <a:p>
            <a:pPr algn="l">
              <a:lnSpc>
                <a:spcPct val="100000"/>
              </a:lnSpc>
            </a:pPr>
            <a:r>
              <a:rPr kumimoji="1" lang="en-US" altLang="zh-CN" sz="2000">
                <a:ln w="12700">
                  <a:noFill/>
                </a:ln>
                <a:solidFill>
                  <a:srgbClr val="262626">
                    <a:alpha val="100000"/>
                  </a:srgbClr>
                </a:solidFill>
                <a:latin typeface="OPPOSans H"/>
                <a:ea typeface="OPPOSans H"/>
                <a:cs typeface="OPPOSans H"/>
              </a:rPr>
              <a:t>实践与研究</a:t>
            </a:r>
            <a:endParaRPr kumimoji="1" lang="zh-CN" altLang="en-US"/>
          </a:p>
        </p:txBody>
      </p:sp>
      <p:sp>
        <p:nvSpPr>
          <p:cNvPr id="16" name="标题 1"/>
          <p:cNvSpPr txBox="1"/>
          <p:nvPr/>
        </p:nvSpPr>
        <p:spPr>
          <a:xfrm>
            <a:off x="7304657" y="2501980"/>
            <a:ext cx="4383064" cy="1771396"/>
          </a:xfrm>
          <a:prstGeom prst="rect">
            <a:avLst/>
          </a:prstGeom>
          <a:noFill/>
          <a:ln>
            <a:noFill/>
          </a:ln>
        </p:spPr>
        <p:txBody>
          <a:bodyPr vert="horz" wrap="square" lIns="91440" tIns="45720" rIns="91440" bIns="45720" rtlCol="0" anchor="ctr"/>
          <a:lstStyle/>
          <a:p>
            <a:pPr algn="ctr">
              <a:lnSpc>
                <a:spcPct val="100000"/>
              </a:lnSpc>
            </a:pPr>
            <a:r>
              <a:rPr kumimoji="1" lang="en-US" altLang="zh-CN" sz="9600" i="1">
                <a:ln w="12700">
                  <a:noFill/>
                </a:ln>
                <a:solidFill>
                  <a:srgbClr val="FFFFFF">
                    <a:alpha val="100000"/>
                  </a:srgbClr>
                </a:solidFill>
                <a:latin typeface="OPPOSans H"/>
                <a:ea typeface="OPPOSans H"/>
                <a:cs typeface="OPPOSans H"/>
              </a:rPr>
              <a:t>目录</a:t>
            </a:r>
            <a:endParaRPr kumimoji="1" lang="zh-CN" altLang="en-US"/>
          </a:p>
        </p:txBody>
      </p:sp>
      <p:sp>
        <p:nvSpPr>
          <p:cNvPr id="17" name="标题 1"/>
          <p:cNvSpPr txBox="1"/>
          <p:nvPr/>
        </p:nvSpPr>
        <p:spPr>
          <a:xfrm>
            <a:off x="8632487" y="4325055"/>
            <a:ext cx="1727405" cy="400110"/>
          </a:xfrm>
          <a:prstGeom prst="rect">
            <a:avLst/>
          </a:prstGeom>
          <a:noFill/>
          <a:ln>
            <a:noFill/>
          </a:ln>
        </p:spPr>
        <p:txBody>
          <a:bodyPr vert="horz" wrap="square" lIns="91440" tIns="45720" rIns="91440" bIns="45720" rtlCol="0" anchor="ctr"/>
          <a:lstStyle/>
          <a:p>
            <a:pPr algn="l">
              <a:lnSpc>
                <a:spcPct val="100000"/>
              </a:lnSpc>
            </a:pPr>
            <a:r>
              <a:rPr kumimoji="1" lang="en-US" altLang="zh-CN" sz="2000" i="1">
                <a:ln w="12700">
                  <a:noFill/>
                </a:ln>
                <a:solidFill>
                  <a:srgbClr val="FFFFFF">
                    <a:alpha val="65000"/>
                  </a:srgbClr>
                </a:solidFill>
                <a:latin typeface="OPPOSans R"/>
                <a:ea typeface="OPPOSans R"/>
                <a:cs typeface="OPPOSans R"/>
              </a:rPr>
              <a:t>CONTENTS</a:t>
            </a:r>
            <a:endParaRPr kumimoji="1" lang="zh-CN" altLang="en-US"/>
          </a:p>
        </p:txBody>
      </p:sp>
      <p:cxnSp>
        <p:nvCxnSpPr>
          <p:cNvPr id="18" name="标题 1"/>
          <p:cNvCxnSpPr/>
          <p:nvPr/>
        </p:nvCxnSpPr>
        <p:spPr>
          <a:xfrm>
            <a:off x="8140629" y="4525110"/>
            <a:ext cx="429800" cy="0"/>
          </a:xfrm>
          <a:prstGeom prst="line">
            <a:avLst/>
          </a:prstGeom>
          <a:noFill/>
          <a:ln w="6350" cap="sq">
            <a:solidFill>
              <a:schemeClr val="bg1"/>
            </a:solidFill>
            <a:miter/>
          </a:ln>
        </p:spPr>
      </p:cxnSp>
      <p:cxnSp>
        <p:nvCxnSpPr>
          <p:cNvPr id="19" name="标题 1"/>
          <p:cNvCxnSpPr/>
          <p:nvPr/>
        </p:nvCxnSpPr>
        <p:spPr>
          <a:xfrm>
            <a:off x="10242806" y="4525110"/>
            <a:ext cx="429800" cy="0"/>
          </a:xfrm>
          <a:prstGeom prst="line">
            <a:avLst/>
          </a:prstGeom>
          <a:noFill/>
          <a:ln w="6350" cap="sq">
            <a:solidFill>
              <a:schemeClr val="bg1"/>
            </a:solidFill>
            <a:miter/>
          </a:ln>
        </p:spPr>
      </p:cxnSp>
      <p:sp>
        <p:nvSpPr>
          <p:cNvPr id="20" name="标题 1"/>
          <p:cNvSpPr txBox="1"/>
          <p:nvPr/>
        </p:nvSpPr>
        <p:spPr>
          <a:xfrm>
            <a:off x="0" y="0"/>
            <a:ext cx="12192000" cy="655881"/>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rot="16200000">
            <a:off x="444655" y="89543"/>
            <a:ext cx="45719" cy="476794"/>
          </a:xfrm>
          <a:custGeom>
            <a:avLst/>
            <a:gdLst>
              <a:gd name="connsiteX0" fmla="*/ 16555 w 32718"/>
              <a:gd name="connsiteY0" fmla="*/ 21907 h 470768"/>
              <a:gd name="connsiteX1" fmla="*/ 16555 w 32718"/>
              <a:gd name="connsiteY1" fmla="*/ 449331 h 470768"/>
            </a:gdLst>
            <a:ahLst/>
            <a:cxnLst/>
            <a:rect l="l" t="t" r="r" b="b"/>
            <a:pathLst>
              <a:path w="32718" h="470768">
                <a:moveTo>
                  <a:pt x="16555" y="21907"/>
                </a:moveTo>
                <a:lnTo>
                  <a:pt x="16555" y="449331"/>
                </a:lnTo>
              </a:path>
            </a:pathLst>
          </a:custGeom>
          <a:noFill/>
          <a:ln w="25400" cap="flat">
            <a:solidFill>
              <a:schemeClr val="bg1"/>
            </a:solidFill>
            <a:miter/>
          </a:ln>
        </p:spPr>
        <p:txBody>
          <a:bodyPr vert="horz" wrap="square" lIns="91440" tIns="45720" rIns="91440" bIns="45720" rtlCol="0" anchor="ctr"/>
          <a:lstStyle/>
          <a:p>
            <a:pPr algn="l">
              <a:lnSpc>
                <a:spcPct val="100000"/>
              </a:lnSpc>
            </a:pPr>
            <a:endParaRPr kumimoji="1" lang="zh-CN" altLang="en-US"/>
          </a:p>
        </p:txBody>
      </p:sp>
      <p:sp>
        <p:nvSpPr>
          <p:cNvPr id="22" name="标题 1"/>
          <p:cNvSpPr txBox="1"/>
          <p:nvPr/>
        </p:nvSpPr>
        <p:spPr>
          <a:xfrm rot="16200000">
            <a:off x="671892" y="288009"/>
            <a:ext cx="146698" cy="194126"/>
          </a:xfrm>
          <a:custGeom>
            <a:avLst/>
            <a:gdLst>
              <a:gd name="connsiteX0" fmla="*/ 16555 w 109676"/>
              <a:gd name="connsiteY0" fmla="*/ 21907 h 145133"/>
              <a:gd name="connsiteX1" fmla="*/ 93444 w 109676"/>
              <a:gd name="connsiteY1" fmla="*/ 123653 h 145133"/>
            </a:gdLst>
            <a:ahLst/>
            <a:cxnLst/>
            <a:rect l="l" t="t" r="r" b="b"/>
            <a:pathLst>
              <a:path w="109676" h="145133">
                <a:moveTo>
                  <a:pt x="16555" y="21907"/>
                </a:moveTo>
                <a:cubicBezTo>
                  <a:pt x="59020" y="21907"/>
                  <a:pt x="93444" y="67460"/>
                  <a:pt x="93444" y="123653"/>
                </a:cubicBezTo>
              </a:path>
            </a:pathLst>
          </a:custGeom>
          <a:noFill/>
          <a:ln w="25400" cap="flat">
            <a:solidFill>
              <a:schemeClr val="bg1"/>
            </a:solidFill>
            <a:miter/>
          </a:ln>
        </p:spPr>
        <p:txBody>
          <a:bodyPr vert="horz" wrap="square" lIns="91440" tIns="45720" rIns="91440" bIns="45720" rtlCol="0" anchor="ctr"/>
          <a:lstStyle/>
          <a:p>
            <a:pPr algn="l">
              <a:lnSpc>
                <a:spcPct val="100000"/>
              </a:lnSpc>
            </a:pPr>
            <a:endParaRPr kumimoji="1" lang="zh-CN" altLang="en-US"/>
          </a:p>
        </p:txBody>
      </p:sp>
      <p:sp>
        <p:nvSpPr>
          <p:cNvPr id="23" name="标题 1"/>
          <p:cNvSpPr txBox="1"/>
          <p:nvPr/>
        </p:nvSpPr>
        <p:spPr>
          <a:xfrm rot="16200000">
            <a:off x="671892" y="173745"/>
            <a:ext cx="146698" cy="194126"/>
          </a:xfrm>
          <a:custGeom>
            <a:avLst/>
            <a:gdLst>
              <a:gd name="connsiteX0" fmla="*/ 93444 w 109676"/>
              <a:gd name="connsiteY0" fmla="*/ 21907 h 145133"/>
              <a:gd name="connsiteX1" fmla="*/ 16555 w 109676"/>
              <a:gd name="connsiteY1" fmla="*/ 123653 h 145133"/>
            </a:gdLst>
            <a:ahLst/>
            <a:cxnLst/>
            <a:rect l="l" t="t" r="r" b="b"/>
            <a:pathLst>
              <a:path w="109676" h="145133">
                <a:moveTo>
                  <a:pt x="93444" y="21907"/>
                </a:moveTo>
                <a:cubicBezTo>
                  <a:pt x="50979" y="21907"/>
                  <a:pt x="16555" y="67460"/>
                  <a:pt x="16555" y="123653"/>
                </a:cubicBezTo>
              </a:path>
            </a:pathLst>
          </a:custGeom>
          <a:noFill/>
          <a:ln w="25400" cap="flat">
            <a:solidFill>
              <a:schemeClr val="bg1"/>
            </a:solidFill>
            <a:miter/>
          </a:ln>
        </p:spPr>
        <p:txBody>
          <a:bodyPr vert="horz" wrap="square" lIns="91440" tIns="45720" rIns="91440" bIns="45720" rtlCol="0" anchor="ctr"/>
          <a:lstStyle/>
          <a:p>
            <a:pPr algn="l">
              <a:lnSpc>
                <a:spcPct val="100000"/>
              </a:lnSpc>
            </a:pPr>
            <a:endParaRPr kumimoji="1" lang="zh-CN"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27384"/>
            <a:ext cx="12216680" cy="6912768"/>
          </a:xfrm>
          <a:prstGeom prst="rect">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0" y="3759430"/>
            <a:ext cx="12192000" cy="191454"/>
          </a:xfrm>
          <a:custGeom>
            <a:avLst/>
            <a:gdLst>
              <a:gd name="connsiteX0" fmla="*/ 0 w 13577104"/>
              <a:gd name="connsiteY0" fmla="*/ 277818 h 451438"/>
              <a:gd name="connsiteX1" fmla="*/ 1932972 w 13577104"/>
              <a:gd name="connsiteY1" fmla="*/ 23174 h 451438"/>
              <a:gd name="connsiteX2" fmla="*/ 4155311 w 13577104"/>
              <a:gd name="connsiteY2" fmla="*/ 428288 h 451438"/>
              <a:gd name="connsiteX3" fmla="*/ 7014258 w 13577104"/>
              <a:gd name="connsiteY3" fmla="*/ 25 h 451438"/>
              <a:gd name="connsiteX4" fmla="*/ 9225023 w 13577104"/>
              <a:gd name="connsiteY4" fmla="*/ 451438 h 451438"/>
              <a:gd name="connsiteX5" fmla="*/ 11586258 w 13577104"/>
              <a:gd name="connsiteY5" fmla="*/ 25 h 451438"/>
              <a:gd name="connsiteX6" fmla="*/ 13577104 w 13577104"/>
              <a:gd name="connsiteY6" fmla="*/ 439863 h 451438"/>
            </a:gdLst>
            <a:ahLst/>
            <a:cxnLst/>
            <a:rect l="l" t="t" r="r" b="b"/>
            <a:pathLst>
              <a:path w="13577104" h="451438">
                <a:moveTo>
                  <a:pt x="0" y="277818"/>
                </a:moveTo>
                <a:cubicBezTo>
                  <a:pt x="620210" y="137957"/>
                  <a:pt x="1240420" y="-1904"/>
                  <a:pt x="1932972" y="23174"/>
                </a:cubicBezTo>
                <a:cubicBezTo>
                  <a:pt x="2625524" y="48252"/>
                  <a:pt x="3308430" y="432146"/>
                  <a:pt x="4155311" y="428288"/>
                </a:cubicBezTo>
                <a:cubicBezTo>
                  <a:pt x="5002192" y="424430"/>
                  <a:pt x="6169306" y="-3833"/>
                  <a:pt x="7014258" y="25"/>
                </a:cubicBezTo>
                <a:cubicBezTo>
                  <a:pt x="7859210" y="3883"/>
                  <a:pt x="8463023" y="451438"/>
                  <a:pt x="9225023" y="451438"/>
                </a:cubicBezTo>
                <a:cubicBezTo>
                  <a:pt x="9987023" y="451438"/>
                  <a:pt x="10860911" y="1954"/>
                  <a:pt x="11586258" y="25"/>
                </a:cubicBezTo>
                <a:cubicBezTo>
                  <a:pt x="12311605" y="-1904"/>
                  <a:pt x="12944354" y="218979"/>
                  <a:pt x="13577104" y="439863"/>
                </a:cubicBezTo>
              </a:path>
            </a:pathLst>
          </a:custGeom>
          <a:noFill/>
          <a:ln w="381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296366" y="3012864"/>
            <a:ext cx="822767" cy="1562582"/>
          </a:xfrm>
          <a:custGeom>
            <a:avLst/>
            <a:gdLst>
              <a:gd name="connsiteX0" fmla="*/ 0 w 822767"/>
              <a:gd name="connsiteY0" fmla="*/ 0 h 1562582"/>
              <a:gd name="connsiteX1" fmla="*/ 822767 w 822767"/>
              <a:gd name="connsiteY1" fmla="*/ 781291 h 1562582"/>
              <a:gd name="connsiteX2" fmla="*/ 0 w 822767"/>
              <a:gd name="connsiteY2" fmla="*/ 1562582 h 1562582"/>
              <a:gd name="connsiteX3" fmla="*/ 524308 w 822767"/>
              <a:gd name="connsiteY3" fmla="*/ 781291 h 1562582"/>
              <a:gd name="connsiteX4" fmla="*/ 0 w 822767"/>
              <a:gd name="connsiteY4" fmla="*/ 0 h 1562582"/>
              <a:gd name="connsiteX5" fmla="*/ 0 w 822767"/>
              <a:gd name="connsiteY5" fmla="*/ 0 h 1562582"/>
              <a:gd name="connsiteX6" fmla="*/ 0 w 822767"/>
              <a:gd name="connsiteY6" fmla="*/ 0 h 1562582"/>
            </a:gdLst>
            <a:ahLst/>
            <a:cxnLst/>
            <a:rect l="l" t="t" r="r" b="b"/>
            <a:pathLst>
              <a:path w="822767" h="1562582">
                <a:moveTo>
                  <a:pt x="0" y="0"/>
                </a:moveTo>
                <a:lnTo>
                  <a:pt x="822767" y="781291"/>
                </a:lnTo>
                <a:lnTo>
                  <a:pt x="0" y="1562582"/>
                </a:lnTo>
                <a:lnTo>
                  <a:pt x="524308" y="781291"/>
                </a:lnTo>
                <a:lnTo>
                  <a:pt x="0" y="0"/>
                </a:lnTo>
                <a:close/>
              </a:path>
            </a:pathLst>
          </a:custGeom>
          <a:solidFill>
            <a:schemeClr val="accent1"/>
          </a:solidFill>
          <a:ln w="381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4315951" y="3089061"/>
            <a:ext cx="822767" cy="1562582"/>
          </a:xfrm>
          <a:custGeom>
            <a:avLst/>
            <a:gdLst>
              <a:gd name="connsiteX0" fmla="*/ 0 w 822767"/>
              <a:gd name="connsiteY0" fmla="*/ 0 h 1562582"/>
              <a:gd name="connsiteX1" fmla="*/ 822767 w 822767"/>
              <a:gd name="connsiteY1" fmla="*/ 781291 h 1562582"/>
              <a:gd name="connsiteX2" fmla="*/ 0 w 822767"/>
              <a:gd name="connsiteY2" fmla="*/ 1562582 h 1562582"/>
              <a:gd name="connsiteX3" fmla="*/ 524308 w 822767"/>
              <a:gd name="connsiteY3" fmla="*/ 781291 h 1562582"/>
              <a:gd name="connsiteX4" fmla="*/ 0 w 822767"/>
              <a:gd name="connsiteY4" fmla="*/ 0 h 1562582"/>
              <a:gd name="connsiteX5" fmla="*/ 0 w 822767"/>
              <a:gd name="connsiteY5" fmla="*/ 0 h 1562582"/>
              <a:gd name="connsiteX6" fmla="*/ 0 w 822767"/>
              <a:gd name="connsiteY6" fmla="*/ 0 h 1562582"/>
            </a:gdLst>
            <a:ahLst/>
            <a:cxnLst/>
            <a:rect l="l" t="t" r="r" b="b"/>
            <a:pathLst>
              <a:path w="822767" h="1562582">
                <a:moveTo>
                  <a:pt x="0" y="0"/>
                </a:moveTo>
                <a:lnTo>
                  <a:pt x="822767" y="781291"/>
                </a:lnTo>
                <a:lnTo>
                  <a:pt x="0" y="1562582"/>
                </a:lnTo>
                <a:lnTo>
                  <a:pt x="524308" y="781291"/>
                </a:lnTo>
                <a:lnTo>
                  <a:pt x="0" y="0"/>
                </a:lnTo>
                <a:close/>
              </a:path>
            </a:pathLst>
          </a:custGeom>
          <a:solidFill>
            <a:schemeClr val="accent2"/>
          </a:solidFill>
          <a:ln w="381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4938452" y="3710786"/>
            <a:ext cx="319132" cy="319132"/>
          </a:xfrm>
          <a:prstGeom prst="ellipse">
            <a:avLst/>
          </a:prstGeom>
          <a:solidFill>
            <a:schemeClr val="bg1"/>
          </a:solidFill>
          <a:ln w="25400"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7240399" y="3129886"/>
            <a:ext cx="822767" cy="1562582"/>
          </a:xfrm>
          <a:custGeom>
            <a:avLst/>
            <a:gdLst>
              <a:gd name="connsiteX0" fmla="*/ 0 w 822767"/>
              <a:gd name="connsiteY0" fmla="*/ 0 h 1562582"/>
              <a:gd name="connsiteX1" fmla="*/ 822767 w 822767"/>
              <a:gd name="connsiteY1" fmla="*/ 781291 h 1562582"/>
              <a:gd name="connsiteX2" fmla="*/ 0 w 822767"/>
              <a:gd name="connsiteY2" fmla="*/ 1562582 h 1562582"/>
              <a:gd name="connsiteX3" fmla="*/ 524308 w 822767"/>
              <a:gd name="connsiteY3" fmla="*/ 781291 h 1562582"/>
              <a:gd name="connsiteX4" fmla="*/ 0 w 822767"/>
              <a:gd name="connsiteY4" fmla="*/ 0 h 1562582"/>
              <a:gd name="connsiteX5" fmla="*/ 0 w 822767"/>
              <a:gd name="connsiteY5" fmla="*/ 0 h 1562582"/>
              <a:gd name="connsiteX6" fmla="*/ 0 w 822767"/>
              <a:gd name="connsiteY6" fmla="*/ 0 h 1562582"/>
            </a:gdLst>
            <a:ahLst/>
            <a:cxnLst/>
            <a:rect l="l" t="t" r="r" b="b"/>
            <a:pathLst>
              <a:path w="822767" h="1562582">
                <a:moveTo>
                  <a:pt x="0" y="0"/>
                </a:moveTo>
                <a:lnTo>
                  <a:pt x="822767" y="781291"/>
                </a:lnTo>
                <a:lnTo>
                  <a:pt x="0" y="1562582"/>
                </a:lnTo>
                <a:lnTo>
                  <a:pt x="524308" y="781291"/>
                </a:lnTo>
                <a:lnTo>
                  <a:pt x="0" y="0"/>
                </a:lnTo>
                <a:close/>
              </a:path>
            </a:pathLst>
          </a:custGeom>
          <a:solidFill>
            <a:schemeClr val="accent1"/>
          </a:solidFill>
          <a:ln w="381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7862900" y="3751611"/>
            <a:ext cx="319132" cy="319132"/>
          </a:xfrm>
          <a:prstGeom prst="ellipse">
            <a:avLst/>
          </a:prstGeom>
          <a:solidFill>
            <a:schemeClr val="bg1"/>
          </a:solidFill>
          <a:ln w="254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1918866" y="3634588"/>
            <a:ext cx="319132" cy="319132"/>
          </a:xfrm>
          <a:prstGeom prst="ellipse">
            <a:avLst/>
          </a:prstGeom>
          <a:solidFill>
            <a:schemeClr val="bg1"/>
          </a:solidFill>
          <a:ln w="254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1950694" y="3666416"/>
            <a:ext cx="255479" cy="255479"/>
          </a:xfrm>
          <a:prstGeom prst="pie">
            <a:avLst>
              <a:gd name="adj1" fmla="val 19870605"/>
              <a:gd name="adj2" fmla="val 16200000"/>
            </a:avLst>
          </a:prstGeom>
          <a:solidFill>
            <a:schemeClr val="accent1"/>
          </a:solidFill>
          <a:ln w="381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4970279" y="3742613"/>
            <a:ext cx="255479" cy="255479"/>
          </a:xfrm>
          <a:prstGeom prst="pie">
            <a:avLst>
              <a:gd name="adj1" fmla="val 1409832"/>
              <a:gd name="adj2" fmla="val 16200000"/>
            </a:avLst>
          </a:prstGeom>
          <a:solidFill>
            <a:schemeClr val="accent2"/>
          </a:solidFill>
          <a:ln w="381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7894727" y="3783438"/>
            <a:ext cx="255479" cy="255479"/>
          </a:xfrm>
          <a:prstGeom prst="pie">
            <a:avLst>
              <a:gd name="adj1" fmla="val 6193230"/>
              <a:gd name="adj2" fmla="val 16200000"/>
            </a:avLst>
          </a:prstGeom>
          <a:solidFill>
            <a:schemeClr val="accent1"/>
          </a:solidFill>
          <a:ln w="381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1096958" y="1243056"/>
            <a:ext cx="4336547" cy="652504"/>
          </a:xfrm>
          <a:prstGeom prst="rect">
            <a:avLst/>
          </a:prstGeom>
          <a:noFill/>
          <a:ln>
            <a:noFill/>
          </a:ln>
        </p:spPr>
        <p:txBody>
          <a:bodyPr vert="horz" wrap="square" lIns="0" tIns="0" rIns="0" bIns="0" rtlCol="0" anchor="b"/>
          <a:lstStyle/>
          <a:p>
            <a:pPr algn="l">
              <a:lnSpc>
                <a:spcPct val="100000"/>
              </a:lnSpc>
            </a:pPr>
            <a:r>
              <a:rPr kumimoji="1" lang="en-US" altLang="zh-CN" sz="2000">
                <a:ln w="12700">
                  <a:noFill/>
                </a:ln>
                <a:solidFill>
                  <a:srgbClr val="2D7731">
                    <a:alpha val="100000"/>
                  </a:srgbClr>
                </a:solidFill>
                <a:latin typeface="OPPOSans B"/>
                <a:ea typeface="OPPOSans B"/>
                <a:cs typeface="OPPOSans B"/>
              </a:rPr>
              <a:t>01</a:t>
            </a:r>
            <a:endParaRPr kumimoji="1" lang="zh-CN" altLang="en-US"/>
          </a:p>
        </p:txBody>
      </p:sp>
      <p:sp>
        <p:nvSpPr>
          <p:cNvPr id="14" name="标题 1"/>
          <p:cNvSpPr txBox="1"/>
          <p:nvPr/>
        </p:nvSpPr>
        <p:spPr>
          <a:xfrm>
            <a:off x="1096959" y="2033652"/>
            <a:ext cx="4336547" cy="822276"/>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网络安全工程师专注于保护网络系统免受攻击和破坏。他们需要具备深入的网络安全知识和技能，能够识别和防御各种网络威胁。</a:t>
            </a:r>
            <a:endParaRPr kumimoji="1" lang="zh-CN" altLang="en-US"/>
          </a:p>
        </p:txBody>
      </p:sp>
      <p:sp>
        <p:nvSpPr>
          <p:cNvPr id="15" name="标题 1"/>
          <p:cNvSpPr txBox="1"/>
          <p:nvPr/>
        </p:nvSpPr>
        <p:spPr>
          <a:xfrm>
            <a:off x="6966665" y="1383228"/>
            <a:ext cx="4336547" cy="652504"/>
          </a:xfrm>
          <a:prstGeom prst="rect">
            <a:avLst/>
          </a:prstGeom>
          <a:noFill/>
          <a:ln>
            <a:noFill/>
          </a:ln>
        </p:spPr>
        <p:txBody>
          <a:bodyPr vert="horz" wrap="square" lIns="0" tIns="0" rIns="0" bIns="0" rtlCol="0" anchor="b"/>
          <a:lstStyle/>
          <a:p>
            <a:pPr algn="l">
              <a:lnSpc>
                <a:spcPct val="100000"/>
              </a:lnSpc>
            </a:pPr>
            <a:r>
              <a:rPr kumimoji="1" lang="en-US" altLang="zh-CN" sz="2000">
                <a:ln w="12700">
                  <a:noFill/>
                </a:ln>
                <a:solidFill>
                  <a:srgbClr val="2D7731">
                    <a:alpha val="100000"/>
                  </a:srgbClr>
                </a:solidFill>
                <a:latin typeface="OPPOSans B"/>
                <a:ea typeface="OPPOSans B"/>
                <a:cs typeface="OPPOSans B"/>
              </a:rPr>
              <a:t>03</a:t>
            </a:r>
            <a:endParaRPr kumimoji="1" lang="zh-CN" altLang="en-US"/>
          </a:p>
        </p:txBody>
      </p:sp>
      <p:sp>
        <p:nvSpPr>
          <p:cNvPr id="16" name="标题 1"/>
          <p:cNvSpPr txBox="1"/>
          <p:nvPr/>
        </p:nvSpPr>
        <p:spPr>
          <a:xfrm>
            <a:off x="6966666" y="2173824"/>
            <a:ext cx="4336547" cy="822276"/>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随着网络安全问题的日益严重，网络安全工程师的需求也在不断增加，他们可以在政府机构、大型企业或者专业的网络安全公司中找到工作机会。</a:t>
            </a:r>
            <a:endParaRPr kumimoji="1" lang="zh-CN" altLang="en-US"/>
          </a:p>
        </p:txBody>
      </p:sp>
      <p:sp>
        <p:nvSpPr>
          <p:cNvPr id="17" name="标题 1"/>
          <p:cNvSpPr txBox="1"/>
          <p:nvPr/>
        </p:nvSpPr>
        <p:spPr>
          <a:xfrm>
            <a:off x="3948975" y="4607563"/>
            <a:ext cx="4336547" cy="652504"/>
          </a:xfrm>
          <a:prstGeom prst="rect">
            <a:avLst/>
          </a:prstGeom>
          <a:noFill/>
          <a:ln>
            <a:noFill/>
          </a:ln>
        </p:spPr>
        <p:txBody>
          <a:bodyPr vert="horz" wrap="square" lIns="0" tIns="0" rIns="0" bIns="0" rtlCol="0" anchor="b"/>
          <a:lstStyle/>
          <a:p>
            <a:pPr algn="l">
              <a:lnSpc>
                <a:spcPct val="100000"/>
              </a:lnSpc>
            </a:pPr>
            <a:r>
              <a:rPr kumimoji="1" lang="en-US" altLang="zh-CN" sz="2000">
                <a:ln w="12700">
                  <a:noFill/>
                </a:ln>
                <a:solidFill>
                  <a:srgbClr val="328051">
                    <a:alpha val="100000"/>
                  </a:srgbClr>
                </a:solidFill>
                <a:latin typeface="OPPOSans B"/>
                <a:ea typeface="OPPOSans B"/>
                <a:cs typeface="OPPOSans B"/>
              </a:rPr>
              <a:t>02</a:t>
            </a:r>
            <a:endParaRPr kumimoji="1" lang="zh-CN" altLang="en-US"/>
          </a:p>
        </p:txBody>
      </p:sp>
      <p:sp>
        <p:nvSpPr>
          <p:cNvPr id="18" name="标题 1"/>
          <p:cNvSpPr txBox="1"/>
          <p:nvPr/>
        </p:nvSpPr>
        <p:spPr>
          <a:xfrm>
            <a:off x="3948975" y="5427288"/>
            <a:ext cx="4336547" cy="798251"/>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网络安全工程师的工作内容包括设计和实施网络安全策略、监控网络安全事件、进行安全审计和风险评估等。</a:t>
            </a:r>
            <a:endParaRPr kumimoji="1" lang="zh-CN" altLang="en-US"/>
          </a:p>
        </p:txBody>
      </p:sp>
      <p:sp>
        <p:nvSpPr>
          <p:cNvPr id="19" name="标题 1"/>
          <p:cNvSpPr txBox="1"/>
          <p:nvPr/>
        </p:nvSpPr>
        <p:spPr>
          <a:xfrm>
            <a:off x="317500" y="500002"/>
            <a:ext cx="11158220"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262626">
                    <a:alpha val="100000"/>
                  </a:srgbClr>
                </a:solidFill>
                <a:latin typeface="Source Han Sans CN Bold"/>
                <a:ea typeface="Source Han Sans CN Bold"/>
                <a:cs typeface="Source Han Sans CN Bold"/>
              </a:rPr>
              <a:t>网络安全工程师</a:t>
            </a:r>
            <a:endParaRPr kumimoji="1" lang="zh-CN" altLang="en-US"/>
          </a:p>
        </p:txBody>
      </p:sp>
      <p:cxnSp>
        <p:nvCxnSpPr>
          <p:cNvPr id="20" name="标题 1"/>
          <p:cNvCxnSpPr/>
          <p:nvPr/>
        </p:nvCxnSpPr>
        <p:spPr>
          <a:xfrm>
            <a:off x="317500" y="329335"/>
            <a:ext cx="635000" cy="0"/>
          </a:xfrm>
          <a:prstGeom prst="line">
            <a:avLst/>
          </a:prstGeom>
          <a:noFill/>
          <a:ln w="101600" cap="sq">
            <a:solidFill>
              <a:schemeClr val="accent1"/>
            </a:solidFill>
            <a:miter/>
          </a:ln>
        </p:spPr>
      </p:cxnSp>
    </p:spTree>
    <p:extLst>
      <p:ext uri="{BB962C8B-B14F-4D97-AF65-F5344CB8AC3E}">
        <p14:creationId xmlns:p14="http://schemas.microsoft.com/office/powerpoint/2010/main" val="2613248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27384"/>
            <a:ext cx="12216680" cy="6912768"/>
          </a:xfrm>
          <a:prstGeom prst="rect">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853440" y="1738235"/>
            <a:ext cx="4683760" cy="45719"/>
          </a:xfrm>
          <a:prstGeom prst="roundRect">
            <a:avLst/>
          </a:pr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853440" y="3485755"/>
            <a:ext cx="4683760" cy="45719"/>
          </a:xfrm>
          <a:prstGeom prst="roundRect">
            <a:avLst/>
          </a:pr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853440" y="5233275"/>
            <a:ext cx="4683760" cy="45719"/>
          </a:xfrm>
          <a:prstGeom prst="roundRect">
            <a:avLst/>
          </a:pr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7385258" y="1309548"/>
            <a:ext cx="2841215" cy="2841214"/>
          </a:xfrm>
          <a:prstGeom prst="donut">
            <a:avLst>
              <a:gd name="adj" fmla="val 8294"/>
            </a:avLst>
          </a:prstGeom>
          <a:solidFill>
            <a:schemeClr val="bg1"/>
          </a:soli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7521009" y="1471535"/>
            <a:ext cx="2586114" cy="2586112"/>
          </a:xfrm>
          <a:prstGeom prst="arc">
            <a:avLst>
              <a:gd name="adj1" fmla="val 16200000"/>
              <a:gd name="adj2" fmla="val 10070155"/>
            </a:avLst>
          </a:prstGeom>
          <a:noFill/>
          <a:ln w="282575" cap="rnd">
            <a:gradFill>
              <a:gsLst>
                <a:gs pos="0">
                  <a:schemeClr val="accent1"/>
                </a:gs>
                <a:gs pos="100000">
                  <a:schemeClr val="accent1">
                    <a:lumMod val="40000"/>
                    <a:lumOff val="60000"/>
                  </a:schemeClr>
                </a:gs>
              </a:gsLst>
              <a:lin ang="5400000" scaled="0"/>
            </a:grad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9250732" y="3513165"/>
            <a:ext cx="1999860" cy="1999860"/>
          </a:xfrm>
          <a:prstGeom prst="donut">
            <a:avLst>
              <a:gd name="adj" fmla="val 8294"/>
            </a:avLst>
          </a:prstGeom>
          <a:solidFill>
            <a:schemeClr val="bg1"/>
          </a:soli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9310316" y="3572749"/>
            <a:ext cx="1880692" cy="1880691"/>
          </a:xfrm>
          <a:prstGeom prst="arc">
            <a:avLst>
              <a:gd name="adj1" fmla="val 16200000"/>
              <a:gd name="adj2" fmla="val 4201596"/>
            </a:avLst>
          </a:prstGeom>
          <a:noFill/>
          <a:ln w="257175" cap="rnd">
            <a:gradFill>
              <a:gsLst>
                <a:gs pos="0">
                  <a:schemeClr val="accent1"/>
                </a:gs>
                <a:gs pos="100000">
                  <a:schemeClr val="accent1">
                    <a:lumMod val="40000"/>
                    <a:lumOff val="60000"/>
                  </a:schemeClr>
                </a:gs>
              </a:gsLst>
              <a:lin ang="5400000" scaled="0"/>
            </a:gra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7105138" y="4418796"/>
            <a:ext cx="1679998" cy="1679998"/>
          </a:xfrm>
          <a:prstGeom prst="donut">
            <a:avLst>
              <a:gd name="adj" fmla="val 8294"/>
            </a:avLst>
          </a:prstGeom>
          <a:solidFill>
            <a:schemeClr val="bg1"/>
          </a:soli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7155192" y="4468850"/>
            <a:ext cx="1579890" cy="1579889"/>
          </a:xfrm>
          <a:prstGeom prst="arc">
            <a:avLst>
              <a:gd name="adj1" fmla="val 16200000"/>
              <a:gd name="adj2" fmla="val 13074048"/>
            </a:avLst>
          </a:prstGeom>
          <a:noFill/>
          <a:ln w="257175" cap="rnd">
            <a:gradFill>
              <a:gsLst>
                <a:gs pos="0">
                  <a:schemeClr val="accent1"/>
                </a:gs>
                <a:gs pos="100000">
                  <a:schemeClr val="accent1">
                    <a:lumMod val="40000"/>
                    <a:lumOff val="60000"/>
                  </a:schemeClr>
                </a:gs>
              </a:gsLst>
              <a:lin ang="5400000" scaled="0"/>
            </a:grad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rot="19403906">
            <a:off x="10342880" y="826375"/>
            <a:ext cx="772160" cy="772160"/>
          </a:xfrm>
          <a:prstGeom prst="ellipse">
            <a:avLst/>
          </a:prstGeom>
          <a:gradFill>
            <a:gsLst>
              <a:gs pos="0">
                <a:schemeClr val="accent1">
                  <a:lumMod val="40000"/>
                  <a:lumOff val="60000"/>
                </a:schemeClr>
              </a:gs>
              <a:gs pos="87000">
                <a:schemeClr val="accent1">
                  <a:lumMod val="20000"/>
                  <a:lumOff val="80000"/>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rot="19403906">
            <a:off x="6238290" y="3567083"/>
            <a:ext cx="914302" cy="914302"/>
          </a:xfrm>
          <a:prstGeom prst="ellipse">
            <a:avLst/>
          </a:prstGeom>
          <a:gradFill>
            <a:gsLst>
              <a:gs pos="0">
                <a:schemeClr val="accent1">
                  <a:lumMod val="40000"/>
                  <a:lumOff val="60000"/>
                </a:schemeClr>
              </a:gs>
              <a:gs pos="87000">
                <a:schemeClr val="accent1">
                  <a:lumMod val="20000"/>
                  <a:lumOff val="80000"/>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rot="2196094" flipV="1">
            <a:off x="6153070" y="4645755"/>
            <a:ext cx="271942" cy="271942"/>
          </a:xfrm>
          <a:prstGeom prst="ellipse">
            <a:avLst/>
          </a:prstGeom>
          <a:gradFill>
            <a:gsLst>
              <a:gs pos="0">
                <a:schemeClr val="accent1">
                  <a:lumMod val="40000"/>
                  <a:lumOff val="60000"/>
                </a:schemeClr>
              </a:gs>
              <a:gs pos="87000">
                <a:schemeClr val="accent1">
                  <a:lumMod val="20000"/>
                  <a:lumOff val="80000"/>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rot="2196094" flipH="1">
            <a:off x="9286241" y="5931776"/>
            <a:ext cx="772160" cy="772160"/>
          </a:xfrm>
          <a:prstGeom prst="ellipse">
            <a:avLst/>
          </a:prstGeom>
          <a:gradFill>
            <a:gsLst>
              <a:gs pos="0">
                <a:schemeClr val="accent1">
                  <a:lumMod val="40000"/>
                  <a:lumOff val="60000"/>
                </a:schemeClr>
              </a:gs>
              <a:gs pos="87000">
                <a:schemeClr val="accent1">
                  <a:lumMod val="20000"/>
                  <a:lumOff val="80000"/>
                  <a:alpha val="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660400" y="2087284"/>
            <a:ext cx="5029200" cy="667881"/>
          </a:xfrm>
          <a:prstGeom prst="rect">
            <a:avLst/>
          </a:prstGeom>
          <a:noFill/>
          <a:ln>
            <a:noFill/>
          </a:ln>
        </p:spPr>
        <p:txBody>
          <a:bodyPr vert="horz" wrap="square" lIns="0" tIns="0" rIns="0" bIns="0" rtlCol="0" anchor="t"/>
          <a:lstStyle/>
          <a:p>
            <a:pPr algn="l">
              <a:lnSpc>
                <a:spcPct val="150000"/>
              </a:lnSpc>
            </a:pPr>
            <a:r>
              <a:rPr kumimoji="1" lang="en-US" altLang="zh-CN" sz="993">
                <a:ln w="12700">
                  <a:noFill/>
                </a:ln>
                <a:solidFill>
                  <a:srgbClr val="262626">
                    <a:alpha val="100000"/>
                  </a:srgbClr>
                </a:solidFill>
                <a:latin typeface="Source Han Sans"/>
                <a:ea typeface="Source Han Sans"/>
                <a:cs typeface="Source Han Sans"/>
              </a:rPr>
              <a:t>CCNA（思科认证网络工程师）和CCNP（思科认证网络专家）是网络工程领域广泛认可的专业认证。
这些认证证明了持证人在网络设计、部署和管理方面的专业能力。</a:t>
            </a:r>
            <a:endParaRPr kumimoji="1" lang="zh-CN" altLang="en-US"/>
          </a:p>
        </p:txBody>
      </p:sp>
      <p:sp>
        <p:nvSpPr>
          <p:cNvPr id="17" name="标题 1"/>
          <p:cNvSpPr txBox="1"/>
          <p:nvPr/>
        </p:nvSpPr>
        <p:spPr>
          <a:xfrm>
            <a:off x="660400" y="3214343"/>
            <a:ext cx="2865120" cy="548640"/>
          </a:xfrm>
          <a:prstGeom prst="roundRect">
            <a:avLst>
              <a:gd name="adj" fmla="val 50000"/>
            </a:avLst>
          </a:prstGeom>
          <a:gradFill>
            <a:gsLst>
              <a:gs pos="0">
                <a:schemeClr val="accent1">
                  <a:lumMod val="60000"/>
                  <a:lumOff val="40000"/>
                </a:schemeClr>
              </a:gs>
              <a:gs pos="100000">
                <a:schemeClr val="accent1"/>
              </a:gs>
            </a:gsLst>
            <a:lin ang="3600000" scaled="0"/>
          </a:gradFill>
          <a:ln w="282575" cap="rnd">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1058084" y="3220020"/>
            <a:ext cx="2069753" cy="512483"/>
          </a:xfrm>
          <a:prstGeom prst="rect">
            <a:avLst/>
          </a:prstGeom>
          <a:noFill/>
          <a:ln>
            <a:noFill/>
          </a:ln>
        </p:spPr>
        <p:txBody>
          <a:bodyPr vert="horz" wrap="square" lIns="0" tIns="0" rIns="0" bIns="0" rtlCol="0" anchor="ctr"/>
          <a:lstStyle/>
          <a:p>
            <a:pPr algn="ctr">
              <a:lnSpc>
                <a:spcPct val="150000"/>
              </a:lnSpc>
            </a:pPr>
            <a:r>
              <a:rPr kumimoji="1" lang="en-US" altLang="zh-CN" sz="1600">
                <a:ln w="12700">
                  <a:noFill/>
                </a:ln>
                <a:solidFill>
                  <a:srgbClr val="FFFFFF">
                    <a:alpha val="100000"/>
                  </a:srgbClr>
                </a:solidFill>
                <a:latin typeface="Source Han Sans CN Bold"/>
                <a:ea typeface="Source Han Sans CN Bold"/>
                <a:cs typeface="Source Han Sans CN Bold"/>
              </a:rPr>
              <a:t>CISSP</a:t>
            </a:r>
            <a:endParaRPr kumimoji="1" lang="zh-CN" altLang="en-US"/>
          </a:p>
        </p:txBody>
      </p:sp>
      <p:sp>
        <p:nvSpPr>
          <p:cNvPr id="19" name="标题 1"/>
          <p:cNvSpPr txBox="1"/>
          <p:nvPr/>
        </p:nvSpPr>
        <p:spPr>
          <a:xfrm>
            <a:off x="660400" y="3827552"/>
            <a:ext cx="5029200" cy="667881"/>
          </a:xfrm>
          <a:prstGeom prst="rect">
            <a:avLst/>
          </a:prstGeom>
          <a:noFill/>
          <a:ln>
            <a:noFill/>
          </a:ln>
        </p:spPr>
        <p:txBody>
          <a:bodyPr vert="horz" wrap="square" lIns="0" tIns="0" rIns="0" bIns="0" rtlCol="0" anchor="t"/>
          <a:lstStyle/>
          <a:p>
            <a:pPr algn="l">
              <a:lnSpc>
                <a:spcPct val="150000"/>
              </a:lnSpc>
            </a:pPr>
            <a:r>
              <a:rPr kumimoji="1" lang="en-US" altLang="zh-CN" sz="993">
                <a:ln w="12700">
                  <a:noFill/>
                </a:ln>
                <a:solidFill>
                  <a:srgbClr val="262626">
                    <a:alpha val="100000"/>
                  </a:srgbClr>
                </a:solidFill>
                <a:latin typeface="Source Han Sans"/>
                <a:ea typeface="Source Han Sans"/>
                <a:cs typeface="Source Han Sans"/>
              </a:rPr>
              <a:t>CISSP（认证信息系统安全专家）是网络安全领域的顶级认证，证明持证人在信息安全管理方面的专业知识。
这一认证对于希望从事网络安全工作的专业人才尤为重要。</a:t>
            </a:r>
            <a:endParaRPr kumimoji="1" lang="zh-CN" altLang="en-US"/>
          </a:p>
        </p:txBody>
      </p:sp>
      <p:sp>
        <p:nvSpPr>
          <p:cNvPr id="20" name="标题 1"/>
          <p:cNvSpPr txBox="1"/>
          <p:nvPr/>
        </p:nvSpPr>
        <p:spPr>
          <a:xfrm>
            <a:off x="660400" y="4954610"/>
            <a:ext cx="2865120" cy="548640"/>
          </a:xfrm>
          <a:prstGeom prst="roundRect">
            <a:avLst>
              <a:gd name="adj" fmla="val 50000"/>
            </a:avLst>
          </a:prstGeom>
          <a:gradFill>
            <a:gsLst>
              <a:gs pos="0">
                <a:schemeClr val="accent1">
                  <a:lumMod val="60000"/>
                  <a:lumOff val="40000"/>
                </a:schemeClr>
              </a:gs>
              <a:gs pos="100000">
                <a:schemeClr val="accent1"/>
              </a:gs>
            </a:gsLst>
            <a:lin ang="3600000" scaled="0"/>
          </a:gradFill>
          <a:ln w="282575" cap="rnd">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1058084" y="4939967"/>
            <a:ext cx="2069753" cy="512483"/>
          </a:xfrm>
          <a:prstGeom prst="rect">
            <a:avLst/>
          </a:prstGeom>
          <a:noFill/>
          <a:ln>
            <a:noFill/>
          </a:ln>
        </p:spPr>
        <p:txBody>
          <a:bodyPr vert="horz" wrap="square" lIns="0" tIns="0" rIns="0" bIns="0" rtlCol="0" anchor="ctr"/>
          <a:lstStyle/>
          <a:p>
            <a:pPr algn="ctr">
              <a:lnSpc>
                <a:spcPct val="150000"/>
              </a:lnSpc>
            </a:pPr>
            <a:r>
              <a:rPr kumimoji="1" lang="en-US" altLang="zh-CN" sz="1600">
                <a:ln w="12700">
                  <a:noFill/>
                </a:ln>
                <a:solidFill>
                  <a:srgbClr val="FFFFFF">
                    <a:alpha val="100000"/>
                  </a:srgbClr>
                </a:solidFill>
                <a:latin typeface="Source Han Sans CN Bold"/>
                <a:ea typeface="Source Han Sans CN Bold"/>
                <a:cs typeface="Source Han Sans CN Bold"/>
              </a:rPr>
              <a:t>其他专业认证</a:t>
            </a:r>
            <a:endParaRPr kumimoji="1" lang="zh-CN" altLang="en-US"/>
          </a:p>
        </p:txBody>
      </p:sp>
      <p:sp>
        <p:nvSpPr>
          <p:cNvPr id="22" name="标题 1"/>
          <p:cNvSpPr txBox="1"/>
          <p:nvPr/>
        </p:nvSpPr>
        <p:spPr>
          <a:xfrm>
            <a:off x="660400" y="5567819"/>
            <a:ext cx="5029200" cy="667881"/>
          </a:xfrm>
          <a:prstGeom prst="rect">
            <a:avLst/>
          </a:prstGeom>
          <a:noFill/>
          <a:ln>
            <a:noFill/>
          </a:ln>
        </p:spPr>
        <p:txBody>
          <a:bodyPr vert="horz" wrap="square" lIns="0" tIns="0" rIns="0" bIns="0" rtlCol="0" anchor="t"/>
          <a:lstStyle/>
          <a:p>
            <a:pPr algn="l">
              <a:lnSpc>
                <a:spcPct val="150000"/>
              </a:lnSpc>
            </a:pPr>
            <a:r>
              <a:rPr kumimoji="1" lang="en-US" altLang="zh-CN" sz="993">
                <a:ln w="12700">
                  <a:noFill/>
                </a:ln>
                <a:solidFill>
                  <a:srgbClr val="262626">
                    <a:alpha val="100000"/>
                  </a:srgbClr>
                </a:solidFill>
                <a:latin typeface="Source Han Sans"/>
                <a:ea typeface="Source Han Sans"/>
                <a:cs typeface="Source Han Sans"/>
              </a:rPr>
              <a:t>除了上述认证外，还有如JNCIA、JNCIS等针对特定技术领域的认证，为网络工程师提供更多的职业发展机会。
这些认证有助于提升个人技能和市场竞争力。</a:t>
            </a:r>
            <a:endParaRPr kumimoji="1" lang="zh-CN" altLang="en-US"/>
          </a:p>
        </p:txBody>
      </p:sp>
      <p:sp>
        <p:nvSpPr>
          <p:cNvPr id="23" name="标题 1"/>
          <p:cNvSpPr txBox="1"/>
          <p:nvPr/>
        </p:nvSpPr>
        <p:spPr>
          <a:xfrm>
            <a:off x="660400" y="1474075"/>
            <a:ext cx="2865120" cy="548640"/>
          </a:xfrm>
          <a:prstGeom prst="roundRect">
            <a:avLst>
              <a:gd name="adj" fmla="val 50000"/>
            </a:avLst>
          </a:prstGeom>
          <a:gradFill>
            <a:gsLst>
              <a:gs pos="0">
                <a:schemeClr val="accent1">
                  <a:lumMod val="60000"/>
                  <a:lumOff val="40000"/>
                </a:schemeClr>
              </a:gs>
              <a:gs pos="100000">
                <a:schemeClr val="accent1"/>
              </a:gs>
            </a:gsLst>
            <a:lin ang="3600000" scaled="0"/>
          </a:gradFill>
          <a:ln w="282575" cap="rnd">
            <a:no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a:off x="1058084" y="1479752"/>
            <a:ext cx="2069753" cy="512483"/>
          </a:xfrm>
          <a:prstGeom prst="rect">
            <a:avLst/>
          </a:prstGeom>
          <a:noFill/>
          <a:ln>
            <a:noFill/>
          </a:ln>
        </p:spPr>
        <p:txBody>
          <a:bodyPr vert="horz" wrap="square" lIns="0" tIns="0" rIns="0" bIns="0" rtlCol="0" anchor="ctr"/>
          <a:lstStyle/>
          <a:p>
            <a:pPr algn="ctr">
              <a:lnSpc>
                <a:spcPct val="150000"/>
              </a:lnSpc>
            </a:pPr>
            <a:r>
              <a:rPr kumimoji="1" lang="en-US" altLang="zh-CN" sz="1600">
                <a:ln w="12700">
                  <a:noFill/>
                </a:ln>
                <a:solidFill>
                  <a:srgbClr val="FFFFFF">
                    <a:alpha val="100000"/>
                  </a:srgbClr>
                </a:solidFill>
                <a:latin typeface="Source Han Sans CN Bold"/>
                <a:ea typeface="Source Han Sans CN Bold"/>
                <a:cs typeface="Source Han Sans CN Bold"/>
              </a:rPr>
              <a:t>CCNA/CCNP</a:t>
            </a:r>
            <a:endParaRPr kumimoji="1" lang="zh-CN" altLang="en-US"/>
          </a:p>
        </p:txBody>
      </p:sp>
      <p:sp>
        <p:nvSpPr>
          <p:cNvPr id="25" name="标题 1"/>
          <p:cNvSpPr txBox="1"/>
          <p:nvPr/>
        </p:nvSpPr>
        <p:spPr>
          <a:xfrm>
            <a:off x="8345505" y="2240619"/>
            <a:ext cx="941094" cy="1019432"/>
          </a:xfrm>
          <a:custGeom>
            <a:avLst/>
            <a:gdLst>
              <a:gd name="connsiteX0" fmla="*/ 332293 w 664672"/>
              <a:gd name="connsiteY0" fmla="*/ 387672 h 720001"/>
              <a:gd name="connsiteX1" fmla="*/ 660804 w 664672"/>
              <a:gd name="connsiteY1" fmla="*/ 598902 h 720001"/>
              <a:gd name="connsiteX2" fmla="*/ 563560 w 664672"/>
              <a:gd name="connsiteY2" fmla="*/ 720001 h 720001"/>
              <a:gd name="connsiteX3" fmla="*/ 101112 w 664672"/>
              <a:gd name="connsiteY3" fmla="*/ 720001 h 720001"/>
              <a:gd name="connsiteX4" fmla="*/ 3868 w 664672"/>
              <a:gd name="connsiteY4" fmla="*/ 598902 h 720001"/>
              <a:gd name="connsiteX5" fmla="*/ 332293 w 664672"/>
              <a:gd name="connsiteY5" fmla="*/ 387672 h 720001"/>
              <a:gd name="connsiteX6" fmla="*/ 332293 w 664672"/>
              <a:gd name="connsiteY6" fmla="*/ 0 h 720001"/>
              <a:gd name="connsiteX7" fmla="*/ 509517 w 664672"/>
              <a:gd name="connsiteY7" fmla="*/ 177224 h 720001"/>
              <a:gd name="connsiteX8" fmla="*/ 332293 w 664672"/>
              <a:gd name="connsiteY8" fmla="*/ 354448 h 720001"/>
              <a:gd name="connsiteX9" fmla="*/ 155069 w 664672"/>
              <a:gd name="connsiteY9" fmla="*/ 177224 h 720001"/>
              <a:gd name="connsiteX10" fmla="*/ 332293 w 664672"/>
              <a:gd name="connsiteY10" fmla="*/ 0 h 720001"/>
            </a:gdLst>
            <a:ahLst/>
            <a:cxnLst/>
            <a:rect l="l" t="t" r="r" b="b"/>
            <a:pathLst>
              <a:path w="664672" h="720001">
                <a:moveTo>
                  <a:pt x="332293" y="387672"/>
                </a:moveTo>
                <a:cubicBezTo>
                  <a:pt x="550549" y="387672"/>
                  <a:pt x="628448" y="491162"/>
                  <a:pt x="660804" y="598902"/>
                </a:cubicBezTo>
                <a:cubicBezTo>
                  <a:pt x="679021" y="659624"/>
                  <a:pt x="630616" y="720001"/>
                  <a:pt x="563560" y="720001"/>
                </a:cubicBezTo>
                <a:lnTo>
                  <a:pt x="101112" y="720001"/>
                </a:lnTo>
                <a:cubicBezTo>
                  <a:pt x="34057" y="720001"/>
                  <a:pt x="-14348" y="659624"/>
                  <a:pt x="3868" y="598902"/>
                </a:cubicBezTo>
                <a:cubicBezTo>
                  <a:pt x="36138" y="491162"/>
                  <a:pt x="114037" y="387672"/>
                  <a:pt x="332293" y="387672"/>
                </a:cubicBezTo>
                <a:close/>
                <a:moveTo>
                  <a:pt x="332293" y="0"/>
                </a:moveTo>
                <a:cubicBezTo>
                  <a:pt x="430230" y="0"/>
                  <a:pt x="509604" y="79287"/>
                  <a:pt x="509517" y="177224"/>
                </a:cubicBezTo>
                <a:cubicBezTo>
                  <a:pt x="509517" y="275074"/>
                  <a:pt x="430144" y="354448"/>
                  <a:pt x="332293" y="354448"/>
                </a:cubicBezTo>
                <a:cubicBezTo>
                  <a:pt x="234442" y="354448"/>
                  <a:pt x="155069" y="275074"/>
                  <a:pt x="155069" y="177224"/>
                </a:cubicBezTo>
                <a:cubicBezTo>
                  <a:pt x="155069" y="79287"/>
                  <a:pt x="234442" y="0"/>
                  <a:pt x="332293" y="0"/>
                </a:cubicBezTo>
                <a:close/>
              </a:path>
            </a:pathLst>
          </a:custGeom>
          <a:solidFill>
            <a:schemeClr val="accent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26" name="标题 1"/>
          <p:cNvSpPr txBox="1"/>
          <p:nvPr/>
        </p:nvSpPr>
        <p:spPr>
          <a:xfrm flipH="1" flipV="1">
            <a:off x="7689449" y="5069380"/>
            <a:ext cx="493852" cy="477920"/>
          </a:xfrm>
          <a:custGeom>
            <a:avLst/>
            <a:gdLst>
              <a:gd name="connsiteX0" fmla="*/ 311954 w 744004"/>
              <a:gd name="connsiteY0" fmla="*/ 337123 h 720001"/>
              <a:gd name="connsiteX1" fmla="*/ 168770 w 744004"/>
              <a:gd name="connsiteY1" fmla="*/ 337123 h 720001"/>
              <a:gd name="connsiteX2" fmla="*/ 49673 w 744004"/>
              <a:gd name="connsiteY2" fmla="*/ 287618 h 720001"/>
              <a:gd name="connsiteX3" fmla="*/ 167 w 744004"/>
              <a:gd name="connsiteY3" fmla="*/ 168520 h 720001"/>
              <a:gd name="connsiteX4" fmla="*/ 49590 w 744004"/>
              <a:gd name="connsiteY4" fmla="*/ 49507 h 720001"/>
              <a:gd name="connsiteX5" fmla="*/ 168687 w 744004"/>
              <a:gd name="connsiteY5" fmla="*/ 0 h 720001"/>
              <a:gd name="connsiteX6" fmla="*/ 287784 w 744004"/>
              <a:gd name="connsiteY6" fmla="*/ 49507 h 720001"/>
              <a:gd name="connsiteX7" fmla="*/ 337290 w 744004"/>
              <a:gd name="connsiteY7" fmla="*/ 168604 h 720001"/>
              <a:gd name="connsiteX8" fmla="*/ 337290 w 744004"/>
              <a:gd name="connsiteY8" fmla="*/ 311787 h 720001"/>
              <a:gd name="connsiteX9" fmla="*/ 311954 w 744004"/>
              <a:gd name="connsiteY9" fmla="*/ 337123 h 720001"/>
              <a:gd name="connsiteX10" fmla="*/ 575401 w 744004"/>
              <a:gd name="connsiteY10" fmla="*/ 337207 h 720001"/>
              <a:gd name="connsiteX11" fmla="*/ 432218 w 744004"/>
              <a:gd name="connsiteY11" fmla="*/ 337207 h 720001"/>
              <a:gd name="connsiteX12" fmla="*/ 406882 w 744004"/>
              <a:gd name="connsiteY12" fmla="*/ 311870 h 720001"/>
              <a:gd name="connsiteX13" fmla="*/ 406882 w 744004"/>
              <a:gd name="connsiteY13" fmla="*/ 168687 h 720001"/>
              <a:gd name="connsiteX14" fmla="*/ 456387 w 744004"/>
              <a:gd name="connsiteY14" fmla="*/ 49590 h 720001"/>
              <a:gd name="connsiteX15" fmla="*/ 575401 w 744004"/>
              <a:gd name="connsiteY15" fmla="*/ 0 h 720001"/>
              <a:gd name="connsiteX16" fmla="*/ 694498 w 744004"/>
              <a:gd name="connsiteY16" fmla="*/ 49507 h 720001"/>
              <a:gd name="connsiteX17" fmla="*/ 744004 w 744004"/>
              <a:gd name="connsiteY17" fmla="*/ 168604 h 720001"/>
              <a:gd name="connsiteX18" fmla="*/ 694498 w 744004"/>
              <a:gd name="connsiteY18" fmla="*/ 287701 h 720001"/>
              <a:gd name="connsiteX19" fmla="*/ 575401 w 744004"/>
              <a:gd name="connsiteY19" fmla="*/ 337207 h 720001"/>
              <a:gd name="connsiteX20" fmla="*/ 168604 w 744004"/>
              <a:gd name="connsiteY20" fmla="*/ 720001 h 720001"/>
              <a:gd name="connsiteX21" fmla="*/ 49507 w 744004"/>
              <a:gd name="connsiteY21" fmla="*/ 670495 h 720001"/>
              <a:gd name="connsiteX22" fmla="*/ 0 w 744004"/>
              <a:gd name="connsiteY22" fmla="*/ 551398 h 720001"/>
              <a:gd name="connsiteX23" fmla="*/ 49507 w 744004"/>
              <a:gd name="connsiteY23" fmla="*/ 432301 h 720001"/>
              <a:gd name="connsiteX24" fmla="*/ 168687 w 744004"/>
              <a:gd name="connsiteY24" fmla="*/ 382879 h 720001"/>
              <a:gd name="connsiteX25" fmla="*/ 311871 w 744004"/>
              <a:gd name="connsiteY25" fmla="*/ 382879 h 720001"/>
              <a:gd name="connsiteX26" fmla="*/ 337207 w 744004"/>
              <a:gd name="connsiteY26" fmla="*/ 408215 h 720001"/>
              <a:gd name="connsiteX27" fmla="*/ 337207 w 744004"/>
              <a:gd name="connsiteY27" fmla="*/ 551398 h 720001"/>
              <a:gd name="connsiteX28" fmla="*/ 287701 w 744004"/>
              <a:gd name="connsiteY28" fmla="*/ 670495 h 720001"/>
              <a:gd name="connsiteX29" fmla="*/ 168604 w 744004"/>
              <a:gd name="connsiteY29" fmla="*/ 720001 h 720001"/>
              <a:gd name="connsiteX30" fmla="*/ 575401 w 744004"/>
              <a:gd name="connsiteY30" fmla="*/ 720001 h 720001"/>
              <a:gd name="connsiteX31" fmla="*/ 456304 w 744004"/>
              <a:gd name="connsiteY31" fmla="*/ 670495 h 720001"/>
              <a:gd name="connsiteX32" fmla="*/ 406798 w 744004"/>
              <a:gd name="connsiteY32" fmla="*/ 551398 h 720001"/>
              <a:gd name="connsiteX33" fmla="*/ 406798 w 744004"/>
              <a:gd name="connsiteY33" fmla="*/ 408215 h 720001"/>
              <a:gd name="connsiteX34" fmla="*/ 432218 w 744004"/>
              <a:gd name="connsiteY34" fmla="*/ 382879 h 720001"/>
              <a:gd name="connsiteX35" fmla="*/ 575401 w 744004"/>
              <a:gd name="connsiteY35" fmla="*/ 382879 h 720001"/>
              <a:gd name="connsiteX36" fmla="*/ 694498 w 744004"/>
              <a:gd name="connsiteY36" fmla="*/ 432385 h 720001"/>
              <a:gd name="connsiteX37" fmla="*/ 744004 w 744004"/>
              <a:gd name="connsiteY37" fmla="*/ 551398 h 720001"/>
              <a:gd name="connsiteX38" fmla="*/ 694498 w 744004"/>
              <a:gd name="connsiteY38" fmla="*/ 670495 h 720001"/>
              <a:gd name="connsiteX39" fmla="*/ 575401 w 744004"/>
              <a:gd name="connsiteY39" fmla="*/ 720001 h 720001"/>
            </a:gdLst>
            <a:ahLst/>
            <a:cxnLst/>
            <a:rect l="l" t="t" r="r" b="b"/>
            <a:pathLst>
              <a:path w="744004" h="720001">
                <a:moveTo>
                  <a:pt x="311954" y="337123"/>
                </a:moveTo>
                <a:lnTo>
                  <a:pt x="168770" y="337123"/>
                </a:lnTo>
                <a:cubicBezTo>
                  <a:pt x="123932" y="337123"/>
                  <a:pt x="81594" y="319538"/>
                  <a:pt x="49673" y="287618"/>
                </a:cubicBezTo>
                <a:cubicBezTo>
                  <a:pt x="17753" y="255697"/>
                  <a:pt x="167" y="213442"/>
                  <a:pt x="167" y="168520"/>
                </a:cubicBezTo>
                <a:cubicBezTo>
                  <a:pt x="167" y="123598"/>
                  <a:pt x="17669" y="81427"/>
                  <a:pt x="49590" y="49507"/>
                </a:cubicBezTo>
                <a:cubicBezTo>
                  <a:pt x="81510" y="17586"/>
                  <a:pt x="123848" y="0"/>
                  <a:pt x="168687" y="0"/>
                </a:cubicBezTo>
                <a:cubicBezTo>
                  <a:pt x="213526" y="0"/>
                  <a:pt x="255864" y="17586"/>
                  <a:pt x="287784" y="49507"/>
                </a:cubicBezTo>
                <a:cubicBezTo>
                  <a:pt x="319705" y="81427"/>
                  <a:pt x="337290" y="123682"/>
                  <a:pt x="337290" y="168604"/>
                </a:cubicBezTo>
                <a:lnTo>
                  <a:pt x="337290" y="311787"/>
                </a:lnTo>
                <a:cubicBezTo>
                  <a:pt x="337290" y="325789"/>
                  <a:pt x="325956" y="337123"/>
                  <a:pt x="311954" y="337123"/>
                </a:cubicBezTo>
                <a:close/>
                <a:moveTo>
                  <a:pt x="575401" y="337207"/>
                </a:moveTo>
                <a:lnTo>
                  <a:pt x="432218" y="337207"/>
                </a:lnTo>
                <a:cubicBezTo>
                  <a:pt x="418216" y="337207"/>
                  <a:pt x="406882" y="325872"/>
                  <a:pt x="406882" y="311870"/>
                </a:cubicBezTo>
                <a:lnTo>
                  <a:pt x="406882" y="168687"/>
                </a:lnTo>
                <a:cubicBezTo>
                  <a:pt x="406882" y="123849"/>
                  <a:pt x="424467" y="81510"/>
                  <a:pt x="456387" y="49590"/>
                </a:cubicBezTo>
                <a:cubicBezTo>
                  <a:pt x="488308" y="17669"/>
                  <a:pt x="530563" y="0"/>
                  <a:pt x="575401" y="0"/>
                </a:cubicBezTo>
                <a:cubicBezTo>
                  <a:pt x="620240" y="0"/>
                  <a:pt x="662578" y="17586"/>
                  <a:pt x="694498" y="49507"/>
                </a:cubicBezTo>
                <a:cubicBezTo>
                  <a:pt x="726419" y="81427"/>
                  <a:pt x="744004" y="123765"/>
                  <a:pt x="744004" y="168604"/>
                </a:cubicBezTo>
                <a:cubicBezTo>
                  <a:pt x="744004" y="213442"/>
                  <a:pt x="726419" y="255780"/>
                  <a:pt x="694498" y="287701"/>
                </a:cubicBezTo>
                <a:cubicBezTo>
                  <a:pt x="662578" y="319621"/>
                  <a:pt x="620323" y="337207"/>
                  <a:pt x="575401" y="337207"/>
                </a:cubicBezTo>
                <a:close/>
                <a:moveTo>
                  <a:pt x="168604" y="720001"/>
                </a:moveTo>
                <a:cubicBezTo>
                  <a:pt x="123682" y="720001"/>
                  <a:pt x="81427" y="702416"/>
                  <a:pt x="49507" y="670495"/>
                </a:cubicBezTo>
                <a:cubicBezTo>
                  <a:pt x="17586" y="638575"/>
                  <a:pt x="0" y="596320"/>
                  <a:pt x="0" y="551398"/>
                </a:cubicBezTo>
                <a:cubicBezTo>
                  <a:pt x="0" y="506476"/>
                  <a:pt x="17586" y="464221"/>
                  <a:pt x="49507" y="432301"/>
                </a:cubicBezTo>
                <a:cubicBezTo>
                  <a:pt x="81510" y="400464"/>
                  <a:pt x="123848" y="382879"/>
                  <a:pt x="168687" y="382879"/>
                </a:cubicBezTo>
                <a:lnTo>
                  <a:pt x="311871" y="382879"/>
                </a:lnTo>
                <a:cubicBezTo>
                  <a:pt x="325872" y="382879"/>
                  <a:pt x="337207" y="394297"/>
                  <a:pt x="337207" y="408215"/>
                </a:cubicBezTo>
                <a:lnTo>
                  <a:pt x="337207" y="551398"/>
                </a:lnTo>
                <a:cubicBezTo>
                  <a:pt x="337207" y="596237"/>
                  <a:pt x="319621" y="638575"/>
                  <a:pt x="287701" y="670495"/>
                </a:cubicBezTo>
                <a:cubicBezTo>
                  <a:pt x="255781" y="702416"/>
                  <a:pt x="213526" y="720001"/>
                  <a:pt x="168604" y="720001"/>
                </a:cubicBezTo>
                <a:close/>
                <a:moveTo>
                  <a:pt x="575401" y="720001"/>
                </a:moveTo>
                <a:cubicBezTo>
                  <a:pt x="530563" y="720001"/>
                  <a:pt x="488224" y="702416"/>
                  <a:pt x="456304" y="670495"/>
                </a:cubicBezTo>
                <a:cubicBezTo>
                  <a:pt x="424383" y="638575"/>
                  <a:pt x="406798" y="596320"/>
                  <a:pt x="406798" y="551398"/>
                </a:cubicBezTo>
                <a:lnTo>
                  <a:pt x="406798" y="408215"/>
                </a:lnTo>
                <a:cubicBezTo>
                  <a:pt x="406882" y="394213"/>
                  <a:pt x="418216" y="382879"/>
                  <a:pt x="432218" y="382879"/>
                </a:cubicBezTo>
                <a:lnTo>
                  <a:pt x="575401" y="382879"/>
                </a:lnTo>
                <a:cubicBezTo>
                  <a:pt x="620240" y="382879"/>
                  <a:pt x="662578" y="400464"/>
                  <a:pt x="694498" y="432385"/>
                </a:cubicBezTo>
                <a:cubicBezTo>
                  <a:pt x="726419" y="464305"/>
                  <a:pt x="744004" y="506560"/>
                  <a:pt x="744004" y="551398"/>
                </a:cubicBezTo>
                <a:cubicBezTo>
                  <a:pt x="744004" y="596237"/>
                  <a:pt x="726419" y="638575"/>
                  <a:pt x="694498" y="670495"/>
                </a:cubicBezTo>
                <a:cubicBezTo>
                  <a:pt x="662578" y="702416"/>
                  <a:pt x="620323" y="720001"/>
                  <a:pt x="575401" y="720001"/>
                </a:cubicBezTo>
                <a:close/>
              </a:path>
            </a:pathLst>
          </a:custGeom>
          <a:solidFill>
            <a:schemeClr val="accent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27" name="标题 1"/>
          <p:cNvSpPr txBox="1"/>
          <p:nvPr/>
        </p:nvSpPr>
        <p:spPr>
          <a:xfrm>
            <a:off x="9958085" y="4262761"/>
            <a:ext cx="586452" cy="586452"/>
          </a:xfrm>
          <a:custGeom>
            <a:avLst/>
            <a:gdLst>
              <a:gd name="connsiteX0" fmla="*/ 438553 w 720000"/>
              <a:gd name="connsiteY0" fmla="*/ 189601 h 720000"/>
              <a:gd name="connsiteX1" fmla="*/ 503636 w 720000"/>
              <a:gd name="connsiteY1" fmla="*/ 216365 h 720000"/>
              <a:gd name="connsiteX2" fmla="*/ 503636 w 720000"/>
              <a:gd name="connsiteY2" fmla="*/ 346445 h 720000"/>
              <a:gd name="connsiteX3" fmla="*/ 362260 w 720000"/>
              <a:gd name="connsiteY3" fmla="*/ 487907 h 720000"/>
              <a:gd name="connsiteX4" fmla="*/ 191861 w 720000"/>
              <a:gd name="connsiteY4" fmla="*/ 528226 h 720000"/>
              <a:gd name="connsiteX5" fmla="*/ 232180 w 720000"/>
              <a:gd name="connsiteY5" fmla="*/ 357827 h 720000"/>
              <a:gd name="connsiteX6" fmla="*/ 373556 w 720000"/>
              <a:gd name="connsiteY6" fmla="*/ 216452 h 720000"/>
              <a:gd name="connsiteX7" fmla="*/ 438553 w 720000"/>
              <a:gd name="connsiteY7" fmla="*/ 189601 h 720000"/>
              <a:gd name="connsiteX8" fmla="*/ 438553 w 720000"/>
              <a:gd name="connsiteY8" fmla="*/ 141636 h 720000"/>
              <a:gd name="connsiteX9" fmla="*/ 339581 w 720000"/>
              <a:gd name="connsiteY9" fmla="*/ 182476 h 720000"/>
              <a:gd name="connsiteX10" fmla="*/ 198205 w 720000"/>
              <a:gd name="connsiteY10" fmla="*/ 323852 h 720000"/>
              <a:gd name="connsiteX11" fmla="*/ 141637 w 720000"/>
              <a:gd name="connsiteY11" fmla="*/ 578364 h 720000"/>
              <a:gd name="connsiteX12" fmla="*/ 396149 w 720000"/>
              <a:gd name="connsiteY12" fmla="*/ 521796 h 720000"/>
              <a:gd name="connsiteX13" fmla="*/ 537524 w 720000"/>
              <a:gd name="connsiteY13" fmla="*/ 380420 h 720000"/>
              <a:gd name="connsiteX14" fmla="*/ 537524 w 720000"/>
              <a:gd name="connsiteY14" fmla="*/ 182476 h 720000"/>
              <a:gd name="connsiteX15" fmla="*/ 438553 w 720000"/>
              <a:gd name="connsiteY15" fmla="*/ 141636 h 720000"/>
              <a:gd name="connsiteX16" fmla="*/ 120000 w 720000"/>
              <a:gd name="connsiteY16" fmla="*/ 0 h 720000"/>
              <a:gd name="connsiteX17" fmla="*/ 600000 w 720000"/>
              <a:gd name="connsiteY17" fmla="*/ 0 h 720000"/>
              <a:gd name="connsiteX18" fmla="*/ 720000 w 720000"/>
              <a:gd name="connsiteY18" fmla="*/ 120000 h 720000"/>
              <a:gd name="connsiteX19" fmla="*/ 720000 w 720000"/>
              <a:gd name="connsiteY19" fmla="*/ 600000 h 720000"/>
              <a:gd name="connsiteX20" fmla="*/ 600000 w 720000"/>
              <a:gd name="connsiteY20" fmla="*/ 720000 h 720000"/>
              <a:gd name="connsiteX21" fmla="*/ 120000 w 720000"/>
              <a:gd name="connsiteY21" fmla="*/ 720000 h 720000"/>
              <a:gd name="connsiteX22" fmla="*/ 0 w 720000"/>
              <a:gd name="connsiteY22" fmla="*/ 600000 h 720000"/>
              <a:gd name="connsiteX23" fmla="*/ 0 w 720000"/>
              <a:gd name="connsiteY23" fmla="*/ 120000 h 720000"/>
              <a:gd name="connsiteX24" fmla="*/ 120000 w 720000"/>
              <a:gd name="connsiteY24" fmla="*/ 0 h 720000"/>
            </a:gdLst>
            <a:ahLst/>
            <a:cxnLst/>
            <a:rect l="l" t="t" r="r" b="b"/>
            <a:pathLst>
              <a:path w="720000" h="720000">
                <a:moveTo>
                  <a:pt x="438553" y="189601"/>
                </a:moveTo>
                <a:cubicBezTo>
                  <a:pt x="463230" y="189601"/>
                  <a:pt x="486344" y="199073"/>
                  <a:pt x="503636" y="216365"/>
                </a:cubicBezTo>
                <a:cubicBezTo>
                  <a:pt x="539523" y="252252"/>
                  <a:pt x="539523" y="310557"/>
                  <a:pt x="503636" y="346445"/>
                </a:cubicBezTo>
                <a:lnTo>
                  <a:pt x="362260" y="487907"/>
                </a:lnTo>
                <a:cubicBezTo>
                  <a:pt x="342622" y="507545"/>
                  <a:pt x="266503" y="522665"/>
                  <a:pt x="191861" y="528226"/>
                </a:cubicBezTo>
                <a:cubicBezTo>
                  <a:pt x="197336" y="453584"/>
                  <a:pt x="212456" y="377465"/>
                  <a:pt x="232180" y="357827"/>
                </a:cubicBezTo>
                <a:lnTo>
                  <a:pt x="373556" y="216452"/>
                </a:lnTo>
                <a:cubicBezTo>
                  <a:pt x="390761" y="199073"/>
                  <a:pt x="413875" y="189601"/>
                  <a:pt x="438553" y="189601"/>
                </a:cubicBezTo>
                <a:close/>
                <a:moveTo>
                  <a:pt x="438553" y="141636"/>
                </a:moveTo>
                <a:cubicBezTo>
                  <a:pt x="402666" y="141636"/>
                  <a:pt x="366778" y="155278"/>
                  <a:pt x="339581" y="182476"/>
                </a:cubicBezTo>
                <a:lnTo>
                  <a:pt x="198205" y="323852"/>
                </a:lnTo>
                <a:cubicBezTo>
                  <a:pt x="143723" y="378335"/>
                  <a:pt x="141637" y="578364"/>
                  <a:pt x="141637" y="578364"/>
                </a:cubicBezTo>
                <a:cubicBezTo>
                  <a:pt x="141637" y="578364"/>
                  <a:pt x="341753" y="576278"/>
                  <a:pt x="396149" y="521796"/>
                </a:cubicBezTo>
                <a:lnTo>
                  <a:pt x="537524" y="380420"/>
                </a:lnTo>
                <a:cubicBezTo>
                  <a:pt x="592007" y="325938"/>
                  <a:pt x="592007" y="236872"/>
                  <a:pt x="537524" y="182476"/>
                </a:cubicBezTo>
                <a:cubicBezTo>
                  <a:pt x="510327" y="155191"/>
                  <a:pt x="474440" y="141636"/>
                  <a:pt x="438553" y="141636"/>
                </a:cubicBezTo>
                <a:close/>
                <a:moveTo>
                  <a:pt x="120000" y="0"/>
                </a:moveTo>
                <a:lnTo>
                  <a:pt x="600000" y="0"/>
                </a:lnTo>
                <a:cubicBezTo>
                  <a:pt x="666040" y="0"/>
                  <a:pt x="720000" y="54048"/>
                  <a:pt x="720000" y="120000"/>
                </a:cubicBezTo>
                <a:lnTo>
                  <a:pt x="720000" y="600000"/>
                </a:lnTo>
                <a:cubicBezTo>
                  <a:pt x="720000" y="666039"/>
                  <a:pt x="666040" y="720000"/>
                  <a:pt x="600000" y="720000"/>
                </a:cubicBezTo>
                <a:lnTo>
                  <a:pt x="120000" y="720000"/>
                </a:lnTo>
                <a:cubicBezTo>
                  <a:pt x="53961" y="720000"/>
                  <a:pt x="0" y="666039"/>
                  <a:pt x="0" y="600000"/>
                </a:cubicBezTo>
                <a:lnTo>
                  <a:pt x="0" y="120000"/>
                </a:lnTo>
                <a:cubicBezTo>
                  <a:pt x="0" y="53961"/>
                  <a:pt x="53961" y="0"/>
                  <a:pt x="120000" y="0"/>
                </a:cubicBezTo>
                <a:close/>
              </a:path>
            </a:pathLst>
          </a:custGeom>
          <a:solidFill>
            <a:schemeClr val="accent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28" name="标题 1"/>
          <p:cNvSpPr txBox="1"/>
          <p:nvPr/>
        </p:nvSpPr>
        <p:spPr>
          <a:xfrm>
            <a:off x="438153" y="454500"/>
            <a:ext cx="6685308" cy="510950"/>
          </a:xfrm>
          <a:prstGeom prst="parallelogram">
            <a:avLst>
              <a:gd name="adj" fmla="val 42948"/>
            </a:avLst>
          </a:prstGeom>
          <a:gradFill>
            <a:gsLst>
              <a:gs pos="0">
                <a:schemeClr val="accent1">
                  <a:lumMod val="20000"/>
                  <a:lumOff val="80000"/>
                </a:schemeClr>
              </a:gs>
              <a:gs pos="89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9" name="标题 1"/>
          <p:cNvSpPr txBox="1"/>
          <p:nvPr/>
        </p:nvSpPr>
        <p:spPr>
          <a:xfrm>
            <a:off x="773150" y="475975"/>
            <a:ext cx="10745750"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职业资格认证</a:t>
            </a:r>
            <a:endParaRPr kumimoji="1" lang="zh-CN" altLang="en-US"/>
          </a:p>
        </p:txBody>
      </p:sp>
      <p:sp>
        <p:nvSpPr>
          <p:cNvPr id="30" name="标题 1"/>
          <p:cNvSpPr txBox="1"/>
          <p:nvPr/>
        </p:nvSpPr>
        <p:spPr>
          <a:xfrm>
            <a:off x="169743" y="-1"/>
            <a:ext cx="603407" cy="965451"/>
          </a:xfrm>
          <a:prstGeom prst="parallelogram">
            <a:avLst>
              <a:gd name="adj" fmla="val 73502"/>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flipH="1">
            <a:off x="0" y="0"/>
            <a:ext cx="12191999" cy="6858000"/>
          </a:xfrm>
          <a:prstGeom prst="rect">
            <a:avLst/>
          </a:prstGeom>
          <a:solidFill>
            <a:schemeClr val="accent1">
              <a:lumMod val="20000"/>
              <a:lumOff val="80000"/>
              <a:alpha val="7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16042698" flipH="1">
            <a:off x="10864916" y="5540004"/>
            <a:ext cx="1158551" cy="1544977"/>
          </a:xfrm>
          <a:custGeom>
            <a:avLst/>
            <a:gdLst>
              <a:gd name="connsiteX0" fmla="*/ 695 w 1158551"/>
              <a:gd name="connsiteY0" fmla="*/ 1175557 h 1544977"/>
              <a:gd name="connsiteX1" fmla="*/ 263123 w 1158551"/>
              <a:gd name="connsiteY1" fmla="*/ 682296 h 1544977"/>
              <a:gd name="connsiteX2" fmla="*/ 951989 w 1158551"/>
              <a:gd name="connsiteY2" fmla="*/ 211489 h 1544977"/>
              <a:gd name="connsiteX3" fmla="*/ 1089115 w 1158551"/>
              <a:gd name="connsiteY3" fmla="*/ 1737 h 1544977"/>
              <a:gd name="connsiteX4" fmla="*/ 1089984 w 1158551"/>
              <a:gd name="connsiteY4" fmla="*/ 0 h 1544977"/>
              <a:gd name="connsiteX5" fmla="*/ 1158551 w 1158551"/>
              <a:gd name="connsiteY5" fmla="*/ 1497444 h 1544977"/>
              <a:gd name="connsiteX6" fmla="*/ 120481 w 1158551"/>
              <a:gd name="connsiteY6" fmla="*/ 1544977 h 1544977"/>
              <a:gd name="connsiteX7" fmla="*/ 118517 w 1158551"/>
              <a:gd name="connsiteY7" fmla="*/ 1531813 h 1544977"/>
              <a:gd name="connsiteX8" fmla="*/ 695 w 1158551"/>
              <a:gd name="connsiteY8" fmla="*/ 1175557 h 1544977"/>
            </a:gdLst>
            <a:ahLst/>
            <a:cxnLst/>
            <a:rect l="l" t="t" r="r" b="b"/>
            <a:pathLst>
              <a:path w="1158551" h="1544977">
                <a:moveTo>
                  <a:pt x="695" y="1175557"/>
                </a:moveTo>
                <a:cubicBezTo>
                  <a:pt x="-6988" y="1036502"/>
                  <a:pt x="46975" y="869568"/>
                  <a:pt x="263123" y="682296"/>
                </a:cubicBezTo>
                <a:cubicBezTo>
                  <a:pt x="607244" y="384147"/>
                  <a:pt x="750450" y="448453"/>
                  <a:pt x="951989" y="211489"/>
                </a:cubicBezTo>
                <a:cubicBezTo>
                  <a:pt x="1002374" y="152247"/>
                  <a:pt x="1047109" y="80439"/>
                  <a:pt x="1089115" y="1737"/>
                </a:cubicBezTo>
                <a:lnTo>
                  <a:pt x="1089984" y="0"/>
                </a:lnTo>
                <a:lnTo>
                  <a:pt x="1158551" y="1497444"/>
                </a:lnTo>
                <a:lnTo>
                  <a:pt x="120481" y="1544977"/>
                </a:lnTo>
                <a:lnTo>
                  <a:pt x="118517" y="1531813"/>
                </a:lnTo>
                <a:cubicBezTo>
                  <a:pt x="98774" y="1456981"/>
                  <a:pt x="9476" y="1334476"/>
                  <a:pt x="695" y="1175557"/>
                </a:cubicBezTo>
                <a:close/>
              </a:path>
            </a:pathLst>
          </a:cu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flipH="1">
            <a:off x="10091746" y="0"/>
            <a:ext cx="2103140" cy="1484784"/>
          </a:xfrm>
          <a:custGeom>
            <a:avLst/>
            <a:gdLst>
              <a:gd name="connsiteX0" fmla="*/ 0 w 2630340"/>
              <a:gd name="connsiteY0" fmla="*/ 0 h 1683484"/>
              <a:gd name="connsiteX1" fmla="*/ 2630340 w 2630340"/>
              <a:gd name="connsiteY1" fmla="*/ 0 h 1683484"/>
              <a:gd name="connsiteX2" fmla="*/ 2623638 w 2630340"/>
              <a:gd name="connsiteY2" fmla="*/ 8825 h 1683484"/>
              <a:gd name="connsiteX3" fmla="*/ 2069811 w 2630340"/>
              <a:gd name="connsiteY3" fmla="*/ 293397 h 1683484"/>
              <a:gd name="connsiteX4" fmla="*/ 825211 w 2630340"/>
              <a:gd name="connsiteY4" fmla="*/ 509297 h 1683484"/>
              <a:gd name="connsiteX5" fmla="*/ 253711 w 2630340"/>
              <a:gd name="connsiteY5" fmla="*/ 1410997 h 1683484"/>
              <a:gd name="connsiteX6" fmla="*/ 17968 w 2630340"/>
              <a:gd name="connsiteY6" fmla="*/ 1671347 h 1683484"/>
              <a:gd name="connsiteX7" fmla="*/ 0 w 2630340"/>
              <a:gd name="connsiteY7" fmla="*/ 1683484 h 1683484"/>
            </a:gdLst>
            <a:ahLst/>
            <a:cxnLst/>
            <a:rect l="l" t="t" r="r" b="b"/>
            <a:pathLst>
              <a:path w="2630340" h="1683484">
                <a:moveTo>
                  <a:pt x="0" y="0"/>
                </a:moveTo>
                <a:lnTo>
                  <a:pt x="2630340" y="0"/>
                </a:lnTo>
                <a:lnTo>
                  <a:pt x="2623638" y="8825"/>
                </a:lnTo>
                <a:cubicBezTo>
                  <a:pt x="2529359" y="108850"/>
                  <a:pt x="2247082" y="225928"/>
                  <a:pt x="2069811" y="293397"/>
                </a:cubicBezTo>
                <a:cubicBezTo>
                  <a:pt x="1786178" y="401347"/>
                  <a:pt x="1127894" y="323030"/>
                  <a:pt x="825211" y="509297"/>
                </a:cubicBezTo>
                <a:cubicBezTo>
                  <a:pt x="522528" y="695564"/>
                  <a:pt x="416694" y="1220497"/>
                  <a:pt x="253711" y="1410997"/>
                </a:cubicBezTo>
                <a:cubicBezTo>
                  <a:pt x="172220" y="1506247"/>
                  <a:pt x="89670" y="1612080"/>
                  <a:pt x="17968" y="1671347"/>
                </a:cubicBezTo>
                <a:lnTo>
                  <a:pt x="0" y="1683484"/>
                </a:lnTo>
                <a:close/>
              </a:path>
            </a:pathLst>
          </a:cu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17954196" flipH="1">
            <a:off x="9618149" y="6236060"/>
            <a:ext cx="754315" cy="1144791"/>
          </a:xfrm>
          <a:custGeom>
            <a:avLst/>
            <a:gdLst>
              <a:gd name="connsiteX0" fmla="*/ 83077 w 754315"/>
              <a:gd name="connsiteY0" fmla="*/ 511469 h 1144791"/>
              <a:gd name="connsiteX1" fmla="*/ 263123 w 754315"/>
              <a:gd name="connsiteY1" fmla="*/ 309766 h 1144791"/>
              <a:gd name="connsiteX2" fmla="*/ 661024 w 754315"/>
              <a:gd name="connsiteY2" fmla="*/ 51418 h 1144791"/>
              <a:gd name="connsiteX3" fmla="*/ 754315 w 754315"/>
              <a:gd name="connsiteY3" fmla="*/ 0 h 1144791"/>
              <a:gd name="connsiteX4" fmla="*/ 113553 w 754315"/>
              <a:gd name="connsiteY4" fmla="*/ 1144791 h 1144791"/>
              <a:gd name="connsiteX5" fmla="*/ 108146 w 754315"/>
              <a:gd name="connsiteY5" fmla="*/ 1129008 h 1144791"/>
              <a:gd name="connsiteX6" fmla="*/ 695 w 754315"/>
              <a:gd name="connsiteY6" fmla="*/ 803027 h 1144791"/>
              <a:gd name="connsiteX7" fmla="*/ 83077 w 754315"/>
              <a:gd name="connsiteY7" fmla="*/ 511469 h 1144791"/>
            </a:gdLst>
            <a:ahLst/>
            <a:cxnLst/>
            <a:rect l="l" t="t" r="r" b="b"/>
            <a:pathLst>
              <a:path w="754315" h="1144791">
                <a:moveTo>
                  <a:pt x="83077" y="511469"/>
                </a:moveTo>
                <a:cubicBezTo>
                  <a:pt x="123819" y="447360"/>
                  <a:pt x="182068" y="379993"/>
                  <a:pt x="263123" y="309766"/>
                </a:cubicBezTo>
                <a:cubicBezTo>
                  <a:pt x="435184" y="160691"/>
                  <a:pt x="557015" y="102231"/>
                  <a:pt x="661024" y="51418"/>
                </a:cubicBezTo>
                <a:lnTo>
                  <a:pt x="754315" y="0"/>
                </a:lnTo>
                <a:lnTo>
                  <a:pt x="113553" y="1144791"/>
                </a:lnTo>
                <a:lnTo>
                  <a:pt x="108146" y="1129008"/>
                </a:lnTo>
                <a:cubicBezTo>
                  <a:pt x="77708" y="1053256"/>
                  <a:pt x="8379" y="942081"/>
                  <a:pt x="695" y="803027"/>
                </a:cubicBezTo>
                <a:cubicBezTo>
                  <a:pt x="-4107" y="716117"/>
                  <a:pt x="15172" y="618318"/>
                  <a:pt x="83077" y="511469"/>
                </a:cubicBezTo>
                <a:close/>
              </a:path>
            </a:pathLst>
          </a:custGeom>
          <a:solidFill>
            <a:schemeClr val="accent1">
              <a:lumMod val="40000"/>
              <a:lumOff val="6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5575300" y="3356328"/>
            <a:ext cx="5921375" cy="1957580"/>
          </a:xfrm>
          <a:prstGeom prst="rect">
            <a:avLst/>
          </a:prstGeom>
          <a:noFill/>
          <a:ln>
            <a:noFill/>
          </a:ln>
        </p:spPr>
        <p:txBody>
          <a:bodyPr vert="horz" wrap="square" lIns="0" tIns="0" rIns="0" bIns="0" rtlCol="0" anchor="t"/>
          <a:lstStyle/>
          <a:p>
            <a:pPr algn="r">
              <a:lnSpc>
                <a:spcPct val="130000"/>
              </a:lnSpc>
            </a:pPr>
            <a:r>
              <a:rPr kumimoji="1" lang="en-US" altLang="zh-CN" sz="5000">
                <a:ln w="12700">
                  <a:noFill/>
                </a:ln>
                <a:gradFill>
                  <a:gsLst>
                    <a:gs pos="0">
                      <a:srgbClr val="68C66D">
                        <a:alpha val="100000"/>
                      </a:srgbClr>
                    </a:gs>
                    <a:gs pos="74000">
                      <a:srgbClr val="2D7731">
                        <a:alpha val="100000"/>
                      </a:srgbClr>
                    </a:gs>
                  </a:gsLst>
                  <a:lin ang="5400000" scaled="0"/>
                </a:gradFill>
                <a:latin typeface="OPPOSans H"/>
                <a:ea typeface="OPPOSans H"/>
                <a:cs typeface="OPPOSans H"/>
              </a:rPr>
              <a:t>实践与研究</a:t>
            </a:r>
            <a:endParaRPr kumimoji="1" lang="zh-CN" altLang="en-US"/>
          </a:p>
        </p:txBody>
      </p:sp>
      <p:sp>
        <p:nvSpPr>
          <p:cNvPr id="7" name="标题 1"/>
          <p:cNvSpPr txBox="1"/>
          <p:nvPr/>
        </p:nvSpPr>
        <p:spPr>
          <a:xfrm>
            <a:off x="10232379" y="1798636"/>
            <a:ext cx="1262876" cy="1286932"/>
          </a:xfrm>
          <a:prstGeom prst="roundRect">
            <a:avLst>
              <a:gd name="adj" fmla="val 50000"/>
            </a:avLst>
          </a:prstGeom>
          <a:gradFill>
            <a:gsLst>
              <a:gs pos="0">
                <a:schemeClr val="accent1"/>
              </a:gs>
              <a:gs pos="50000">
                <a:schemeClr val="accent1"/>
              </a:gs>
            </a:gsLst>
            <a:lin ang="5400000" scaled="0"/>
          </a:gradFill>
          <a:ln w="19050" cap="sq">
            <a:noFill/>
            <a:miter/>
          </a:ln>
          <a:effectLst>
            <a:outerShdw blurRad="101600" dist="38100" dir="5400000" sx="104000" sy="104000" algn="t"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flipH="1">
            <a:off x="8675" y="3990656"/>
            <a:ext cx="5417707" cy="2867344"/>
          </a:xfrm>
          <a:custGeom>
            <a:avLst/>
            <a:gdLst>
              <a:gd name="connsiteX0" fmla="*/ 4341068 w 5417707"/>
              <a:gd name="connsiteY0" fmla="*/ 0 h 4178406"/>
              <a:gd name="connsiteX1" fmla="*/ 5232036 w 5417707"/>
              <a:gd name="connsiteY1" fmla="*/ 104661 h 4178406"/>
              <a:gd name="connsiteX2" fmla="*/ 5417707 w 5417707"/>
              <a:gd name="connsiteY2" fmla="*/ 154596 h 4178406"/>
              <a:gd name="connsiteX3" fmla="*/ 5417707 w 5417707"/>
              <a:gd name="connsiteY3" fmla="*/ 4178406 h 4178406"/>
              <a:gd name="connsiteX4" fmla="*/ 0 w 5417707"/>
              <a:gd name="connsiteY4" fmla="*/ 4178406 h 4178406"/>
              <a:gd name="connsiteX5" fmla="*/ 9972 w 5417707"/>
              <a:gd name="connsiteY5" fmla="*/ 4113334 h 4178406"/>
              <a:gd name="connsiteX6" fmla="*/ 4341068 w 5417707"/>
              <a:gd name="connsiteY6" fmla="*/ 0 h 4178406"/>
            </a:gdLst>
            <a:ahLst/>
            <a:cxnLst/>
            <a:rect l="l" t="t" r="r" b="b"/>
            <a:pathLst>
              <a:path w="5417707" h="4178406">
                <a:moveTo>
                  <a:pt x="4341068" y="0"/>
                </a:moveTo>
                <a:cubicBezTo>
                  <a:pt x="4646268" y="0"/>
                  <a:pt x="4944245" y="36038"/>
                  <a:pt x="5232036" y="104661"/>
                </a:cubicBezTo>
                <a:lnTo>
                  <a:pt x="5417707" y="154596"/>
                </a:lnTo>
                <a:lnTo>
                  <a:pt x="5417707" y="4178406"/>
                </a:lnTo>
                <a:lnTo>
                  <a:pt x="0" y="4178406"/>
                </a:lnTo>
                <a:lnTo>
                  <a:pt x="9972" y="4113334"/>
                </a:lnTo>
                <a:cubicBezTo>
                  <a:pt x="422206" y="1765859"/>
                  <a:pt x="2204665" y="0"/>
                  <a:pt x="4341068" y="0"/>
                </a:cubicBezTo>
                <a:close/>
              </a:path>
            </a:pathLst>
          </a:custGeom>
          <a:solidFill>
            <a:schemeClr val="accent1">
              <a:lumMod val="60000"/>
              <a:lumOff val="4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flipH="1">
            <a:off x="8675" y="0"/>
            <a:ext cx="2927647" cy="2888943"/>
          </a:xfrm>
          <a:custGeom>
            <a:avLst/>
            <a:gdLst>
              <a:gd name="connsiteX0" fmla="*/ 0 w 3099904"/>
              <a:gd name="connsiteY0" fmla="*/ 0 h 2835515"/>
              <a:gd name="connsiteX1" fmla="*/ 3099904 w 3099904"/>
              <a:gd name="connsiteY1" fmla="*/ 0 h 2835515"/>
              <a:gd name="connsiteX2" fmla="*/ 3099904 w 3099904"/>
              <a:gd name="connsiteY2" fmla="*/ 2833363 h 2835515"/>
              <a:gd name="connsiteX3" fmla="*/ 3014801 w 3099904"/>
              <a:gd name="connsiteY3" fmla="*/ 2835515 h 2835515"/>
              <a:gd name="connsiteX4" fmla="*/ 6079 w 3099904"/>
              <a:gd name="connsiteY4" fmla="*/ 120400 h 2835515"/>
            </a:gdLst>
            <a:ahLst/>
            <a:cxnLst/>
            <a:rect l="l" t="t" r="r" b="b"/>
            <a:pathLst>
              <a:path w="3099904" h="2835515">
                <a:moveTo>
                  <a:pt x="0" y="0"/>
                </a:moveTo>
                <a:lnTo>
                  <a:pt x="3099904" y="0"/>
                </a:lnTo>
                <a:lnTo>
                  <a:pt x="3099904" y="2833363"/>
                </a:lnTo>
                <a:lnTo>
                  <a:pt x="3014801" y="2835515"/>
                </a:lnTo>
                <a:cubicBezTo>
                  <a:pt x="1448899" y="2835515"/>
                  <a:pt x="160956" y="1645440"/>
                  <a:pt x="6079" y="120400"/>
                </a:cubicBezTo>
                <a:close/>
              </a:path>
            </a:pathLst>
          </a:custGeom>
          <a:solidFill>
            <a:schemeClr val="accent1">
              <a:lumMod val="60000"/>
              <a:lumOff val="4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flipH="1">
            <a:off x="0" y="4275529"/>
            <a:ext cx="4978967" cy="2592914"/>
          </a:xfrm>
          <a:custGeom>
            <a:avLst/>
            <a:gdLst>
              <a:gd name="connsiteX0" fmla="*/ 4341069 w 4978967"/>
              <a:gd name="connsiteY0" fmla="*/ 0 h 3847403"/>
              <a:gd name="connsiteX1" fmla="*/ 4793081 w 4978967"/>
              <a:gd name="connsiteY1" fmla="*/ 24490 h 3847403"/>
              <a:gd name="connsiteX2" fmla="*/ 4978967 w 4978967"/>
              <a:gd name="connsiteY2" fmla="*/ 49834 h 3847403"/>
              <a:gd name="connsiteX3" fmla="*/ 4978967 w 4978967"/>
              <a:gd name="connsiteY3" fmla="*/ 3847403 h 3847403"/>
              <a:gd name="connsiteX4" fmla="*/ 0 w 4978967"/>
              <a:gd name="connsiteY4" fmla="*/ 3847403 h 3847403"/>
              <a:gd name="connsiteX5" fmla="*/ 9973 w 4978967"/>
              <a:gd name="connsiteY5" fmla="*/ 3787484 h 3847403"/>
              <a:gd name="connsiteX6" fmla="*/ 4341069 w 4978967"/>
              <a:gd name="connsiteY6" fmla="*/ 0 h 3847403"/>
            </a:gdLst>
            <a:ahLst/>
            <a:cxnLst/>
            <a:rect l="l" t="t" r="r" b="b"/>
            <a:pathLst>
              <a:path w="4978967" h="3847403">
                <a:moveTo>
                  <a:pt x="4341069" y="0"/>
                </a:moveTo>
                <a:cubicBezTo>
                  <a:pt x="4493669" y="0"/>
                  <a:pt x="4644463" y="8296"/>
                  <a:pt x="4793081" y="24490"/>
                </a:cubicBezTo>
                <a:lnTo>
                  <a:pt x="4978967" y="49834"/>
                </a:lnTo>
                <a:lnTo>
                  <a:pt x="4978967" y="3847403"/>
                </a:lnTo>
                <a:lnTo>
                  <a:pt x="0" y="3847403"/>
                </a:lnTo>
                <a:lnTo>
                  <a:pt x="9973" y="3787484"/>
                </a:lnTo>
                <a:cubicBezTo>
                  <a:pt x="422207" y="1625971"/>
                  <a:pt x="2204666" y="0"/>
                  <a:pt x="4341069" y="0"/>
                </a:cubicBezTo>
                <a:close/>
              </a:path>
            </a:pathLst>
          </a:custGeom>
          <a:solidFill>
            <a:schemeClr val="accent1">
              <a:lumMod val="40000"/>
              <a:lumOff val="6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flipH="1">
            <a:off x="445738" y="1377216"/>
            <a:ext cx="4676566" cy="4676566"/>
          </a:xfrm>
          <a:prstGeom prst="ellipse">
            <a:avLst/>
          </a:prstGeom>
          <a:solidFill>
            <a:schemeClr val="accent1">
              <a:lumMod val="20000"/>
              <a:lumOff val="8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2984613" y="700626"/>
            <a:ext cx="6264000" cy="36000"/>
          </a:xfrm>
          <a:prstGeom prst="rect">
            <a:avLst/>
          </a:prstGeom>
          <a:solidFill>
            <a:schemeClr val="accent1">
              <a:lumMod val="40000"/>
              <a:lumOff val="6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pic>
        <p:nvPicPr>
          <p:cNvPr id="13" name="Picture 12"/>
          <p:cNvPicPr>
            <a:picLocks noChangeAspect="1"/>
          </p:cNvPicPr>
          <p:nvPr/>
        </p:nvPicPr>
        <p:blipFill>
          <a:blip r:embed="rId2">
            <a:alphaModFix/>
          </a:blip>
          <a:srcRect/>
          <a:stretch>
            <a:fillRect/>
          </a:stretch>
        </p:blipFill>
        <p:spPr>
          <a:xfrm>
            <a:off x="840068" y="1955488"/>
            <a:ext cx="3980229" cy="3529456"/>
          </a:xfrm>
          <a:prstGeom prst="rect">
            <a:avLst/>
          </a:prstGeom>
          <a:noFill/>
          <a:ln>
            <a:noFill/>
          </a:ln>
        </p:spPr>
      </p:pic>
      <p:sp>
        <p:nvSpPr>
          <p:cNvPr id="14" name="标题 1"/>
          <p:cNvSpPr txBox="1"/>
          <p:nvPr/>
        </p:nvSpPr>
        <p:spPr>
          <a:xfrm flipH="1">
            <a:off x="428385" y="1398103"/>
            <a:ext cx="4676566" cy="4676566"/>
          </a:xfrm>
          <a:prstGeom prst="ellipse">
            <a:avLst/>
          </a:prstGeom>
          <a:noFill/>
          <a:ln w="228600" cap="sq">
            <a:solidFill>
              <a:schemeClr val="accent1">
                <a:alpha val="10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10321559" y="818673"/>
            <a:ext cx="1029504" cy="2016438"/>
          </a:xfrm>
          <a:prstGeom prst="rect">
            <a:avLst/>
          </a:prstGeom>
          <a:noFill/>
          <a:ln cap="sq">
            <a:noFill/>
          </a:ln>
          <a:effectLst/>
        </p:spPr>
        <p:txBody>
          <a:bodyPr vert="horz" wrap="square" lIns="0" tIns="0" rIns="0" bIns="0" rtlCol="0" anchor="b"/>
          <a:lstStyle/>
          <a:p>
            <a:pPr algn="ctr">
              <a:lnSpc>
                <a:spcPct val="110000"/>
              </a:lnSpc>
            </a:pPr>
            <a:r>
              <a:rPr kumimoji="1" lang="en-US" altLang="zh-CN" sz="5000">
                <a:ln w="15875">
                  <a:noFill/>
                </a:ln>
                <a:solidFill>
                  <a:srgbClr val="FFFFFF">
                    <a:alpha val="100000"/>
                  </a:srgbClr>
                </a:solidFill>
                <a:latin typeface="OPPOSans H"/>
                <a:ea typeface="OPPOSans H"/>
                <a:cs typeface="OPPOSans H"/>
              </a:rPr>
              <a:t>04</a:t>
            </a:r>
            <a:endParaRPr kumimoji="1" lang="zh-CN"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27384"/>
            <a:ext cx="12216680" cy="6912768"/>
          </a:xfrm>
          <a:prstGeom prst="rect">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2384153" y="2927435"/>
            <a:ext cx="2181774" cy="532487"/>
          </a:xfrm>
          <a:prstGeom prst="rect">
            <a:avLst/>
          </a:prstGeom>
          <a:noFill/>
          <a:ln>
            <a:noFill/>
          </a:ln>
        </p:spPr>
        <p:txBody>
          <a:bodyPr vert="horz" wrap="square" lIns="0" tIns="0" rIns="0" bIns="0" rtlCol="0" anchor="ctr"/>
          <a:lstStyle/>
          <a:p>
            <a:pPr algn="l">
              <a:lnSpc>
                <a:spcPct val="100000"/>
              </a:lnSpc>
            </a:pPr>
            <a:r>
              <a:rPr kumimoji="1" lang="en-US" altLang="zh-CN" sz="1600">
                <a:ln w="12700">
                  <a:noFill/>
                </a:ln>
                <a:solidFill>
                  <a:srgbClr val="262626">
                    <a:alpha val="100000"/>
                  </a:srgbClr>
                </a:solidFill>
                <a:latin typeface="Source Han Sans CN Bold"/>
                <a:ea typeface="Source Han Sans CN Bold"/>
                <a:cs typeface="Source Han Sans CN Bold"/>
              </a:rPr>
              <a:t>企业实习</a:t>
            </a:r>
            <a:endParaRPr kumimoji="1" lang="zh-CN" altLang="en-US"/>
          </a:p>
        </p:txBody>
      </p:sp>
      <p:sp>
        <p:nvSpPr>
          <p:cNvPr id="4" name="标题 1"/>
          <p:cNvSpPr txBox="1"/>
          <p:nvPr/>
        </p:nvSpPr>
        <p:spPr>
          <a:xfrm>
            <a:off x="2384153" y="3453671"/>
            <a:ext cx="2192275" cy="2502629"/>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企业实习为学生提供了将理论知识应用于实际工作的机会，增强了学生的实践能力和工作经验。
通过实习，学生可以了解行业最新动态，为将来的职业生涯打下坚实基础。</a:t>
            </a:r>
            <a:endParaRPr kumimoji="1" lang="zh-CN" altLang="en-US"/>
          </a:p>
        </p:txBody>
      </p:sp>
      <p:sp>
        <p:nvSpPr>
          <p:cNvPr id="5" name="标题 1"/>
          <p:cNvSpPr txBox="1"/>
          <p:nvPr/>
        </p:nvSpPr>
        <p:spPr>
          <a:xfrm>
            <a:off x="5050335" y="2927435"/>
            <a:ext cx="2181774" cy="532487"/>
          </a:xfrm>
          <a:prstGeom prst="rect">
            <a:avLst/>
          </a:prstGeom>
          <a:noFill/>
          <a:ln>
            <a:noFill/>
          </a:ln>
        </p:spPr>
        <p:txBody>
          <a:bodyPr vert="horz" wrap="square" lIns="0" tIns="0" rIns="0" bIns="0" rtlCol="0" anchor="ctr"/>
          <a:lstStyle/>
          <a:p>
            <a:pPr algn="l">
              <a:lnSpc>
                <a:spcPct val="100000"/>
              </a:lnSpc>
            </a:pPr>
            <a:r>
              <a:rPr kumimoji="1" lang="en-US" altLang="zh-CN" sz="1600">
                <a:ln w="12700">
                  <a:noFill/>
                </a:ln>
                <a:solidFill>
                  <a:srgbClr val="262626">
                    <a:alpha val="100000"/>
                  </a:srgbClr>
                </a:solidFill>
                <a:latin typeface="Source Han Sans CN Bold"/>
                <a:ea typeface="Source Han Sans CN Bold"/>
                <a:cs typeface="Source Han Sans CN Bold"/>
              </a:rPr>
              <a:t>学术项目</a:t>
            </a:r>
            <a:endParaRPr kumimoji="1" lang="zh-CN" altLang="en-US"/>
          </a:p>
        </p:txBody>
      </p:sp>
      <p:sp>
        <p:nvSpPr>
          <p:cNvPr id="6" name="标题 1"/>
          <p:cNvSpPr txBox="1"/>
          <p:nvPr/>
        </p:nvSpPr>
        <p:spPr>
          <a:xfrm>
            <a:off x="5050335" y="3453670"/>
            <a:ext cx="2172673" cy="2502629"/>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学术项目鼓励学生参与网络技术的研究和开发，培养学生的创新能力和科研素养。
这些项目通常与教授的研究课题相关，有助于学生深入理解网络工程的前沿技术。</a:t>
            </a:r>
            <a:endParaRPr kumimoji="1" lang="zh-CN" altLang="en-US"/>
          </a:p>
        </p:txBody>
      </p:sp>
      <p:sp>
        <p:nvSpPr>
          <p:cNvPr id="7" name="标题 1"/>
          <p:cNvSpPr txBox="1"/>
          <p:nvPr/>
        </p:nvSpPr>
        <p:spPr>
          <a:xfrm>
            <a:off x="7625090" y="2927435"/>
            <a:ext cx="2181774" cy="532487"/>
          </a:xfrm>
          <a:prstGeom prst="rect">
            <a:avLst/>
          </a:prstGeom>
          <a:noFill/>
          <a:ln>
            <a:noFill/>
          </a:ln>
        </p:spPr>
        <p:txBody>
          <a:bodyPr vert="horz" wrap="square" lIns="0" tIns="0" rIns="0" bIns="0" rtlCol="0" anchor="ctr"/>
          <a:lstStyle/>
          <a:p>
            <a:pPr algn="l">
              <a:lnSpc>
                <a:spcPct val="100000"/>
              </a:lnSpc>
            </a:pPr>
            <a:r>
              <a:rPr kumimoji="1" lang="en-US" altLang="zh-CN" sz="1600">
                <a:ln w="12700">
                  <a:noFill/>
                </a:ln>
                <a:solidFill>
                  <a:srgbClr val="262626">
                    <a:alpha val="100000"/>
                  </a:srgbClr>
                </a:solidFill>
                <a:latin typeface="Source Han Sans CN Bold"/>
                <a:ea typeface="Source Han Sans CN Bold"/>
                <a:cs typeface="Source Han Sans CN Bold"/>
              </a:rPr>
              <a:t>竞赛与挑战</a:t>
            </a:r>
            <a:endParaRPr kumimoji="1" lang="zh-CN" altLang="en-US"/>
          </a:p>
        </p:txBody>
      </p:sp>
      <p:sp>
        <p:nvSpPr>
          <p:cNvPr id="8" name="标题 1"/>
          <p:cNvSpPr txBox="1"/>
          <p:nvPr/>
        </p:nvSpPr>
        <p:spPr>
          <a:xfrm>
            <a:off x="7625090" y="3453670"/>
            <a:ext cx="2166196" cy="2502629"/>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参加网络技术相关的竞赛和挑战，如网络安全竞赛、网络设计大赛等，可以锻炼学生的团队合作和解决问题的能力。
这些活动有助于学生建立专业网络，提高个人在行业内的知名度。</a:t>
            </a:r>
            <a:endParaRPr kumimoji="1" lang="zh-CN" altLang="en-US"/>
          </a:p>
        </p:txBody>
      </p:sp>
      <p:sp>
        <p:nvSpPr>
          <p:cNvPr id="9" name="标题 1"/>
          <p:cNvSpPr txBox="1"/>
          <p:nvPr/>
        </p:nvSpPr>
        <p:spPr>
          <a:xfrm>
            <a:off x="2384153" y="1851110"/>
            <a:ext cx="1391112" cy="830997"/>
          </a:xfrm>
          <a:prstGeom prst="rect">
            <a:avLst/>
          </a:prstGeom>
          <a:noFill/>
          <a:ln>
            <a:noFill/>
          </a:ln>
        </p:spPr>
        <p:txBody>
          <a:bodyPr vert="horz" wrap="square" lIns="0" tIns="0" rIns="0" bIns="0" rtlCol="0" anchor="t"/>
          <a:lstStyle/>
          <a:p>
            <a:pPr algn="l">
              <a:lnSpc>
                <a:spcPct val="100000"/>
              </a:lnSpc>
            </a:pPr>
            <a:r>
              <a:rPr kumimoji="1" lang="en-US" altLang="zh-CN" sz="5400">
                <a:ln w="12700">
                  <a:noFill/>
                </a:ln>
                <a:solidFill>
                  <a:srgbClr val="2D7731">
                    <a:alpha val="100000"/>
                  </a:srgbClr>
                </a:solidFill>
                <a:latin typeface="OPPOSans B"/>
                <a:ea typeface="OPPOSans B"/>
                <a:cs typeface="OPPOSans B"/>
              </a:rPr>
              <a:t>01</a:t>
            </a:r>
            <a:endParaRPr kumimoji="1" lang="zh-CN" altLang="en-US"/>
          </a:p>
        </p:txBody>
      </p:sp>
      <p:sp>
        <p:nvSpPr>
          <p:cNvPr id="10" name="标题 1"/>
          <p:cNvSpPr txBox="1"/>
          <p:nvPr/>
        </p:nvSpPr>
        <p:spPr>
          <a:xfrm>
            <a:off x="5050335" y="1851110"/>
            <a:ext cx="1391112" cy="830997"/>
          </a:xfrm>
          <a:prstGeom prst="rect">
            <a:avLst/>
          </a:prstGeom>
          <a:noFill/>
          <a:ln>
            <a:noFill/>
          </a:ln>
        </p:spPr>
        <p:txBody>
          <a:bodyPr vert="horz" wrap="square" lIns="0" tIns="0" rIns="0" bIns="0" rtlCol="0" anchor="t"/>
          <a:lstStyle/>
          <a:p>
            <a:pPr algn="l">
              <a:lnSpc>
                <a:spcPct val="100000"/>
              </a:lnSpc>
            </a:pPr>
            <a:r>
              <a:rPr kumimoji="1" lang="en-US" altLang="zh-CN" sz="5400">
                <a:ln w="12700">
                  <a:noFill/>
                </a:ln>
                <a:solidFill>
                  <a:srgbClr val="2D7731">
                    <a:alpha val="100000"/>
                  </a:srgbClr>
                </a:solidFill>
                <a:latin typeface="OPPOSans B"/>
                <a:ea typeface="OPPOSans B"/>
                <a:cs typeface="OPPOSans B"/>
              </a:rPr>
              <a:t>02</a:t>
            </a:r>
            <a:endParaRPr kumimoji="1" lang="zh-CN" altLang="en-US"/>
          </a:p>
        </p:txBody>
      </p:sp>
      <p:sp>
        <p:nvSpPr>
          <p:cNvPr id="11" name="标题 1"/>
          <p:cNvSpPr txBox="1"/>
          <p:nvPr/>
        </p:nvSpPr>
        <p:spPr>
          <a:xfrm>
            <a:off x="7625090" y="1851110"/>
            <a:ext cx="1391112" cy="830997"/>
          </a:xfrm>
          <a:prstGeom prst="rect">
            <a:avLst/>
          </a:prstGeom>
          <a:noFill/>
          <a:ln>
            <a:noFill/>
          </a:ln>
        </p:spPr>
        <p:txBody>
          <a:bodyPr vert="horz" wrap="square" lIns="0" tIns="0" rIns="0" bIns="0" rtlCol="0" anchor="t"/>
          <a:lstStyle/>
          <a:p>
            <a:pPr algn="l">
              <a:lnSpc>
                <a:spcPct val="100000"/>
              </a:lnSpc>
            </a:pPr>
            <a:r>
              <a:rPr kumimoji="1" lang="en-US" altLang="zh-CN" sz="5400">
                <a:ln w="12700">
                  <a:noFill/>
                </a:ln>
                <a:solidFill>
                  <a:srgbClr val="2D7731">
                    <a:alpha val="100000"/>
                  </a:srgbClr>
                </a:solidFill>
                <a:latin typeface="OPPOSans B"/>
                <a:ea typeface="OPPOSans B"/>
                <a:cs typeface="OPPOSans B"/>
              </a:rPr>
              <a:t>03</a:t>
            </a:r>
            <a:endParaRPr kumimoji="1" lang="zh-CN" altLang="en-US"/>
          </a:p>
        </p:txBody>
      </p:sp>
      <p:sp>
        <p:nvSpPr>
          <p:cNvPr id="12" name="标题 1"/>
          <p:cNvSpPr txBox="1"/>
          <p:nvPr/>
        </p:nvSpPr>
        <p:spPr>
          <a:xfrm>
            <a:off x="438153" y="454500"/>
            <a:ext cx="6685308" cy="510950"/>
          </a:xfrm>
          <a:prstGeom prst="parallelogram">
            <a:avLst>
              <a:gd name="adj" fmla="val 42948"/>
            </a:avLst>
          </a:prstGeom>
          <a:gradFill>
            <a:gsLst>
              <a:gs pos="0">
                <a:schemeClr val="accent1">
                  <a:lumMod val="20000"/>
                  <a:lumOff val="80000"/>
                </a:schemeClr>
              </a:gs>
              <a:gs pos="89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773150" y="475975"/>
            <a:ext cx="10745750"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实习与项目</a:t>
            </a:r>
            <a:endParaRPr kumimoji="1" lang="zh-CN" altLang="en-US"/>
          </a:p>
        </p:txBody>
      </p:sp>
      <p:sp>
        <p:nvSpPr>
          <p:cNvPr id="14" name="标题 1"/>
          <p:cNvSpPr txBox="1"/>
          <p:nvPr/>
        </p:nvSpPr>
        <p:spPr>
          <a:xfrm>
            <a:off x="169743" y="-1"/>
            <a:ext cx="603407" cy="965451"/>
          </a:xfrm>
          <a:prstGeom prst="parallelogram">
            <a:avLst>
              <a:gd name="adj" fmla="val 73502"/>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27384"/>
            <a:ext cx="12216680" cy="6912768"/>
          </a:xfrm>
          <a:prstGeom prst="rect">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1553798" y="2074781"/>
            <a:ext cx="1189020" cy="604251"/>
          </a:xfrm>
          <a:custGeom>
            <a:avLst/>
            <a:gdLst>
              <a:gd name="connsiteX0" fmla="*/ 890337 w 1780674"/>
              <a:gd name="connsiteY0" fmla="*/ 0 h 902369"/>
              <a:gd name="connsiteX1" fmla="*/ 1780674 w 1780674"/>
              <a:gd name="connsiteY1" fmla="*/ 890337 h 902369"/>
              <a:gd name="connsiteX2" fmla="*/ 1780067 w 1780674"/>
              <a:gd name="connsiteY2" fmla="*/ 902369 h 902369"/>
              <a:gd name="connsiteX3" fmla="*/ 608 w 1780674"/>
              <a:gd name="connsiteY3" fmla="*/ 902369 h 902369"/>
              <a:gd name="connsiteX4" fmla="*/ 0 w 1780674"/>
              <a:gd name="connsiteY4" fmla="*/ 890337 h 902369"/>
              <a:gd name="connsiteX5" fmla="*/ 890337 w 1780674"/>
              <a:gd name="connsiteY5" fmla="*/ 0 h 902369"/>
            </a:gdLst>
            <a:ahLst/>
            <a:cxnLst/>
            <a:rect l="l" t="t" r="r" b="b"/>
            <a:pathLst>
              <a:path w="1780674" h="902369">
                <a:moveTo>
                  <a:pt x="890337" y="0"/>
                </a:moveTo>
                <a:cubicBezTo>
                  <a:pt x="1382057" y="0"/>
                  <a:pt x="1780674" y="398617"/>
                  <a:pt x="1780674" y="890337"/>
                </a:cubicBezTo>
                <a:lnTo>
                  <a:pt x="1780067" y="902369"/>
                </a:lnTo>
                <a:lnTo>
                  <a:pt x="608" y="902369"/>
                </a:lnTo>
                <a:lnTo>
                  <a:pt x="0" y="890337"/>
                </a:lnTo>
                <a:cubicBezTo>
                  <a:pt x="0" y="398617"/>
                  <a:pt x="398617" y="0"/>
                  <a:pt x="890337" y="0"/>
                </a:cubicBez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660400" y="2679032"/>
            <a:ext cx="2975816" cy="3061368"/>
          </a:xfrm>
          <a:prstGeom prst="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796556" y="3436077"/>
            <a:ext cx="2703504" cy="2101123"/>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网络优化研究如何提高网络性能，包括数据传输速度、网络延迟和资源利用率。
这一领域的研究成果对于提高网络服务质量和用户体验至关重要。</a:t>
            </a:r>
            <a:endParaRPr kumimoji="1" lang="zh-CN" altLang="en-US"/>
          </a:p>
        </p:txBody>
      </p:sp>
      <p:sp>
        <p:nvSpPr>
          <p:cNvPr id="6" name="标题 1"/>
          <p:cNvSpPr txBox="1"/>
          <p:nvPr/>
        </p:nvSpPr>
        <p:spPr>
          <a:xfrm>
            <a:off x="660400" y="5729011"/>
            <a:ext cx="2975816" cy="106639"/>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796556" y="3027614"/>
            <a:ext cx="2703504" cy="376714"/>
          </a:xfrm>
          <a:prstGeom prst="rect">
            <a:avLst/>
          </a:prstGeom>
          <a:noFill/>
          <a:ln>
            <a:noFill/>
          </a:ln>
        </p:spPr>
        <p:txBody>
          <a:bodyPr vert="horz" wrap="square" lIns="0" tIns="0" rIns="0" bIns="0" rtlCol="0" anchor="b"/>
          <a:lstStyle/>
          <a:p>
            <a:pPr algn="ctr">
              <a:lnSpc>
                <a:spcPct val="130000"/>
              </a:lnSpc>
            </a:pPr>
            <a:r>
              <a:rPr kumimoji="1" lang="en-US" altLang="zh-CN" sz="1600">
                <a:ln w="12700">
                  <a:noFill/>
                </a:ln>
                <a:solidFill>
                  <a:srgbClr val="262626">
                    <a:alpha val="100000"/>
                  </a:srgbClr>
                </a:solidFill>
                <a:latin typeface="Source Han Sans CN Bold"/>
                <a:ea typeface="Source Han Sans CN Bold"/>
                <a:cs typeface="Source Han Sans CN Bold"/>
              </a:rPr>
              <a:t>网络优化</a:t>
            </a:r>
            <a:endParaRPr kumimoji="1" lang="zh-CN" altLang="en-US"/>
          </a:p>
        </p:txBody>
      </p:sp>
      <p:sp>
        <p:nvSpPr>
          <p:cNvPr id="8" name="标题 1"/>
          <p:cNvSpPr txBox="1"/>
          <p:nvPr/>
        </p:nvSpPr>
        <p:spPr>
          <a:xfrm>
            <a:off x="1994104" y="2283260"/>
            <a:ext cx="308408" cy="308408"/>
          </a:xfrm>
          <a:custGeom>
            <a:avLst/>
            <a:gdLst>
              <a:gd name="connsiteX0" fmla="*/ 438553 w 720000"/>
              <a:gd name="connsiteY0" fmla="*/ 189601 h 720000"/>
              <a:gd name="connsiteX1" fmla="*/ 373556 w 720000"/>
              <a:gd name="connsiteY1" fmla="*/ 216451 h 720000"/>
              <a:gd name="connsiteX2" fmla="*/ 232180 w 720000"/>
              <a:gd name="connsiteY2" fmla="*/ 357827 h 720000"/>
              <a:gd name="connsiteX3" fmla="*/ 191861 w 720000"/>
              <a:gd name="connsiteY3" fmla="*/ 528226 h 720000"/>
              <a:gd name="connsiteX4" fmla="*/ 362260 w 720000"/>
              <a:gd name="connsiteY4" fmla="*/ 487907 h 720000"/>
              <a:gd name="connsiteX5" fmla="*/ 503636 w 720000"/>
              <a:gd name="connsiteY5" fmla="*/ 346444 h 720000"/>
              <a:gd name="connsiteX6" fmla="*/ 503636 w 720000"/>
              <a:gd name="connsiteY6" fmla="*/ 216365 h 720000"/>
              <a:gd name="connsiteX7" fmla="*/ 438553 w 720000"/>
              <a:gd name="connsiteY7" fmla="*/ 189601 h 720000"/>
              <a:gd name="connsiteX8" fmla="*/ 438553 w 720000"/>
              <a:gd name="connsiteY8" fmla="*/ 141636 h 720000"/>
              <a:gd name="connsiteX9" fmla="*/ 537524 w 720000"/>
              <a:gd name="connsiteY9" fmla="*/ 182476 h 720000"/>
              <a:gd name="connsiteX10" fmla="*/ 537524 w 720000"/>
              <a:gd name="connsiteY10" fmla="*/ 380420 h 720000"/>
              <a:gd name="connsiteX11" fmla="*/ 396149 w 720000"/>
              <a:gd name="connsiteY11" fmla="*/ 521796 h 720000"/>
              <a:gd name="connsiteX12" fmla="*/ 141637 w 720000"/>
              <a:gd name="connsiteY12" fmla="*/ 578364 h 720000"/>
              <a:gd name="connsiteX13" fmla="*/ 198205 w 720000"/>
              <a:gd name="connsiteY13" fmla="*/ 323852 h 720000"/>
              <a:gd name="connsiteX14" fmla="*/ 339581 w 720000"/>
              <a:gd name="connsiteY14" fmla="*/ 182476 h 720000"/>
              <a:gd name="connsiteX15" fmla="*/ 438553 w 720000"/>
              <a:gd name="connsiteY15" fmla="*/ 141636 h 720000"/>
              <a:gd name="connsiteX16" fmla="*/ 120000 w 720000"/>
              <a:gd name="connsiteY16" fmla="*/ 47965 h 720000"/>
              <a:gd name="connsiteX17" fmla="*/ 47965 w 720000"/>
              <a:gd name="connsiteY17" fmla="*/ 120000 h 720000"/>
              <a:gd name="connsiteX18" fmla="*/ 47965 w 720000"/>
              <a:gd name="connsiteY18" fmla="*/ 600000 h 720000"/>
              <a:gd name="connsiteX19" fmla="*/ 120000 w 720000"/>
              <a:gd name="connsiteY19" fmla="*/ 672035 h 720000"/>
              <a:gd name="connsiteX20" fmla="*/ 600000 w 720000"/>
              <a:gd name="connsiteY20" fmla="*/ 672035 h 720000"/>
              <a:gd name="connsiteX21" fmla="*/ 672035 w 720000"/>
              <a:gd name="connsiteY21" fmla="*/ 600000 h 720000"/>
              <a:gd name="connsiteX22" fmla="*/ 672035 w 720000"/>
              <a:gd name="connsiteY22" fmla="*/ 120000 h 720000"/>
              <a:gd name="connsiteX23" fmla="*/ 600000 w 720000"/>
              <a:gd name="connsiteY23" fmla="*/ 47965 h 720000"/>
              <a:gd name="connsiteX24" fmla="*/ 120000 w 720000"/>
              <a:gd name="connsiteY24" fmla="*/ 0 h 720000"/>
              <a:gd name="connsiteX25" fmla="*/ 600000 w 720000"/>
              <a:gd name="connsiteY25" fmla="*/ 0 h 720000"/>
              <a:gd name="connsiteX26" fmla="*/ 720000 w 720000"/>
              <a:gd name="connsiteY26" fmla="*/ 120000 h 720000"/>
              <a:gd name="connsiteX27" fmla="*/ 720000 w 720000"/>
              <a:gd name="connsiteY27" fmla="*/ 600000 h 720000"/>
              <a:gd name="connsiteX28" fmla="*/ 600000 w 720000"/>
              <a:gd name="connsiteY28" fmla="*/ 720000 h 720000"/>
              <a:gd name="connsiteX29" fmla="*/ 120000 w 720000"/>
              <a:gd name="connsiteY29" fmla="*/ 720000 h 720000"/>
              <a:gd name="connsiteX30" fmla="*/ 0 w 720000"/>
              <a:gd name="connsiteY30" fmla="*/ 600000 h 720000"/>
              <a:gd name="connsiteX31" fmla="*/ 0 w 720000"/>
              <a:gd name="connsiteY31" fmla="*/ 120000 h 720000"/>
              <a:gd name="connsiteX32" fmla="*/ 120000 w 720000"/>
              <a:gd name="connsiteY32" fmla="*/ 0 h 720000"/>
            </a:gdLst>
            <a:ahLst/>
            <a:cxnLst/>
            <a:rect l="l" t="t" r="r" b="b"/>
            <a:pathLst>
              <a:path w="720000" h="720000">
                <a:moveTo>
                  <a:pt x="438553" y="189601"/>
                </a:moveTo>
                <a:cubicBezTo>
                  <a:pt x="413875" y="189601"/>
                  <a:pt x="390761" y="199073"/>
                  <a:pt x="373556" y="216451"/>
                </a:cubicBezTo>
                <a:lnTo>
                  <a:pt x="232180" y="357827"/>
                </a:lnTo>
                <a:cubicBezTo>
                  <a:pt x="212456" y="377465"/>
                  <a:pt x="197336" y="453584"/>
                  <a:pt x="191861" y="528226"/>
                </a:cubicBezTo>
                <a:cubicBezTo>
                  <a:pt x="266503" y="522665"/>
                  <a:pt x="342622" y="507545"/>
                  <a:pt x="362260" y="487907"/>
                </a:cubicBezTo>
                <a:lnTo>
                  <a:pt x="503636" y="346444"/>
                </a:lnTo>
                <a:cubicBezTo>
                  <a:pt x="539523" y="310557"/>
                  <a:pt x="539523" y="252252"/>
                  <a:pt x="503636" y="216365"/>
                </a:cubicBezTo>
                <a:cubicBezTo>
                  <a:pt x="486344" y="199073"/>
                  <a:pt x="463230" y="189601"/>
                  <a:pt x="438553" y="189601"/>
                </a:cubicBezTo>
                <a:close/>
                <a:moveTo>
                  <a:pt x="438553" y="141636"/>
                </a:moveTo>
                <a:cubicBezTo>
                  <a:pt x="474440" y="141636"/>
                  <a:pt x="510327" y="155191"/>
                  <a:pt x="537524" y="182476"/>
                </a:cubicBezTo>
                <a:cubicBezTo>
                  <a:pt x="592007" y="236872"/>
                  <a:pt x="592007" y="325938"/>
                  <a:pt x="537524" y="380420"/>
                </a:cubicBezTo>
                <a:lnTo>
                  <a:pt x="396149" y="521796"/>
                </a:lnTo>
                <a:cubicBezTo>
                  <a:pt x="341753" y="576278"/>
                  <a:pt x="141637" y="578364"/>
                  <a:pt x="141637" y="578364"/>
                </a:cubicBezTo>
                <a:cubicBezTo>
                  <a:pt x="141637" y="578364"/>
                  <a:pt x="143723" y="378334"/>
                  <a:pt x="198205" y="323852"/>
                </a:cubicBezTo>
                <a:lnTo>
                  <a:pt x="339581" y="182476"/>
                </a:lnTo>
                <a:cubicBezTo>
                  <a:pt x="366778" y="155278"/>
                  <a:pt x="402666" y="141636"/>
                  <a:pt x="438553" y="141636"/>
                </a:cubicBezTo>
                <a:close/>
                <a:moveTo>
                  <a:pt x="120000" y="47965"/>
                </a:moveTo>
                <a:cubicBezTo>
                  <a:pt x="80290" y="47965"/>
                  <a:pt x="47965" y="80290"/>
                  <a:pt x="47965" y="120000"/>
                </a:cubicBezTo>
                <a:lnTo>
                  <a:pt x="47965" y="600000"/>
                </a:lnTo>
                <a:cubicBezTo>
                  <a:pt x="47965" y="639711"/>
                  <a:pt x="80290" y="672035"/>
                  <a:pt x="120000" y="672035"/>
                </a:cubicBezTo>
                <a:lnTo>
                  <a:pt x="600000" y="672035"/>
                </a:lnTo>
                <a:cubicBezTo>
                  <a:pt x="639711" y="672035"/>
                  <a:pt x="672035" y="639711"/>
                  <a:pt x="672035" y="600000"/>
                </a:cubicBezTo>
                <a:lnTo>
                  <a:pt x="672035" y="120000"/>
                </a:lnTo>
                <a:cubicBezTo>
                  <a:pt x="672035" y="80290"/>
                  <a:pt x="639711" y="47965"/>
                  <a:pt x="600000" y="47965"/>
                </a:cubicBezTo>
                <a:close/>
                <a:moveTo>
                  <a:pt x="120000" y="0"/>
                </a:moveTo>
                <a:lnTo>
                  <a:pt x="600000" y="0"/>
                </a:lnTo>
                <a:cubicBezTo>
                  <a:pt x="666040" y="0"/>
                  <a:pt x="720000" y="54048"/>
                  <a:pt x="720000" y="120000"/>
                </a:cubicBezTo>
                <a:lnTo>
                  <a:pt x="720000" y="600000"/>
                </a:lnTo>
                <a:cubicBezTo>
                  <a:pt x="720000" y="666039"/>
                  <a:pt x="666040" y="720000"/>
                  <a:pt x="600000" y="720000"/>
                </a:cubicBezTo>
                <a:lnTo>
                  <a:pt x="120000" y="720000"/>
                </a:lnTo>
                <a:cubicBezTo>
                  <a:pt x="53961" y="720000"/>
                  <a:pt x="0" y="666039"/>
                  <a:pt x="0" y="600000"/>
                </a:cubicBezTo>
                <a:lnTo>
                  <a:pt x="0" y="120000"/>
                </a:lnTo>
                <a:cubicBezTo>
                  <a:pt x="0" y="53961"/>
                  <a:pt x="53961" y="0"/>
                  <a:pt x="120000"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9" name="标题 1"/>
          <p:cNvSpPr txBox="1"/>
          <p:nvPr/>
        </p:nvSpPr>
        <p:spPr>
          <a:xfrm>
            <a:off x="9436482" y="2074781"/>
            <a:ext cx="1189020" cy="604251"/>
          </a:xfrm>
          <a:custGeom>
            <a:avLst/>
            <a:gdLst>
              <a:gd name="connsiteX0" fmla="*/ 890337 w 1780674"/>
              <a:gd name="connsiteY0" fmla="*/ 0 h 902369"/>
              <a:gd name="connsiteX1" fmla="*/ 1780674 w 1780674"/>
              <a:gd name="connsiteY1" fmla="*/ 890337 h 902369"/>
              <a:gd name="connsiteX2" fmla="*/ 1780067 w 1780674"/>
              <a:gd name="connsiteY2" fmla="*/ 902369 h 902369"/>
              <a:gd name="connsiteX3" fmla="*/ 608 w 1780674"/>
              <a:gd name="connsiteY3" fmla="*/ 902369 h 902369"/>
              <a:gd name="connsiteX4" fmla="*/ 0 w 1780674"/>
              <a:gd name="connsiteY4" fmla="*/ 890337 h 902369"/>
              <a:gd name="connsiteX5" fmla="*/ 890337 w 1780674"/>
              <a:gd name="connsiteY5" fmla="*/ 0 h 902369"/>
            </a:gdLst>
            <a:ahLst/>
            <a:cxnLst/>
            <a:rect l="l" t="t" r="r" b="b"/>
            <a:pathLst>
              <a:path w="1780674" h="902369">
                <a:moveTo>
                  <a:pt x="890337" y="0"/>
                </a:moveTo>
                <a:cubicBezTo>
                  <a:pt x="1382057" y="0"/>
                  <a:pt x="1780674" y="398617"/>
                  <a:pt x="1780674" y="890337"/>
                </a:cubicBezTo>
                <a:lnTo>
                  <a:pt x="1780067" y="902369"/>
                </a:lnTo>
                <a:lnTo>
                  <a:pt x="608" y="902369"/>
                </a:lnTo>
                <a:lnTo>
                  <a:pt x="0" y="890337"/>
                </a:lnTo>
                <a:cubicBezTo>
                  <a:pt x="0" y="398617"/>
                  <a:pt x="398617" y="0"/>
                  <a:pt x="890337" y="0"/>
                </a:cubicBez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8543084" y="2679032"/>
            <a:ext cx="2975816" cy="3061368"/>
          </a:xfrm>
          <a:prstGeom prst="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8679240" y="3436077"/>
            <a:ext cx="2703504" cy="2096083"/>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网络协议研究关注网络通信的标准和规则，包括新的协议开发和现有协议的改进。
这一领域的研究对于确保网络互操作性和安全性具有重要意义。</a:t>
            </a:r>
            <a:endParaRPr kumimoji="1" lang="zh-CN" altLang="en-US"/>
          </a:p>
        </p:txBody>
      </p:sp>
      <p:sp>
        <p:nvSpPr>
          <p:cNvPr id="12" name="标题 1"/>
          <p:cNvSpPr txBox="1"/>
          <p:nvPr/>
        </p:nvSpPr>
        <p:spPr>
          <a:xfrm>
            <a:off x="8543084" y="5729011"/>
            <a:ext cx="2975816" cy="106639"/>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8679240" y="3022600"/>
            <a:ext cx="2703504" cy="381728"/>
          </a:xfrm>
          <a:prstGeom prst="rect">
            <a:avLst/>
          </a:prstGeom>
          <a:noFill/>
          <a:ln>
            <a:noFill/>
          </a:ln>
        </p:spPr>
        <p:txBody>
          <a:bodyPr vert="horz" wrap="square" lIns="0" tIns="0" rIns="0" bIns="0" rtlCol="0" anchor="b"/>
          <a:lstStyle/>
          <a:p>
            <a:pPr algn="ctr">
              <a:lnSpc>
                <a:spcPct val="130000"/>
              </a:lnSpc>
            </a:pPr>
            <a:r>
              <a:rPr kumimoji="1" lang="en-US" altLang="zh-CN" sz="1600">
                <a:ln w="12700">
                  <a:noFill/>
                </a:ln>
                <a:solidFill>
                  <a:srgbClr val="262626">
                    <a:alpha val="100000"/>
                  </a:srgbClr>
                </a:solidFill>
                <a:latin typeface="Source Han Sans CN Bold"/>
                <a:ea typeface="Source Han Sans CN Bold"/>
                <a:cs typeface="Source Han Sans CN Bold"/>
              </a:rPr>
              <a:t>网络协议研究</a:t>
            </a:r>
            <a:endParaRPr kumimoji="1" lang="zh-CN" altLang="en-US"/>
          </a:p>
        </p:txBody>
      </p:sp>
      <p:sp>
        <p:nvSpPr>
          <p:cNvPr id="14" name="标题 1"/>
          <p:cNvSpPr txBox="1"/>
          <p:nvPr/>
        </p:nvSpPr>
        <p:spPr>
          <a:xfrm>
            <a:off x="9876810" y="2283260"/>
            <a:ext cx="308363" cy="308407"/>
          </a:xfrm>
          <a:custGeom>
            <a:avLst/>
            <a:gdLst>
              <a:gd name="connsiteX0" fmla="*/ 669168 w 1599855"/>
              <a:gd name="connsiteY0" fmla="*/ 111621 h 1600088"/>
              <a:gd name="connsiteX1" fmla="*/ 886086 w 1599855"/>
              <a:gd name="connsiteY1" fmla="*/ 155339 h 1600088"/>
              <a:gd name="connsiteX2" fmla="*/ 1063377 w 1599855"/>
              <a:gd name="connsiteY2" fmla="*/ 274960 h 1600088"/>
              <a:gd name="connsiteX3" fmla="*/ 1182998 w 1599855"/>
              <a:gd name="connsiteY3" fmla="*/ 452251 h 1600088"/>
              <a:gd name="connsiteX4" fmla="*/ 1226716 w 1599855"/>
              <a:gd name="connsiteY4" fmla="*/ 669168 h 1600088"/>
              <a:gd name="connsiteX5" fmla="*/ 1182998 w 1599855"/>
              <a:gd name="connsiteY5" fmla="*/ 886085 h 1600088"/>
              <a:gd name="connsiteX6" fmla="*/ 1063377 w 1599855"/>
              <a:gd name="connsiteY6" fmla="*/ 1063377 h 1600088"/>
              <a:gd name="connsiteX7" fmla="*/ 886086 w 1599855"/>
              <a:gd name="connsiteY7" fmla="*/ 1182998 h 1600088"/>
              <a:gd name="connsiteX8" fmla="*/ 669168 w 1599855"/>
              <a:gd name="connsiteY8" fmla="*/ 1226716 h 1600088"/>
              <a:gd name="connsiteX9" fmla="*/ 452251 w 1599855"/>
              <a:gd name="connsiteY9" fmla="*/ 1182998 h 1600088"/>
              <a:gd name="connsiteX10" fmla="*/ 274960 w 1599855"/>
              <a:gd name="connsiteY10" fmla="*/ 1063377 h 1600088"/>
              <a:gd name="connsiteX11" fmla="*/ 155339 w 1599855"/>
              <a:gd name="connsiteY11" fmla="*/ 886085 h 1600088"/>
              <a:gd name="connsiteX12" fmla="*/ 111621 w 1599855"/>
              <a:gd name="connsiteY12" fmla="*/ 669168 h 1600088"/>
              <a:gd name="connsiteX13" fmla="*/ 155339 w 1599855"/>
              <a:gd name="connsiteY13" fmla="*/ 452251 h 1600088"/>
              <a:gd name="connsiteX14" fmla="*/ 274960 w 1599855"/>
              <a:gd name="connsiteY14" fmla="*/ 274960 h 1600088"/>
              <a:gd name="connsiteX15" fmla="*/ 452251 w 1599855"/>
              <a:gd name="connsiteY15" fmla="*/ 155339 h 1600088"/>
              <a:gd name="connsiteX16" fmla="*/ 669168 w 1599855"/>
              <a:gd name="connsiteY16" fmla="*/ 111621 h 1600088"/>
              <a:gd name="connsiteX17" fmla="*/ 669168 w 1599855"/>
              <a:gd name="connsiteY17" fmla="*/ 0 h 1600088"/>
              <a:gd name="connsiteX18" fmla="*/ 0 w 1599855"/>
              <a:gd name="connsiteY18" fmla="*/ 669168 h 1600088"/>
              <a:gd name="connsiteX19" fmla="*/ 669168 w 1599855"/>
              <a:gd name="connsiteY19" fmla="*/ 1338337 h 1600088"/>
              <a:gd name="connsiteX20" fmla="*/ 1338337 w 1599855"/>
              <a:gd name="connsiteY20" fmla="*/ 669168 h 1600088"/>
              <a:gd name="connsiteX21" fmla="*/ 669168 w 1599855"/>
              <a:gd name="connsiteY21" fmla="*/ 0 h 1600088"/>
              <a:gd name="connsiteX22" fmla="*/ 1544278 w 1599855"/>
              <a:gd name="connsiteY22" fmla="*/ 1600088 h 1600088"/>
              <a:gd name="connsiteX23" fmla="*/ 1504838 w 1599855"/>
              <a:gd name="connsiteY23" fmla="*/ 1583717 h 1600088"/>
              <a:gd name="connsiteX24" fmla="*/ 1247366 w 1599855"/>
              <a:gd name="connsiteY24" fmla="*/ 1326431 h 1600088"/>
              <a:gd name="connsiteX25" fmla="*/ 1247366 w 1599855"/>
              <a:gd name="connsiteY25" fmla="*/ 1247552 h 1600088"/>
              <a:gd name="connsiteX26" fmla="*/ 1326245 w 1599855"/>
              <a:gd name="connsiteY26" fmla="*/ 1247552 h 1600088"/>
              <a:gd name="connsiteX27" fmla="*/ 1583531 w 1599855"/>
              <a:gd name="connsiteY27" fmla="*/ 1504838 h 1600088"/>
              <a:gd name="connsiteX28" fmla="*/ 1583531 w 1599855"/>
              <a:gd name="connsiteY28" fmla="*/ 1583717 h 1600088"/>
              <a:gd name="connsiteX29" fmla="*/ 1544278 w 1599855"/>
              <a:gd name="connsiteY29" fmla="*/ 1600088 h 1600088"/>
            </a:gdLst>
            <a:ahLst/>
            <a:cxnLst/>
            <a:rect l="l" t="t" r="r" b="b"/>
            <a:pathLst>
              <a:path w="1599855" h="1600088">
                <a:moveTo>
                  <a:pt x="669168" y="111621"/>
                </a:moveTo>
                <a:cubicBezTo>
                  <a:pt x="744513" y="111621"/>
                  <a:pt x="817438" y="126318"/>
                  <a:pt x="886086" y="155339"/>
                </a:cubicBezTo>
                <a:cubicBezTo>
                  <a:pt x="952500" y="183431"/>
                  <a:pt x="1012031" y="223614"/>
                  <a:pt x="1063377" y="274960"/>
                </a:cubicBezTo>
                <a:cubicBezTo>
                  <a:pt x="1114537" y="326120"/>
                  <a:pt x="1154906" y="385837"/>
                  <a:pt x="1182998" y="452251"/>
                </a:cubicBezTo>
                <a:cubicBezTo>
                  <a:pt x="1212019" y="520898"/>
                  <a:pt x="1226716" y="594010"/>
                  <a:pt x="1226716" y="669168"/>
                </a:cubicBezTo>
                <a:cubicBezTo>
                  <a:pt x="1226716" y="744327"/>
                  <a:pt x="1212019" y="817438"/>
                  <a:pt x="1182998" y="886085"/>
                </a:cubicBezTo>
                <a:cubicBezTo>
                  <a:pt x="1154906" y="952500"/>
                  <a:pt x="1114723" y="1012031"/>
                  <a:pt x="1063377" y="1063377"/>
                </a:cubicBezTo>
                <a:cubicBezTo>
                  <a:pt x="1012217" y="1114537"/>
                  <a:pt x="952500" y="1154906"/>
                  <a:pt x="886086" y="1182998"/>
                </a:cubicBezTo>
                <a:cubicBezTo>
                  <a:pt x="817438" y="1212019"/>
                  <a:pt x="744327" y="1226716"/>
                  <a:pt x="669168" y="1226716"/>
                </a:cubicBezTo>
                <a:cubicBezTo>
                  <a:pt x="594010" y="1226716"/>
                  <a:pt x="520898" y="1212019"/>
                  <a:pt x="452251" y="1182998"/>
                </a:cubicBezTo>
                <a:cubicBezTo>
                  <a:pt x="385837" y="1154906"/>
                  <a:pt x="326306" y="1114723"/>
                  <a:pt x="274960" y="1063377"/>
                </a:cubicBezTo>
                <a:cubicBezTo>
                  <a:pt x="223800" y="1012217"/>
                  <a:pt x="183431" y="952500"/>
                  <a:pt x="155339" y="886085"/>
                </a:cubicBezTo>
                <a:cubicBezTo>
                  <a:pt x="126318" y="817438"/>
                  <a:pt x="111621" y="744327"/>
                  <a:pt x="111621" y="669168"/>
                </a:cubicBezTo>
                <a:cubicBezTo>
                  <a:pt x="111621" y="594010"/>
                  <a:pt x="126318" y="520898"/>
                  <a:pt x="155339" y="452251"/>
                </a:cubicBezTo>
                <a:cubicBezTo>
                  <a:pt x="183431" y="385837"/>
                  <a:pt x="223614" y="326306"/>
                  <a:pt x="274960" y="274960"/>
                </a:cubicBezTo>
                <a:cubicBezTo>
                  <a:pt x="326306" y="223614"/>
                  <a:pt x="385837" y="183431"/>
                  <a:pt x="452251" y="155339"/>
                </a:cubicBezTo>
                <a:cubicBezTo>
                  <a:pt x="520898" y="126318"/>
                  <a:pt x="593824" y="111621"/>
                  <a:pt x="669168" y="111621"/>
                </a:cubicBezTo>
                <a:moveTo>
                  <a:pt x="669168" y="0"/>
                </a:moveTo>
                <a:cubicBezTo>
                  <a:pt x="299517" y="0"/>
                  <a:pt x="0" y="299517"/>
                  <a:pt x="0" y="669168"/>
                </a:cubicBezTo>
                <a:cubicBezTo>
                  <a:pt x="0" y="1038820"/>
                  <a:pt x="299517" y="1338337"/>
                  <a:pt x="669168" y="1338337"/>
                </a:cubicBezTo>
                <a:cubicBezTo>
                  <a:pt x="1038820" y="1338337"/>
                  <a:pt x="1338337" y="1038820"/>
                  <a:pt x="1338337" y="669168"/>
                </a:cubicBezTo>
                <a:cubicBezTo>
                  <a:pt x="1338337" y="299703"/>
                  <a:pt x="1038820" y="0"/>
                  <a:pt x="669168" y="0"/>
                </a:cubicBezTo>
                <a:close/>
                <a:moveTo>
                  <a:pt x="1544278" y="1600088"/>
                </a:moveTo>
                <a:cubicBezTo>
                  <a:pt x="1529953" y="1600088"/>
                  <a:pt x="1515628" y="1594693"/>
                  <a:pt x="1504838" y="1583717"/>
                </a:cubicBezTo>
                <a:lnTo>
                  <a:pt x="1247366" y="1326431"/>
                </a:lnTo>
                <a:cubicBezTo>
                  <a:pt x="1225600" y="1304665"/>
                  <a:pt x="1225600" y="1269318"/>
                  <a:pt x="1247366" y="1247552"/>
                </a:cubicBezTo>
                <a:cubicBezTo>
                  <a:pt x="1269132" y="1225786"/>
                  <a:pt x="1304479" y="1225786"/>
                  <a:pt x="1326245" y="1247552"/>
                </a:cubicBezTo>
                <a:lnTo>
                  <a:pt x="1583531" y="1504838"/>
                </a:lnTo>
                <a:cubicBezTo>
                  <a:pt x="1605297" y="1526605"/>
                  <a:pt x="1605297" y="1561951"/>
                  <a:pt x="1583531" y="1583717"/>
                </a:cubicBezTo>
                <a:cubicBezTo>
                  <a:pt x="1572927" y="1594693"/>
                  <a:pt x="1558603" y="1600088"/>
                  <a:pt x="1544278" y="1600088"/>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5" name="标题 1"/>
          <p:cNvSpPr txBox="1"/>
          <p:nvPr/>
        </p:nvSpPr>
        <p:spPr>
          <a:xfrm>
            <a:off x="5495140" y="2074781"/>
            <a:ext cx="1189020" cy="604251"/>
          </a:xfrm>
          <a:custGeom>
            <a:avLst/>
            <a:gdLst>
              <a:gd name="connsiteX0" fmla="*/ 890337 w 1780674"/>
              <a:gd name="connsiteY0" fmla="*/ 0 h 902369"/>
              <a:gd name="connsiteX1" fmla="*/ 1780674 w 1780674"/>
              <a:gd name="connsiteY1" fmla="*/ 890337 h 902369"/>
              <a:gd name="connsiteX2" fmla="*/ 1780067 w 1780674"/>
              <a:gd name="connsiteY2" fmla="*/ 902369 h 902369"/>
              <a:gd name="connsiteX3" fmla="*/ 608 w 1780674"/>
              <a:gd name="connsiteY3" fmla="*/ 902369 h 902369"/>
              <a:gd name="connsiteX4" fmla="*/ 0 w 1780674"/>
              <a:gd name="connsiteY4" fmla="*/ 890337 h 902369"/>
              <a:gd name="connsiteX5" fmla="*/ 890337 w 1780674"/>
              <a:gd name="connsiteY5" fmla="*/ 0 h 902369"/>
            </a:gdLst>
            <a:ahLst/>
            <a:cxnLst/>
            <a:rect l="l" t="t" r="r" b="b"/>
            <a:pathLst>
              <a:path w="1780674" h="902369">
                <a:moveTo>
                  <a:pt x="890337" y="0"/>
                </a:moveTo>
                <a:cubicBezTo>
                  <a:pt x="1382057" y="0"/>
                  <a:pt x="1780674" y="398617"/>
                  <a:pt x="1780674" y="890337"/>
                </a:cubicBezTo>
                <a:lnTo>
                  <a:pt x="1780067" y="902369"/>
                </a:lnTo>
                <a:lnTo>
                  <a:pt x="608" y="902369"/>
                </a:lnTo>
                <a:lnTo>
                  <a:pt x="0" y="890337"/>
                </a:lnTo>
                <a:cubicBezTo>
                  <a:pt x="0" y="398617"/>
                  <a:pt x="398617" y="0"/>
                  <a:pt x="890337" y="0"/>
                </a:cubicBez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4601742" y="2679032"/>
            <a:ext cx="2975816" cy="3061368"/>
          </a:xfrm>
          <a:prstGeom prst="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4737898" y="3436077"/>
            <a:ext cx="2703504" cy="2101123"/>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新兴技术如SDN（软件定义网络）、NFV（网络功能虚拟化）等，为网络工程提供了新的研究方向。
这些技术有望改变网络的构建和管理方式，提高网络的灵活性和可扩展性。</a:t>
            </a:r>
            <a:endParaRPr kumimoji="1" lang="zh-CN" altLang="en-US"/>
          </a:p>
        </p:txBody>
      </p:sp>
      <p:sp>
        <p:nvSpPr>
          <p:cNvPr id="18" name="标题 1"/>
          <p:cNvSpPr txBox="1"/>
          <p:nvPr/>
        </p:nvSpPr>
        <p:spPr>
          <a:xfrm>
            <a:off x="4601742" y="5729011"/>
            <a:ext cx="2975816" cy="106639"/>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4737898" y="3022600"/>
            <a:ext cx="2703504" cy="381728"/>
          </a:xfrm>
          <a:prstGeom prst="rect">
            <a:avLst/>
          </a:prstGeom>
          <a:noFill/>
          <a:ln>
            <a:noFill/>
          </a:ln>
        </p:spPr>
        <p:txBody>
          <a:bodyPr vert="horz" wrap="square" lIns="0" tIns="0" rIns="0" bIns="0" rtlCol="0" anchor="b"/>
          <a:lstStyle/>
          <a:p>
            <a:pPr algn="ctr">
              <a:lnSpc>
                <a:spcPct val="130000"/>
              </a:lnSpc>
            </a:pPr>
            <a:r>
              <a:rPr kumimoji="1" lang="en-US" altLang="zh-CN" sz="1600">
                <a:ln w="12700">
                  <a:noFill/>
                </a:ln>
                <a:solidFill>
                  <a:srgbClr val="262626">
                    <a:alpha val="100000"/>
                  </a:srgbClr>
                </a:solidFill>
                <a:latin typeface="Source Han Sans CN Bold"/>
                <a:ea typeface="Source Han Sans CN Bold"/>
                <a:cs typeface="Source Han Sans CN Bold"/>
              </a:rPr>
              <a:t>新兴技术</a:t>
            </a:r>
            <a:endParaRPr kumimoji="1" lang="zh-CN" altLang="en-US"/>
          </a:p>
        </p:txBody>
      </p:sp>
      <p:sp>
        <p:nvSpPr>
          <p:cNvPr id="20" name="标题 1"/>
          <p:cNvSpPr txBox="1"/>
          <p:nvPr/>
        </p:nvSpPr>
        <p:spPr>
          <a:xfrm>
            <a:off x="5935447" y="2292123"/>
            <a:ext cx="308407" cy="290681"/>
          </a:xfrm>
          <a:custGeom>
            <a:avLst/>
            <a:gdLst>
              <a:gd name="connsiteX0" fmla="*/ 1110072 w 1498885"/>
              <a:gd name="connsiteY0" fmla="*/ 1039039 h 1412736"/>
              <a:gd name="connsiteX1" fmla="*/ 1149511 w 1498885"/>
              <a:gd name="connsiteY1" fmla="*/ 1055363 h 1412736"/>
              <a:gd name="connsiteX2" fmla="*/ 1371451 w 1498885"/>
              <a:gd name="connsiteY2" fmla="*/ 1277303 h 1412736"/>
              <a:gd name="connsiteX3" fmla="*/ 1371451 w 1498885"/>
              <a:gd name="connsiteY3" fmla="*/ 1356182 h 1412736"/>
              <a:gd name="connsiteX4" fmla="*/ 1332012 w 1498885"/>
              <a:gd name="connsiteY4" fmla="*/ 1372553 h 1412736"/>
              <a:gd name="connsiteX5" fmla="*/ 1292572 w 1498885"/>
              <a:gd name="connsiteY5" fmla="*/ 1356182 h 1412736"/>
              <a:gd name="connsiteX6" fmla="*/ 1070632 w 1498885"/>
              <a:gd name="connsiteY6" fmla="*/ 1134242 h 1412736"/>
              <a:gd name="connsiteX7" fmla="*/ 1070632 w 1498885"/>
              <a:gd name="connsiteY7" fmla="*/ 1055363 h 1412736"/>
              <a:gd name="connsiteX8" fmla="*/ 1110072 w 1498885"/>
              <a:gd name="connsiteY8" fmla="*/ 1039039 h 1412736"/>
              <a:gd name="connsiteX9" fmla="*/ 1110072 w 1498885"/>
              <a:gd name="connsiteY9" fmla="*/ 705989 h 1412736"/>
              <a:gd name="connsiteX10" fmla="*/ 1443075 w 1498885"/>
              <a:gd name="connsiteY10" fmla="*/ 705989 h 1412736"/>
              <a:gd name="connsiteX11" fmla="*/ 1498885 w 1498885"/>
              <a:gd name="connsiteY11" fmla="*/ 761800 h 1412736"/>
              <a:gd name="connsiteX12" fmla="*/ 1443075 w 1498885"/>
              <a:gd name="connsiteY12" fmla="*/ 817611 h 1412736"/>
              <a:gd name="connsiteX13" fmla="*/ 1110072 w 1498885"/>
              <a:gd name="connsiteY13" fmla="*/ 817611 h 1412736"/>
              <a:gd name="connsiteX14" fmla="*/ 1054261 w 1498885"/>
              <a:gd name="connsiteY14" fmla="*/ 761800 h 1412736"/>
              <a:gd name="connsiteX15" fmla="*/ 1110072 w 1498885"/>
              <a:gd name="connsiteY15" fmla="*/ 705989 h 1412736"/>
              <a:gd name="connsiteX16" fmla="*/ 1332012 w 1498885"/>
              <a:gd name="connsiteY16" fmla="*/ 151093 h 1412736"/>
              <a:gd name="connsiteX17" fmla="*/ 1371451 w 1498885"/>
              <a:gd name="connsiteY17" fmla="*/ 167418 h 1412736"/>
              <a:gd name="connsiteX18" fmla="*/ 1371451 w 1498885"/>
              <a:gd name="connsiteY18" fmla="*/ 246297 h 1412736"/>
              <a:gd name="connsiteX19" fmla="*/ 1149511 w 1498885"/>
              <a:gd name="connsiteY19" fmla="*/ 468236 h 1412736"/>
              <a:gd name="connsiteX20" fmla="*/ 1110072 w 1498885"/>
              <a:gd name="connsiteY20" fmla="*/ 484608 h 1412736"/>
              <a:gd name="connsiteX21" fmla="*/ 1070632 w 1498885"/>
              <a:gd name="connsiteY21" fmla="*/ 468236 h 1412736"/>
              <a:gd name="connsiteX22" fmla="*/ 1070632 w 1498885"/>
              <a:gd name="connsiteY22" fmla="*/ 389358 h 1412736"/>
              <a:gd name="connsiteX23" fmla="*/ 1292572 w 1498885"/>
              <a:gd name="connsiteY23" fmla="*/ 167418 h 1412736"/>
              <a:gd name="connsiteX24" fmla="*/ 1332012 w 1498885"/>
              <a:gd name="connsiteY24" fmla="*/ 151093 h 1412736"/>
              <a:gd name="connsiteX25" fmla="*/ 709724 w 1498885"/>
              <a:gd name="connsiteY25" fmla="*/ 111607 h 1412736"/>
              <a:gd name="connsiteX26" fmla="*/ 649635 w 1498885"/>
              <a:gd name="connsiteY26" fmla="*/ 127420 h 1412736"/>
              <a:gd name="connsiteX27" fmla="*/ 174129 w 1498885"/>
              <a:gd name="connsiteY27" fmla="*/ 394752 h 1412736"/>
              <a:gd name="connsiteX28" fmla="*/ 111621 w 1498885"/>
              <a:gd name="connsiteY28" fmla="*/ 501536 h 1412736"/>
              <a:gd name="connsiteX29" fmla="*/ 111621 w 1498885"/>
              <a:gd name="connsiteY29" fmla="*/ 910814 h 1412736"/>
              <a:gd name="connsiteX30" fmla="*/ 174129 w 1498885"/>
              <a:gd name="connsiteY30" fmla="*/ 1017598 h 1412736"/>
              <a:gd name="connsiteX31" fmla="*/ 649821 w 1498885"/>
              <a:gd name="connsiteY31" fmla="*/ 1284930 h 1412736"/>
              <a:gd name="connsiteX32" fmla="*/ 771674 w 1498885"/>
              <a:gd name="connsiteY32" fmla="*/ 1283814 h 1412736"/>
              <a:gd name="connsiteX33" fmla="*/ 832321 w 1498885"/>
              <a:gd name="connsiteY33" fmla="*/ 1178146 h 1412736"/>
              <a:gd name="connsiteX34" fmla="*/ 832321 w 1498885"/>
              <a:gd name="connsiteY34" fmla="*/ 234204 h 1412736"/>
              <a:gd name="connsiteX35" fmla="*/ 771674 w 1498885"/>
              <a:gd name="connsiteY35" fmla="*/ 128536 h 1412736"/>
              <a:gd name="connsiteX36" fmla="*/ 709724 w 1498885"/>
              <a:gd name="connsiteY36" fmla="*/ 111607 h 1412736"/>
              <a:gd name="connsiteX37" fmla="*/ 711864 w 1498885"/>
              <a:gd name="connsiteY37" fmla="*/ 9 h 1412736"/>
              <a:gd name="connsiteX38" fmla="*/ 828043 w 1498885"/>
              <a:gd name="connsiteY38" fmla="*/ 32356 h 1412736"/>
              <a:gd name="connsiteX39" fmla="*/ 943942 w 1498885"/>
              <a:gd name="connsiteY39" fmla="*/ 234390 h 1412736"/>
              <a:gd name="connsiteX40" fmla="*/ 943942 w 1498885"/>
              <a:gd name="connsiteY40" fmla="*/ 1178518 h 1412736"/>
              <a:gd name="connsiteX41" fmla="*/ 828043 w 1498885"/>
              <a:gd name="connsiteY41" fmla="*/ 1380552 h 1412736"/>
              <a:gd name="connsiteX42" fmla="*/ 709910 w 1498885"/>
              <a:gd name="connsiteY42" fmla="*/ 1412736 h 1412736"/>
              <a:gd name="connsiteX43" fmla="*/ 595126 w 1498885"/>
              <a:gd name="connsiteY43" fmla="*/ 1382413 h 1412736"/>
              <a:gd name="connsiteX44" fmla="*/ 119435 w 1498885"/>
              <a:gd name="connsiteY44" fmla="*/ 1115080 h 1412736"/>
              <a:gd name="connsiteX45" fmla="*/ 0 w 1498885"/>
              <a:gd name="connsiteY45" fmla="*/ 911000 h 1412736"/>
              <a:gd name="connsiteX46" fmla="*/ 0 w 1498885"/>
              <a:gd name="connsiteY46" fmla="*/ 501722 h 1412736"/>
              <a:gd name="connsiteX47" fmla="*/ 119435 w 1498885"/>
              <a:gd name="connsiteY47" fmla="*/ 297642 h 1412736"/>
              <a:gd name="connsiteX48" fmla="*/ 595126 w 1498885"/>
              <a:gd name="connsiteY48" fmla="*/ 30309 h 1412736"/>
              <a:gd name="connsiteX49" fmla="*/ 711864 w 1498885"/>
              <a:gd name="connsiteY49" fmla="*/ 9 h 1412736"/>
            </a:gdLst>
            <a:ahLst/>
            <a:cxnLst/>
            <a:rect l="l" t="t" r="r" b="b"/>
            <a:pathLst>
              <a:path w="1498885" h="1412736">
                <a:moveTo>
                  <a:pt x="1110072" y="1039039"/>
                </a:moveTo>
                <a:cubicBezTo>
                  <a:pt x="1124350" y="1039039"/>
                  <a:pt x="1138628" y="1044480"/>
                  <a:pt x="1149511" y="1055363"/>
                </a:cubicBezTo>
                <a:lnTo>
                  <a:pt x="1371451" y="1277303"/>
                </a:lnTo>
                <a:cubicBezTo>
                  <a:pt x="1393217" y="1299070"/>
                  <a:pt x="1393217" y="1334416"/>
                  <a:pt x="1371451" y="1356182"/>
                </a:cubicBezTo>
                <a:cubicBezTo>
                  <a:pt x="1360661" y="1366972"/>
                  <a:pt x="1346336" y="1372553"/>
                  <a:pt x="1332012" y="1372553"/>
                </a:cubicBezTo>
                <a:cubicBezTo>
                  <a:pt x="1317687" y="1372553"/>
                  <a:pt x="1303362" y="1367158"/>
                  <a:pt x="1292572" y="1356182"/>
                </a:cubicBezTo>
                <a:lnTo>
                  <a:pt x="1070632" y="1134242"/>
                </a:lnTo>
                <a:cubicBezTo>
                  <a:pt x="1048866" y="1112476"/>
                  <a:pt x="1048866" y="1077130"/>
                  <a:pt x="1070632" y="1055363"/>
                </a:cubicBezTo>
                <a:cubicBezTo>
                  <a:pt x="1081515" y="1044480"/>
                  <a:pt x="1095793" y="1039039"/>
                  <a:pt x="1110072" y="1039039"/>
                </a:cubicBezTo>
                <a:close/>
                <a:moveTo>
                  <a:pt x="1110072" y="705989"/>
                </a:moveTo>
                <a:lnTo>
                  <a:pt x="1443075" y="705989"/>
                </a:lnTo>
                <a:cubicBezTo>
                  <a:pt x="1473956" y="705989"/>
                  <a:pt x="1498885" y="730918"/>
                  <a:pt x="1498885" y="761800"/>
                </a:cubicBezTo>
                <a:cubicBezTo>
                  <a:pt x="1498885" y="792682"/>
                  <a:pt x="1473770" y="817611"/>
                  <a:pt x="1443075" y="817611"/>
                </a:cubicBezTo>
                <a:lnTo>
                  <a:pt x="1110072" y="817611"/>
                </a:lnTo>
                <a:cubicBezTo>
                  <a:pt x="1079190" y="817611"/>
                  <a:pt x="1054261" y="792682"/>
                  <a:pt x="1054261" y="761800"/>
                </a:cubicBezTo>
                <a:cubicBezTo>
                  <a:pt x="1054261" y="730918"/>
                  <a:pt x="1079190" y="705989"/>
                  <a:pt x="1110072" y="705989"/>
                </a:cubicBezTo>
                <a:close/>
                <a:moveTo>
                  <a:pt x="1332012" y="151093"/>
                </a:moveTo>
                <a:cubicBezTo>
                  <a:pt x="1346290" y="151093"/>
                  <a:pt x="1360568" y="156535"/>
                  <a:pt x="1371451" y="167418"/>
                </a:cubicBezTo>
                <a:cubicBezTo>
                  <a:pt x="1393217" y="189184"/>
                  <a:pt x="1393217" y="224530"/>
                  <a:pt x="1371451" y="246297"/>
                </a:cubicBezTo>
                <a:lnTo>
                  <a:pt x="1149511" y="468236"/>
                </a:lnTo>
                <a:cubicBezTo>
                  <a:pt x="1138721" y="479213"/>
                  <a:pt x="1124396" y="484608"/>
                  <a:pt x="1110072" y="484608"/>
                </a:cubicBezTo>
                <a:cubicBezTo>
                  <a:pt x="1095747" y="484608"/>
                  <a:pt x="1081422" y="479213"/>
                  <a:pt x="1070632" y="468236"/>
                </a:cubicBezTo>
                <a:cubicBezTo>
                  <a:pt x="1048866" y="446470"/>
                  <a:pt x="1048866" y="411124"/>
                  <a:pt x="1070632" y="389358"/>
                </a:cubicBezTo>
                <a:lnTo>
                  <a:pt x="1292572" y="167418"/>
                </a:lnTo>
                <a:cubicBezTo>
                  <a:pt x="1303455" y="156535"/>
                  <a:pt x="1317733" y="151093"/>
                  <a:pt x="1332012" y="151093"/>
                </a:cubicBezTo>
                <a:close/>
                <a:moveTo>
                  <a:pt x="709724" y="111607"/>
                </a:moveTo>
                <a:cubicBezTo>
                  <a:pt x="689074" y="111607"/>
                  <a:pt x="668610" y="116816"/>
                  <a:pt x="649635" y="127420"/>
                </a:cubicBezTo>
                <a:lnTo>
                  <a:pt x="174129" y="394752"/>
                </a:lnTo>
                <a:cubicBezTo>
                  <a:pt x="135620" y="416332"/>
                  <a:pt x="111621" y="457260"/>
                  <a:pt x="111621" y="501536"/>
                </a:cubicBezTo>
                <a:lnTo>
                  <a:pt x="111621" y="910814"/>
                </a:lnTo>
                <a:cubicBezTo>
                  <a:pt x="111621" y="955090"/>
                  <a:pt x="135620" y="996018"/>
                  <a:pt x="174129" y="1017598"/>
                </a:cubicBezTo>
                <a:lnTo>
                  <a:pt x="649821" y="1284930"/>
                </a:lnTo>
                <a:cubicBezTo>
                  <a:pt x="688144" y="1306510"/>
                  <a:pt x="733723" y="1306138"/>
                  <a:pt x="771674" y="1283814"/>
                </a:cubicBezTo>
                <a:cubicBezTo>
                  <a:pt x="809625" y="1261676"/>
                  <a:pt x="832321" y="1222050"/>
                  <a:pt x="832321" y="1178146"/>
                </a:cubicBezTo>
                <a:lnTo>
                  <a:pt x="832321" y="234204"/>
                </a:lnTo>
                <a:cubicBezTo>
                  <a:pt x="832321" y="190113"/>
                  <a:pt x="809625" y="150674"/>
                  <a:pt x="771674" y="128536"/>
                </a:cubicBezTo>
                <a:cubicBezTo>
                  <a:pt x="752326" y="117188"/>
                  <a:pt x="731118" y="111607"/>
                  <a:pt x="709724" y="111607"/>
                </a:cubicBezTo>
                <a:close/>
                <a:moveTo>
                  <a:pt x="711864" y="9"/>
                </a:moveTo>
                <a:cubicBezTo>
                  <a:pt x="751861" y="358"/>
                  <a:pt x="791766" y="11148"/>
                  <a:pt x="828043" y="32356"/>
                </a:cubicBezTo>
                <a:cubicBezTo>
                  <a:pt x="900596" y="74772"/>
                  <a:pt x="943942" y="150302"/>
                  <a:pt x="943942" y="234390"/>
                </a:cubicBezTo>
                <a:lnTo>
                  <a:pt x="943942" y="1178518"/>
                </a:lnTo>
                <a:cubicBezTo>
                  <a:pt x="943942" y="1262606"/>
                  <a:pt x="900596" y="1338136"/>
                  <a:pt x="828043" y="1380552"/>
                </a:cubicBezTo>
                <a:cubicBezTo>
                  <a:pt x="791208" y="1401946"/>
                  <a:pt x="750466" y="1412736"/>
                  <a:pt x="709910" y="1412736"/>
                </a:cubicBezTo>
                <a:cubicBezTo>
                  <a:pt x="670471" y="1412736"/>
                  <a:pt x="631217" y="1402691"/>
                  <a:pt x="595126" y="1382413"/>
                </a:cubicBezTo>
                <a:lnTo>
                  <a:pt x="119435" y="1115080"/>
                </a:lnTo>
                <a:cubicBezTo>
                  <a:pt x="45765" y="1073594"/>
                  <a:pt x="0" y="995460"/>
                  <a:pt x="0" y="911000"/>
                </a:cubicBezTo>
                <a:lnTo>
                  <a:pt x="0" y="501722"/>
                </a:lnTo>
                <a:cubicBezTo>
                  <a:pt x="0" y="417262"/>
                  <a:pt x="45765" y="338942"/>
                  <a:pt x="119435" y="297642"/>
                </a:cubicBezTo>
                <a:lnTo>
                  <a:pt x="595126" y="30309"/>
                </a:lnTo>
                <a:cubicBezTo>
                  <a:pt x="631775" y="9752"/>
                  <a:pt x="671866" y="-340"/>
                  <a:pt x="711864" y="9"/>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21" name="标题 1"/>
          <p:cNvSpPr txBox="1"/>
          <p:nvPr/>
        </p:nvSpPr>
        <p:spPr>
          <a:xfrm>
            <a:off x="438153" y="454500"/>
            <a:ext cx="6685308" cy="510950"/>
          </a:xfrm>
          <a:prstGeom prst="parallelogram">
            <a:avLst>
              <a:gd name="adj" fmla="val 42948"/>
            </a:avLst>
          </a:prstGeom>
          <a:gradFill>
            <a:gsLst>
              <a:gs pos="0">
                <a:schemeClr val="accent1">
                  <a:lumMod val="20000"/>
                  <a:lumOff val="80000"/>
                </a:schemeClr>
              </a:gs>
              <a:gs pos="89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a:off x="773150" y="475975"/>
            <a:ext cx="10745750"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研究领域</a:t>
            </a:r>
            <a:endParaRPr kumimoji="1" lang="zh-CN" altLang="en-US"/>
          </a:p>
        </p:txBody>
      </p:sp>
      <p:sp>
        <p:nvSpPr>
          <p:cNvPr id="23" name="标题 1"/>
          <p:cNvSpPr txBox="1"/>
          <p:nvPr/>
        </p:nvSpPr>
        <p:spPr>
          <a:xfrm>
            <a:off x="169743" y="-1"/>
            <a:ext cx="603407" cy="965451"/>
          </a:xfrm>
          <a:prstGeom prst="parallelogram">
            <a:avLst>
              <a:gd name="adj" fmla="val 73502"/>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27384"/>
            <a:ext cx="12216680" cy="6912768"/>
          </a:xfrm>
          <a:prstGeom prst="rect">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900917" y="3877378"/>
            <a:ext cx="4775884" cy="569487"/>
          </a:xfrm>
          <a:prstGeom prst="rect">
            <a:avLst/>
          </a:prstGeom>
          <a:noFill/>
          <a:ln>
            <a:noFill/>
          </a:ln>
        </p:spPr>
        <p:txBody>
          <a:bodyPr vert="horz" wrap="square" lIns="0" tIns="0" rIns="0" bIns="0" rtlCol="0" anchor="b"/>
          <a:lstStyle/>
          <a:p>
            <a:pPr algn="ctr">
              <a:lnSpc>
                <a:spcPct val="100000"/>
              </a:lnSpc>
            </a:pPr>
            <a:r>
              <a:rPr kumimoji="1" lang="en-US" altLang="zh-CN" sz="1600">
                <a:ln w="12700">
                  <a:noFill/>
                </a:ln>
                <a:solidFill>
                  <a:srgbClr val="262626">
                    <a:alpha val="100000"/>
                  </a:srgbClr>
                </a:solidFill>
                <a:latin typeface="Source Han Sans CN Bold"/>
                <a:ea typeface="Source Han Sans CN Bold"/>
                <a:cs typeface="Source Han Sans CN Bold"/>
              </a:rPr>
              <a:t>云计算在网络工程中的应用</a:t>
            </a:r>
            <a:endParaRPr kumimoji="1" lang="zh-CN" altLang="en-US"/>
          </a:p>
        </p:txBody>
      </p:sp>
      <p:sp>
        <p:nvSpPr>
          <p:cNvPr id="4" name="标题 1"/>
          <p:cNvSpPr txBox="1"/>
          <p:nvPr/>
        </p:nvSpPr>
        <p:spPr>
          <a:xfrm>
            <a:off x="900917" y="4619288"/>
            <a:ext cx="4775884" cy="1514812"/>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云计算技术使得网络工程可以更加灵活地分配资源，提高了网络服务的效率和可靠性。</a:t>
            </a:r>
            <a:endParaRPr kumimoji="1" lang="zh-CN" altLang="en-US"/>
          </a:p>
        </p:txBody>
      </p:sp>
      <p:sp>
        <p:nvSpPr>
          <p:cNvPr id="5" name="标题 1"/>
          <p:cNvSpPr txBox="1"/>
          <p:nvPr/>
        </p:nvSpPr>
        <p:spPr>
          <a:xfrm>
            <a:off x="6515200" y="3877378"/>
            <a:ext cx="4775884" cy="569487"/>
          </a:xfrm>
          <a:prstGeom prst="rect">
            <a:avLst/>
          </a:prstGeom>
          <a:noFill/>
          <a:ln>
            <a:noFill/>
          </a:ln>
        </p:spPr>
        <p:txBody>
          <a:bodyPr vert="horz" wrap="square" lIns="0" tIns="0" rIns="0" bIns="0" rtlCol="0" anchor="b"/>
          <a:lstStyle/>
          <a:p>
            <a:pPr algn="ctr">
              <a:lnSpc>
                <a:spcPct val="100000"/>
              </a:lnSpc>
            </a:pPr>
            <a:r>
              <a:rPr kumimoji="1" lang="en-US" altLang="zh-CN" sz="1600">
                <a:ln w="12700">
                  <a:noFill/>
                </a:ln>
                <a:solidFill>
                  <a:srgbClr val="262626">
                    <a:alpha val="100000"/>
                  </a:srgbClr>
                </a:solidFill>
                <a:latin typeface="Source Han Sans CN Bold"/>
                <a:ea typeface="Source Han Sans CN Bold"/>
                <a:cs typeface="Source Han Sans CN Bold"/>
              </a:rPr>
              <a:t>大数据对网络工程的影响</a:t>
            </a:r>
            <a:endParaRPr kumimoji="1" lang="zh-CN" altLang="en-US"/>
          </a:p>
        </p:txBody>
      </p:sp>
      <p:sp>
        <p:nvSpPr>
          <p:cNvPr id="6" name="标题 1"/>
          <p:cNvSpPr txBox="1"/>
          <p:nvPr/>
        </p:nvSpPr>
        <p:spPr>
          <a:xfrm>
            <a:off x="7621256" y="1270673"/>
            <a:ext cx="2563771" cy="2563771"/>
          </a:xfrm>
          <a:prstGeom prst="ellipse">
            <a:avLst/>
          </a:prstGeom>
          <a:noFill/>
          <a:ln w="9525" cap="sq">
            <a:gradFill>
              <a:gsLst>
                <a:gs pos="44000">
                  <a:schemeClr val="accent1">
                    <a:lumMod val="50000"/>
                    <a:alpha val="0"/>
                  </a:schemeClr>
                </a:gs>
                <a:gs pos="63000">
                  <a:schemeClr val="accent1">
                    <a:lumMod val="50000"/>
                  </a:schemeClr>
                </a:gs>
              </a:gsLst>
              <a:lin ang="5400000" scaled="0"/>
            </a:grad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6515200" y="4619288"/>
            <a:ext cx="4775884" cy="1514812"/>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大数据技术的应用使得网络工程可以更精准地进行流量分析和网络优化，提升了网络的性能和安全性。</a:t>
            </a:r>
            <a:endParaRPr kumimoji="1" lang="zh-CN" altLang="en-US"/>
          </a:p>
        </p:txBody>
      </p:sp>
      <p:sp>
        <p:nvSpPr>
          <p:cNvPr id="8" name="标题 1"/>
          <p:cNvSpPr txBox="1"/>
          <p:nvPr/>
        </p:nvSpPr>
        <p:spPr>
          <a:xfrm rot="10800000">
            <a:off x="2087092" y="2552559"/>
            <a:ext cx="2403537" cy="1201769"/>
          </a:xfrm>
          <a:custGeom>
            <a:avLst/>
            <a:gdLst>
              <a:gd name="connsiteX0" fmla="*/ 833377 w 1666754"/>
              <a:gd name="connsiteY0" fmla="*/ 0 h 833377"/>
              <a:gd name="connsiteX1" fmla="*/ 1666754 w 1666754"/>
              <a:gd name="connsiteY1" fmla="*/ 833377 h 833377"/>
              <a:gd name="connsiteX2" fmla="*/ 0 w 1666754"/>
              <a:gd name="connsiteY2" fmla="*/ 833377 h 833377"/>
              <a:gd name="connsiteX3" fmla="*/ 833377 w 1666754"/>
              <a:gd name="connsiteY3" fmla="*/ 0 h 833377"/>
            </a:gdLst>
            <a:ahLst/>
            <a:cxnLst/>
            <a:rect l="l" t="t" r="r" b="b"/>
            <a:pathLst>
              <a:path w="1666754" h="833377">
                <a:moveTo>
                  <a:pt x="833377" y="0"/>
                </a:moveTo>
                <a:cubicBezTo>
                  <a:pt x="1293638" y="0"/>
                  <a:pt x="1666754" y="373116"/>
                  <a:pt x="1666754" y="833377"/>
                </a:cubicBezTo>
                <a:lnTo>
                  <a:pt x="0" y="833377"/>
                </a:lnTo>
                <a:cubicBezTo>
                  <a:pt x="0" y="373116"/>
                  <a:pt x="373116" y="0"/>
                  <a:pt x="833377" y="0"/>
                </a:cubicBezTo>
                <a:close/>
              </a:path>
            </a:pathLst>
          </a:custGeom>
          <a:solidFill>
            <a:schemeClr val="accent1">
              <a:alpha val="14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2235343" y="1529208"/>
            <a:ext cx="2124120" cy="2124120"/>
          </a:xfrm>
          <a:prstGeom prst="flowChartConnector">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2006973" y="1270673"/>
            <a:ext cx="2563771" cy="2563771"/>
          </a:xfrm>
          <a:prstGeom prst="ellipse">
            <a:avLst/>
          </a:prstGeom>
          <a:noFill/>
          <a:ln w="9525" cap="sq">
            <a:gradFill>
              <a:gsLst>
                <a:gs pos="44000">
                  <a:schemeClr val="accent1">
                    <a:lumMod val="50000"/>
                    <a:alpha val="0"/>
                  </a:schemeClr>
                </a:gs>
                <a:gs pos="63000">
                  <a:schemeClr val="accent1">
                    <a:lumMod val="50000"/>
                  </a:schemeClr>
                </a:gs>
              </a:gsLst>
              <a:lin ang="5400000" scaled="0"/>
            </a:gradFill>
            <a:miter/>
          </a:ln>
        </p:spPr>
        <p:txBody>
          <a:bodyPr vert="horz" wrap="square" lIns="91440" tIns="45720" rIns="91440" bIns="45720" rtlCol="0" anchor="ctr"/>
          <a:lstStyle/>
          <a:p>
            <a:pPr algn="ctr">
              <a:lnSpc>
                <a:spcPct val="110000"/>
              </a:lnSpc>
            </a:pPr>
            <a:endParaRPr kumimoji="1" lang="zh-CN" altLang="en-US"/>
          </a:p>
        </p:txBody>
      </p:sp>
      <p:pic>
        <p:nvPicPr>
          <p:cNvPr id="11" name="Picture 10"/>
          <p:cNvPicPr>
            <a:picLocks noChangeAspect="1"/>
          </p:cNvPicPr>
          <p:nvPr/>
        </p:nvPicPr>
        <p:blipFill>
          <a:blip r:embed="rId2">
            <a:alphaModFix/>
          </a:blip>
          <a:srcRect l="22012" r="22012"/>
          <a:stretch>
            <a:fillRect/>
          </a:stretch>
        </p:blipFill>
        <p:spPr>
          <a:xfrm>
            <a:off x="2269011" y="1562876"/>
            <a:ext cx="2056784" cy="2056784"/>
          </a:xfrm>
          <a:prstGeom prst="ellipse">
            <a:avLst/>
          </a:prstGeom>
          <a:noFill/>
          <a:ln w="19050" cap="sq">
            <a:noFill/>
          </a:ln>
        </p:spPr>
      </p:pic>
      <p:sp>
        <p:nvSpPr>
          <p:cNvPr id="12" name="标题 1"/>
          <p:cNvSpPr txBox="1"/>
          <p:nvPr/>
        </p:nvSpPr>
        <p:spPr>
          <a:xfrm rot="8408215">
            <a:off x="2200684" y="1583262"/>
            <a:ext cx="582464" cy="582464"/>
          </a:xfrm>
          <a:prstGeom prst="ellipse">
            <a:avLst/>
          </a:prstGeom>
          <a:solidFill>
            <a:schemeClr val="accent1"/>
          </a:soli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2349692" y="1733072"/>
            <a:ext cx="272358" cy="251950"/>
          </a:xfrm>
          <a:custGeom>
            <a:avLst/>
            <a:gdLst>
              <a:gd name="connsiteX0" fmla="*/ 2136435 w 5834559"/>
              <a:gd name="connsiteY0" fmla="*/ 643126 h 5397372"/>
              <a:gd name="connsiteX1" fmla="*/ 3716657 w 5834559"/>
              <a:gd name="connsiteY1" fmla="*/ 643126 h 5397372"/>
              <a:gd name="connsiteX2" fmla="*/ 3716657 w 5834559"/>
              <a:gd name="connsiteY2" fmla="*/ 1064855 h 5397372"/>
              <a:gd name="connsiteX3" fmla="*/ 2136435 w 5834559"/>
              <a:gd name="connsiteY3" fmla="*/ 1064855 h 5397372"/>
              <a:gd name="connsiteX4" fmla="*/ 693741 w 5834559"/>
              <a:gd name="connsiteY4" fmla="*/ 643126 h 5397372"/>
              <a:gd name="connsiteX5" fmla="*/ 1550121 w 5834559"/>
              <a:gd name="connsiteY5" fmla="*/ 643126 h 5397372"/>
              <a:gd name="connsiteX6" fmla="*/ 1550121 w 5834559"/>
              <a:gd name="connsiteY6" fmla="*/ 1064855 h 5397372"/>
              <a:gd name="connsiteX7" fmla="*/ 693741 w 5834559"/>
              <a:gd name="connsiteY7" fmla="*/ 1064855 h 5397372"/>
              <a:gd name="connsiteX8" fmla="*/ 421729 w 5834559"/>
              <a:gd name="connsiteY8" fmla="*/ 1336867 h 5397372"/>
              <a:gd name="connsiteX9" fmla="*/ 421729 w 5834559"/>
              <a:gd name="connsiteY9" fmla="*/ 2079805 h 5397372"/>
              <a:gd name="connsiteX10" fmla="*/ 5412133 w 5834559"/>
              <a:gd name="connsiteY10" fmla="*/ 2079805 h 5397372"/>
              <a:gd name="connsiteX11" fmla="*/ 5412133 w 5834559"/>
              <a:gd name="connsiteY11" fmla="*/ 1336867 h 5397372"/>
              <a:gd name="connsiteX12" fmla="*/ 5140113 w 5834559"/>
              <a:gd name="connsiteY12" fmla="*/ 1064855 h 5397372"/>
              <a:gd name="connsiteX13" fmla="*/ 4302971 w 5834559"/>
              <a:gd name="connsiteY13" fmla="*/ 1064855 h 5397372"/>
              <a:gd name="connsiteX14" fmla="*/ 4302971 w 5834559"/>
              <a:gd name="connsiteY14" fmla="*/ 643126 h 5397372"/>
              <a:gd name="connsiteX15" fmla="*/ 5140113 w 5834559"/>
              <a:gd name="connsiteY15" fmla="*/ 643126 h 5397372"/>
              <a:gd name="connsiteX16" fmla="*/ 5834559 w 5834559"/>
              <a:gd name="connsiteY16" fmla="*/ 1336867 h 5397372"/>
              <a:gd name="connsiteX17" fmla="*/ 5834559 w 5834559"/>
              <a:gd name="connsiteY17" fmla="*/ 4703631 h 5397372"/>
              <a:gd name="connsiteX18" fmla="*/ 5140818 w 5834559"/>
              <a:gd name="connsiteY18" fmla="*/ 5397372 h 5397372"/>
              <a:gd name="connsiteX19" fmla="*/ 693741 w 5834559"/>
              <a:gd name="connsiteY19" fmla="*/ 5397372 h 5397372"/>
              <a:gd name="connsiteX20" fmla="*/ 0 w 5834559"/>
              <a:gd name="connsiteY20" fmla="*/ 4703631 h 5397372"/>
              <a:gd name="connsiteX21" fmla="*/ 0 w 5834559"/>
              <a:gd name="connsiteY21" fmla="*/ 2501529 h 5397372"/>
              <a:gd name="connsiteX22" fmla="*/ 0 w 5834559"/>
              <a:gd name="connsiteY22" fmla="*/ 2079805 h 5397372"/>
              <a:gd name="connsiteX23" fmla="*/ 0 w 5834559"/>
              <a:gd name="connsiteY23" fmla="*/ 1336867 h 5397372"/>
              <a:gd name="connsiteX24" fmla="*/ 693741 w 5834559"/>
              <a:gd name="connsiteY24" fmla="*/ 643126 h 5397372"/>
              <a:gd name="connsiteX25" fmla="*/ 3997242 w 5834559"/>
              <a:gd name="connsiteY25" fmla="*/ 0 h 5397372"/>
              <a:gd name="connsiteX26" fmla="*/ 4208106 w 5834559"/>
              <a:gd name="connsiteY26" fmla="*/ 210864 h 5397372"/>
              <a:gd name="connsiteX27" fmla="*/ 4208106 w 5834559"/>
              <a:gd name="connsiteY27" fmla="*/ 1506961 h 5397372"/>
              <a:gd name="connsiteX28" fmla="*/ 3997242 w 5834559"/>
              <a:gd name="connsiteY28" fmla="*/ 1718528 h 5397372"/>
              <a:gd name="connsiteX29" fmla="*/ 3786378 w 5834559"/>
              <a:gd name="connsiteY29" fmla="*/ 1507664 h 5397372"/>
              <a:gd name="connsiteX30" fmla="*/ 3786378 w 5834559"/>
              <a:gd name="connsiteY30" fmla="*/ 210864 h 5397372"/>
              <a:gd name="connsiteX31" fmla="*/ 3997242 w 5834559"/>
              <a:gd name="connsiteY31" fmla="*/ 0 h 5397372"/>
              <a:gd name="connsiteX32" fmla="*/ 1836609 w 5834559"/>
              <a:gd name="connsiteY32" fmla="*/ 0 h 5397372"/>
              <a:gd name="connsiteX33" fmla="*/ 2047469 w 5834559"/>
              <a:gd name="connsiteY33" fmla="*/ 210864 h 5397372"/>
              <a:gd name="connsiteX34" fmla="*/ 2047469 w 5834559"/>
              <a:gd name="connsiteY34" fmla="*/ 1506961 h 5397372"/>
              <a:gd name="connsiteX35" fmla="*/ 1836609 w 5834559"/>
              <a:gd name="connsiteY35" fmla="*/ 1718528 h 5397372"/>
              <a:gd name="connsiteX36" fmla="*/ 1625745 w 5834559"/>
              <a:gd name="connsiteY36" fmla="*/ 1507664 h 5397372"/>
              <a:gd name="connsiteX37" fmla="*/ 1625745 w 5834559"/>
              <a:gd name="connsiteY37" fmla="*/ 210864 h 5397372"/>
              <a:gd name="connsiteX38" fmla="*/ 1836609 w 5834559"/>
              <a:gd name="connsiteY38" fmla="*/ 0 h 5397372"/>
            </a:gdLst>
            <a:ahLst/>
            <a:cxnLst/>
            <a:rect l="l" t="t" r="r" b="b"/>
            <a:pathLst>
              <a:path w="5834559" h="5397372">
                <a:moveTo>
                  <a:pt x="2136435" y="643126"/>
                </a:moveTo>
                <a:lnTo>
                  <a:pt x="3716657" y="643126"/>
                </a:lnTo>
                <a:lnTo>
                  <a:pt x="3716657" y="1064855"/>
                </a:lnTo>
                <a:lnTo>
                  <a:pt x="2136435" y="1064855"/>
                </a:lnTo>
                <a:close/>
                <a:moveTo>
                  <a:pt x="693741" y="643126"/>
                </a:moveTo>
                <a:lnTo>
                  <a:pt x="1550121" y="643126"/>
                </a:lnTo>
                <a:lnTo>
                  <a:pt x="1550121" y="1064855"/>
                </a:lnTo>
                <a:lnTo>
                  <a:pt x="693741" y="1064855"/>
                </a:lnTo>
                <a:cubicBezTo>
                  <a:pt x="543320" y="1064855"/>
                  <a:pt x="421729" y="1187151"/>
                  <a:pt x="421729" y="1336867"/>
                </a:cubicBezTo>
                <a:lnTo>
                  <a:pt x="421729" y="2079805"/>
                </a:lnTo>
                <a:lnTo>
                  <a:pt x="5412133" y="2079805"/>
                </a:lnTo>
                <a:lnTo>
                  <a:pt x="5412133" y="1336867"/>
                </a:lnTo>
                <a:cubicBezTo>
                  <a:pt x="5412133" y="1186446"/>
                  <a:pt x="5289830" y="1064855"/>
                  <a:pt x="5140113" y="1064855"/>
                </a:cubicBezTo>
                <a:lnTo>
                  <a:pt x="4302971" y="1064855"/>
                </a:lnTo>
                <a:lnTo>
                  <a:pt x="4302971" y="643126"/>
                </a:lnTo>
                <a:lnTo>
                  <a:pt x="5140113" y="643126"/>
                </a:lnTo>
                <a:cubicBezTo>
                  <a:pt x="5523184" y="643126"/>
                  <a:pt x="5833854" y="953797"/>
                  <a:pt x="5834559" y="1336867"/>
                </a:cubicBezTo>
                <a:lnTo>
                  <a:pt x="5834559" y="4703631"/>
                </a:lnTo>
                <a:cubicBezTo>
                  <a:pt x="5834559" y="5085292"/>
                  <a:pt x="5522479" y="5397372"/>
                  <a:pt x="5140818" y="5397372"/>
                </a:cubicBezTo>
                <a:lnTo>
                  <a:pt x="693741" y="5397372"/>
                </a:lnTo>
                <a:cubicBezTo>
                  <a:pt x="312080" y="5397372"/>
                  <a:pt x="0" y="5085292"/>
                  <a:pt x="0" y="4703631"/>
                </a:cubicBezTo>
                <a:lnTo>
                  <a:pt x="0" y="2501529"/>
                </a:lnTo>
                <a:lnTo>
                  <a:pt x="0" y="2079805"/>
                </a:lnTo>
                <a:lnTo>
                  <a:pt x="0" y="1336867"/>
                </a:lnTo>
                <a:cubicBezTo>
                  <a:pt x="0" y="953797"/>
                  <a:pt x="310671" y="643126"/>
                  <a:pt x="693741" y="643126"/>
                </a:cubicBezTo>
                <a:close/>
                <a:moveTo>
                  <a:pt x="3997242" y="0"/>
                </a:moveTo>
                <a:cubicBezTo>
                  <a:pt x="4113920" y="0"/>
                  <a:pt x="4208106" y="94186"/>
                  <a:pt x="4208106" y="210864"/>
                </a:cubicBezTo>
                <a:lnTo>
                  <a:pt x="4208106" y="1506961"/>
                </a:lnTo>
                <a:cubicBezTo>
                  <a:pt x="4208106" y="1623639"/>
                  <a:pt x="4113920" y="1718528"/>
                  <a:pt x="3997242" y="1718528"/>
                </a:cubicBezTo>
                <a:cubicBezTo>
                  <a:pt x="3880564" y="1718528"/>
                  <a:pt x="3786378" y="1624342"/>
                  <a:pt x="3786378" y="1507664"/>
                </a:cubicBezTo>
                <a:lnTo>
                  <a:pt x="3786378" y="210864"/>
                </a:lnTo>
                <a:cubicBezTo>
                  <a:pt x="3786378" y="94186"/>
                  <a:pt x="3880564" y="0"/>
                  <a:pt x="3997242" y="0"/>
                </a:cubicBezTo>
                <a:close/>
                <a:moveTo>
                  <a:pt x="1836609" y="0"/>
                </a:moveTo>
                <a:cubicBezTo>
                  <a:pt x="1953287" y="0"/>
                  <a:pt x="2047469" y="94186"/>
                  <a:pt x="2047469" y="210864"/>
                </a:cubicBezTo>
                <a:lnTo>
                  <a:pt x="2047469" y="1506961"/>
                </a:lnTo>
                <a:cubicBezTo>
                  <a:pt x="2047469" y="1623639"/>
                  <a:pt x="1953287" y="1718528"/>
                  <a:pt x="1836609" y="1718528"/>
                </a:cubicBezTo>
                <a:cubicBezTo>
                  <a:pt x="1719932" y="1718528"/>
                  <a:pt x="1625745" y="1624342"/>
                  <a:pt x="1625745" y="1507664"/>
                </a:cubicBezTo>
                <a:lnTo>
                  <a:pt x="1625745" y="210864"/>
                </a:lnTo>
                <a:cubicBezTo>
                  <a:pt x="1625745" y="94186"/>
                  <a:pt x="1719932" y="0"/>
                  <a:pt x="1836609"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4" name="标题 1"/>
          <p:cNvSpPr txBox="1"/>
          <p:nvPr/>
        </p:nvSpPr>
        <p:spPr>
          <a:xfrm>
            <a:off x="1969068" y="2432947"/>
            <a:ext cx="75808" cy="75808"/>
          </a:xfrm>
          <a:prstGeom prst="ellipse">
            <a:avLst/>
          </a:prstGeom>
          <a:solidFill>
            <a:schemeClr val="accent1">
              <a:lumMod val="5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4532842" y="2432947"/>
            <a:ext cx="75808" cy="75808"/>
          </a:xfrm>
          <a:prstGeom prst="ellipse">
            <a:avLst/>
          </a:prstGeom>
          <a:solidFill>
            <a:schemeClr val="accent1">
              <a:lumMod val="5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rot="10800000">
            <a:off x="7701375" y="2552559"/>
            <a:ext cx="2403537" cy="1201769"/>
          </a:xfrm>
          <a:custGeom>
            <a:avLst/>
            <a:gdLst>
              <a:gd name="connsiteX0" fmla="*/ 833377 w 1666754"/>
              <a:gd name="connsiteY0" fmla="*/ 0 h 833377"/>
              <a:gd name="connsiteX1" fmla="*/ 1666754 w 1666754"/>
              <a:gd name="connsiteY1" fmla="*/ 833377 h 833377"/>
              <a:gd name="connsiteX2" fmla="*/ 0 w 1666754"/>
              <a:gd name="connsiteY2" fmla="*/ 833377 h 833377"/>
              <a:gd name="connsiteX3" fmla="*/ 833377 w 1666754"/>
              <a:gd name="connsiteY3" fmla="*/ 0 h 833377"/>
            </a:gdLst>
            <a:ahLst/>
            <a:cxnLst/>
            <a:rect l="l" t="t" r="r" b="b"/>
            <a:pathLst>
              <a:path w="1666754" h="833377">
                <a:moveTo>
                  <a:pt x="833377" y="0"/>
                </a:moveTo>
                <a:cubicBezTo>
                  <a:pt x="1293638" y="0"/>
                  <a:pt x="1666754" y="373116"/>
                  <a:pt x="1666754" y="833377"/>
                </a:cubicBezTo>
                <a:lnTo>
                  <a:pt x="0" y="833377"/>
                </a:lnTo>
                <a:cubicBezTo>
                  <a:pt x="0" y="373116"/>
                  <a:pt x="373116" y="0"/>
                  <a:pt x="833377" y="0"/>
                </a:cubicBezTo>
                <a:close/>
              </a:path>
            </a:pathLst>
          </a:custGeom>
          <a:solidFill>
            <a:schemeClr val="accent1">
              <a:alpha val="14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7845513" y="1524166"/>
            <a:ext cx="2124120" cy="2124120"/>
          </a:xfrm>
          <a:prstGeom prst="flowChartConnector">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18" name="Picture 17"/>
          <p:cNvPicPr>
            <a:picLocks noChangeAspect="1"/>
          </p:cNvPicPr>
          <p:nvPr/>
        </p:nvPicPr>
        <p:blipFill>
          <a:blip r:embed="rId3">
            <a:alphaModFix/>
          </a:blip>
          <a:srcRect l="22012" r="22012"/>
          <a:stretch>
            <a:fillRect/>
          </a:stretch>
        </p:blipFill>
        <p:spPr>
          <a:xfrm>
            <a:off x="7879181" y="1557834"/>
            <a:ext cx="2056784" cy="2056784"/>
          </a:xfrm>
          <a:prstGeom prst="ellipse">
            <a:avLst/>
          </a:prstGeom>
          <a:noFill/>
          <a:ln w="19050" cap="sq">
            <a:noFill/>
          </a:ln>
        </p:spPr>
      </p:pic>
      <p:sp>
        <p:nvSpPr>
          <p:cNvPr id="19" name="标题 1"/>
          <p:cNvSpPr txBox="1"/>
          <p:nvPr/>
        </p:nvSpPr>
        <p:spPr>
          <a:xfrm rot="8408215">
            <a:off x="7814967" y="1583262"/>
            <a:ext cx="582464" cy="582464"/>
          </a:xfrm>
          <a:prstGeom prst="ellipse">
            <a:avLst/>
          </a:prstGeom>
          <a:solidFill>
            <a:schemeClr val="accent1"/>
          </a:soli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7583351" y="2432947"/>
            <a:ext cx="75808" cy="75808"/>
          </a:xfrm>
          <a:prstGeom prst="ellipse">
            <a:avLst/>
          </a:prstGeom>
          <a:solidFill>
            <a:schemeClr val="accent1">
              <a:lumMod val="5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10147125" y="2432947"/>
            <a:ext cx="75808" cy="75808"/>
          </a:xfrm>
          <a:prstGeom prst="ellipse">
            <a:avLst/>
          </a:prstGeom>
          <a:solidFill>
            <a:schemeClr val="accent1">
              <a:lumMod val="5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a:off x="7981429" y="1752745"/>
            <a:ext cx="259667" cy="244742"/>
          </a:xfrm>
          <a:custGeom>
            <a:avLst/>
            <a:gdLst>
              <a:gd name="connsiteX0" fmla="*/ 565749 w 763907"/>
              <a:gd name="connsiteY0" fmla="*/ 529546 h 720000"/>
              <a:gd name="connsiteX1" fmla="*/ 585849 w 763907"/>
              <a:gd name="connsiteY1" fmla="*/ 537865 h 720000"/>
              <a:gd name="connsiteX2" fmla="*/ 698960 w 763907"/>
              <a:gd name="connsiteY2" fmla="*/ 650977 h 720000"/>
              <a:gd name="connsiteX3" fmla="*/ 698960 w 763907"/>
              <a:gd name="connsiteY3" fmla="*/ 691178 h 720000"/>
              <a:gd name="connsiteX4" fmla="*/ 678860 w 763907"/>
              <a:gd name="connsiteY4" fmla="*/ 699521 h 720000"/>
              <a:gd name="connsiteX5" fmla="*/ 658760 w 763907"/>
              <a:gd name="connsiteY5" fmla="*/ 691178 h 720000"/>
              <a:gd name="connsiteX6" fmla="*/ 545648 w 763907"/>
              <a:gd name="connsiteY6" fmla="*/ 578066 h 720000"/>
              <a:gd name="connsiteX7" fmla="*/ 545648 w 763907"/>
              <a:gd name="connsiteY7" fmla="*/ 537865 h 720000"/>
              <a:gd name="connsiteX8" fmla="*/ 565749 w 763907"/>
              <a:gd name="connsiteY8" fmla="*/ 529546 h 720000"/>
              <a:gd name="connsiteX9" fmla="*/ 565749 w 763907"/>
              <a:gd name="connsiteY9" fmla="*/ 359807 h 720000"/>
              <a:gd name="connsiteX10" fmla="*/ 735464 w 763907"/>
              <a:gd name="connsiteY10" fmla="*/ 359807 h 720000"/>
              <a:gd name="connsiteX11" fmla="*/ 763907 w 763907"/>
              <a:gd name="connsiteY11" fmla="*/ 388251 h 720000"/>
              <a:gd name="connsiteX12" fmla="*/ 735464 w 763907"/>
              <a:gd name="connsiteY12" fmla="*/ 416695 h 720000"/>
              <a:gd name="connsiteX13" fmla="*/ 565749 w 763907"/>
              <a:gd name="connsiteY13" fmla="*/ 416695 h 720000"/>
              <a:gd name="connsiteX14" fmla="*/ 537305 w 763907"/>
              <a:gd name="connsiteY14" fmla="*/ 388251 h 720000"/>
              <a:gd name="connsiteX15" fmla="*/ 565749 w 763907"/>
              <a:gd name="connsiteY15" fmla="*/ 359807 h 720000"/>
              <a:gd name="connsiteX16" fmla="*/ 678860 w 763907"/>
              <a:gd name="connsiteY16" fmla="*/ 77005 h 720000"/>
              <a:gd name="connsiteX17" fmla="*/ 698960 w 763907"/>
              <a:gd name="connsiteY17" fmla="*/ 85325 h 720000"/>
              <a:gd name="connsiteX18" fmla="*/ 698960 w 763907"/>
              <a:gd name="connsiteY18" fmla="*/ 125525 h 720000"/>
              <a:gd name="connsiteX19" fmla="*/ 585849 w 763907"/>
              <a:gd name="connsiteY19" fmla="*/ 238636 h 720000"/>
              <a:gd name="connsiteX20" fmla="*/ 565749 w 763907"/>
              <a:gd name="connsiteY20" fmla="*/ 246980 h 720000"/>
              <a:gd name="connsiteX21" fmla="*/ 545648 w 763907"/>
              <a:gd name="connsiteY21" fmla="*/ 238636 h 720000"/>
              <a:gd name="connsiteX22" fmla="*/ 545648 w 763907"/>
              <a:gd name="connsiteY22" fmla="*/ 198436 h 720000"/>
              <a:gd name="connsiteX23" fmla="*/ 658760 w 763907"/>
              <a:gd name="connsiteY23" fmla="*/ 85325 h 720000"/>
              <a:gd name="connsiteX24" fmla="*/ 678860 w 763907"/>
              <a:gd name="connsiteY24" fmla="*/ 77005 h 720000"/>
              <a:gd name="connsiteX25" fmla="*/ 362802 w 763907"/>
              <a:gd name="connsiteY25" fmla="*/ 5 h 720000"/>
              <a:gd name="connsiteX26" fmla="*/ 422012 w 763907"/>
              <a:gd name="connsiteY26" fmla="*/ 16490 h 720000"/>
              <a:gd name="connsiteX27" fmla="*/ 481080 w 763907"/>
              <a:gd name="connsiteY27" fmla="*/ 119457 h 720000"/>
              <a:gd name="connsiteX28" fmla="*/ 481080 w 763907"/>
              <a:gd name="connsiteY28" fmla="*/ 600631 h 720000"/>
              <a:gd name="connsiteX29" fmla="*/ 422012 w 763907"/>
              <a:gd name="connsiteY29" fmla="*/ 703598 h 720000"/>
              <a:gd name="connsiteX30" fmla="*/ 361806 w 763907"/>
              <a:gd name="connsiteY30" fmla="*/ 720000 h 720000"/>
              <a:gd name="connsiteX31" fmla="*/ 303306 w 763907"/>
              <a:gd name="connsiteY31" fmla="*/ 704546 h 720000"/>
              <a:gd name="connsiteX32" fmla="*/ 60870 w 763907"/>
              <a:gd name="connsiteY32" fmla="*/ 568300 h 720000"/>
              <a:gd name="connsiteX33" fmla="*/ 0 w 763907"/>
              <a:gd name="connsiteY33" fmla="*/ 464291 h 720000"/>
              <a:gd name="connsiteX34" fmla="*/ 0 w 763907"/>
              <a:gd name="connsiteY34" fmla="*/ 255702 h 720000"/>
              <a:gd name="connsiteX35" fmla="*/ 60870 w 763907"/>
              <a:gd name="connsiteY35" fmla="*/ 151693 h 720000"/>
              <a:gd name="connsiteX36" fmla="*/ 303306 w 763907"/>
              <a:gd name="connsiteY36" fmla="*/ 15447 h 720000"/>
              <a:gd name="connsiteX37" fmla="*/ 362802 w 763907"/>
              <a:gd name="connsiteY37" fmla="*/ 5 h 720000"/>
            </a:gdLst>
            <a:ahLst/>
            <a:cxnLst/>
            <a:rect l="l" t="t" r="r" b="b"/>
            <a:pathLst>
              <a:path w="763907" h="720000">
                <a:moveTo>
                  <a:pt x="565749" y="529546"/>
                </a:moveTo>
                <a:cubicBezTo>
                  <a:pt x="573025" y="529546"/>
                  <a:pt x="580302" y="532319"/>
                  <a:pt x="585849" y="537865"/>
                </a:cubicBezTo>
                <a:lnTo>
                  <a:pt x="698960" y="650977"/>
                </a:lnTo>
                <a:cubicBezTo>
                  <a:pt x="710054" y="662070"/>
                  <a:pt x="710054" y="680084"/>
                  <a:pt x="698960" y="691178"/>
                </a:cubicBezTo>
                <a:cubicBezTo>
                  <a:pt x="693461" y="696677"/>
                  <a:pt x="686161" y="699521"/>
                  <a:pt x="678860" y="699521"/>
                </a:cubicBezTo>
                <a:cubicBezTo>
                  <a:pt x="671560" y="699521"/>
                  <a:pt x="664259" y="696771"/>
                  <a:pt x="658760" y="691178"/>
                </a:cubicBezTo>
                <a:lnTo>
                  <a:pt x="545648" y="578066"/>
                </a:lnTo>
                <a:cubicBezTo>
                  <a:pt x="534555" y="566973"/>
                  <a:pt x="534555" y="548959"/>
                  <a:pt x="545648" y="537865"/>
                </a:cubicBezTo>
                <a:cubicBezTo>
                  <a:pt x="551195" y="532319"/>
                  <a:pt x="558471" y="529546"/>
                  <a:pt x="565749" y="529546"/>
                </a:cubicBezTo>
                <a:close/>
                <a:moveTo>
                  <a:pt x="565749" y="359807"/>
                </a:moveTo>
                <a:lnTo>
                  <a:pt x="735464" y="359807"/>
                </a:lnTo>
                <a:cubicBezTo>
                  <a:pt x="751202" y="359807"/>
                  <a:pt x="763907" y="372512"/>
                  <a:pt x="763907" y="388251"/>
                </a:cubicBezTo>
                <a:cubicBezTo>
                  <a:pt x="763907" y="403990"/>
                  <a:pt x="751107" y="416695"/>
                  <a:pt x="735464" y="416695"/>
                </a:cubicBezTo>
                <a:lnTo>
                  <a:pt x="565749" y="416695"/>
                </a:lnTo>
                <a:cubicBezTo>
                  <a:pt x="550010" y="416695"/>
                  <a:pt x="537305" y="403990"/>
                  <a:pt x="537305" y="388251"/>
                </a:cubicBezTo>
                <a:cubicBezTo>
                  <a:pt x="537305" y="372512"/>
                  <a:pt x="550010" y="359807"/>
                  <a:pt x="565749" y="359807"/>
                </a:cubicBezTo>
                <a:close/>
                <a:moveTo>
                  <a:pt x="678860" y="77005"/>
                </a:moveTo>
                <a:cubicBezTo>
                  <a:pt x="686137" y="77005"/>
                  <a:pt x="693414" y="79778"/>
                  <a:pt x="698960" y="85325"/>
                </a:cubicBezTo>
                <a:cubicBezTo>
                  <a:pt x="710054" y="96418"/>
                  <a:pt x="710054" y="114432"/>
                  <a:pt x="698960" y="125525"/>
                </a:cubicBezTo>
                <a:lnTo>
                  <a:pt x="585849" y="238636"/>
                </a:lnTo>
                <a:cubicBezTo>
                  <a:pt x="580350" y="244231"/>
                  <a:pt x="573049" y="246980"/>
                  <a:pt x="565749" y="246980"/>
                </a:cubicBezTo>
                <a:cubicBezTo>
                  <a:pt x="558448" y="246980"/>
                  <a:pt x="551147" y="244231"/>
                  <a:pt x="545648" y="238636"/>
                </a:cubicBezTo>
                <a:cubicBezTo>
                  <a:pt x="534555" y="227543"/>
                  <a:pt x="534555" y="209529"/>
                  <a:pt x="545648" y="198436"/>
                </a:cubicBezTo>
                <a:lnTo>
                  <a:pt x="658760" y="85325"/>
                </a:lnTo>
                <a:cubicBezTo>
                  <a:pt x="664306" y="79778"/>
                  <a:pt x="671583" y="77005"/>
                  <a:pt x="678860" y="77005"/>
                </a:cubicBezTo>
                <a:close/>
                <a:moveTo>
                  <a:pt x="362802" y="5"/>
                </a:moveTo>
                <a:cubicBezTo>
                  <a:pt x="383186" y="183"/>
                  <a:pt x="403524" y="5682"/>
                  <a:pt x="422012" y="16490"/>
                </a:cubicBezTo>
                <a:cubicBezTo>
                  <a:pt x="458989" y="38108"/>
                  <a:pt x="481080" y="76601"/>
                  <a:pt x="481080" y="119457"/>
                </a:cubicBezTo>
                <a:lnTo>
                  <a:pt x="481080" y="600631"/>
                </a:lnTo>
                <a:cubicBezTo>
                  <a:pt x="481080" y="643486"/>
                  <a:pt x="458989" y="681980"/>
                  <a:pt x="422012" y="703598"/>
                </a:cubicBezTo>
                <a:cubicBezTo>
                  <a:pt x="403240" y="714501"/>
                  <a:pt x="382475" y="720000"/>
                  <a:pt x="361806" y="720000"/>
                </a:cubicBezTo>
                <a:cubicBezTo>
                  <a:pt x="341706" y="720000"/>
                  <a:pt x="321700" y="714881"/>
                  <a:pt x="303306" y="704546"/>
                </a:cubicBezTo>
                <a:lnTo>
                  <a:pt x="60870" y="568300"/>
                </a:lnTo>
                <a:cubicBezTo>
                  <a:pt x="23324" y="547157"/>
                  <a:pt x="0" y="507336"/>
                  <a:pt x="0" y="464291"/>
                </a:cubicBezTo>
                <a:lnTo>
                  <a:pt x="0" y="255702"/>
                </a:lnTo>
                <a:cubicBezTo>
                  <a:pt x="0" y="212657"/>
                  <a:pt x="23324" y="172742"/>
                  <a:pt x="60870" y="151693"/>
                </a:cubicBezTo>
                <a:lnTo>
                  <a:pt x="303306" y="15447"/>
                </a:lnTo>
                <a:cubicBezTo>
                  <a:pt x="321984" y="4970"/>
                  <a:pt x="342417" y="-173"/>
                  <a:pt x="362802" y="5"/>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23" name="标题 1"/>
          <p:cNvSpPr txBox="1"/>
          <p:nvPr/>
        </p:nvSpPr>
        <p:spPr>
          <a:xfrm>
            <a:off x="316690" y="373380"/>
            <a:ext cx="8171180" cy="655320"/>
          </a:xfrm>
          <a:prstGeom prst="roundRect">
            <a:avLst>
              <a:gd name="adj" fmla="val 0"/>
            </a:avLst>
          </a:prstGeom>
          <a:gradFill>
            <a:gsLst>
              <a:gs pos="0">
                <a:schemeClr val="bg1">
                  <a:lumMod val="95000"/>
                </a:schemeClr>
              </a:gs>
              <a:gs pos="80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a:off x="783520" y="484345"/>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云计算与大数据</a:t>
            </a:r>
            <a:endParaRPr kumimoji="1" lang="zh-CN" altLang="en-US"/>
          </a:p>
        </p:txBody>
      </p:sp>
      <p:sp>
        <p:nvSpPr>
          <p:cNvPr id="25" name="标题 1"/>
          <p:cNvSpPr txBox="1"/>
          <p:nvPr/>
        </p:nvSpPr>
        <p:spPr>
          <a:xfrm rot="16200000">
            <a:off x="263866" y="423557"/>
            <a:ext cx="665534" cy="544749"/>
          </a:xfrm>
          <a:prstGeom prst="halfFrame">
            <a:avLst>
              <a:gd name="adj1" fmla="val 23809"/>
              <a:gd name="adj2" fmla="val 22885"/>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extLst>
      <p:ext uri="{BB962C8B-B14F-4D97-AF65-F5344CB8AC3E}">
        <p14:creationId xmlns:p14="http://schemas.microsoft.com/office/powerpoint/2010/main" val="4177977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27384"/>
            <a:ext cx="12216680" cy="6912768"/>
          </a:xfrm>
          <a:prstGeom prst="rect">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6438974" y="2354178"/>
            <a:ext cx="428004" cy="368969"/>
          </a:xfrm>
          <a:prstGeom prst="triangle">
            <a:avLst/>
          </a:prstGeom>
          <a:solidFill>
            <a:schemeClr val="accent1">
              <a:lumMod val="40000"/>
              <a:lumOff val="60000"/>
            </a:schemeClr>
          </a:solidFill>
          <a:ln w="25400" cap="sq">
            <a:solidFill>
              <a:schemeClr val="accent1">
                <a:lumMod val="40000"/>
                <a:lumOff val="6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832442" y="2354178"/>
            <a:ext cx="428004" cy="368969"/>
          </a:xfrm>
          <a:prstGeom prst="triangle">
            <a:avLst/>
          </a:prstGeom>
          <a:solidFill>
            <a:schemeClr val="accent1">
              <a:lumMod val="40000"/>
              <a:lumOff val="60000"/>
            </a:schemeClr>
          </a:solidFill>
          <a:ln w="25400" cap="sq">
            <a:solidFill>
              <a:schemeClr val="accent1">
                <a:lumMod val="40000"/>
                <a:lumOff val="6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666749" y="2586789"/>
            <a:ext cx="10858500" cy="1684421"/>
          </a:xfrm>
          <a:prstGeom prst="rect">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1050456" y="2339808"/>
            <a:ext cx="4689870" cy="2892258"/>
          </a:xfrm>
          <a:prstGeom prst="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1240030" y="3428999"/>
            <a:ext cx="4310722" cy="1684421"/>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人工智能技术被用于网络性能优化、安全分析和故障预测等方面，提高了网络的智能化水平。</a:t>
            </a:r>
            <a:endParaRPr kumimoji="1" lang="zh-CN" altLang="en-US"/>
          </a:p>
        </p:txBody>
      </p:sp>
      <p:sp>
        <p:nvSpPr>
          <p:cNvPr id="8" name="标题 1"/>
          <p:cNvSpPr txBox="1"/>
          <p:nvPr/>
        </p:nvSpPr>
        <p:spPr>
          <a:xfrm>
            <a:off x="1240027" y="2610852"/>
            <a:ext cx="4310722" cy="723564"/>
          </a:xfrm>
          <a:prstGeom prst="rect">
            <a:avLst/>
          </a:prstGeom>
          <a:noFill/>
          <a:ln>
            <a:noFill/>
          </a:ln>
        </p:spPr>
        <p:txBody>
          <a:bodyPr vert="horz" wrap="square" lIns="0" tIns="0" rIns="0" bIns="0" rtlCol="0" anchor="b"/>
          <a:lstStyle/>
          <a:p>
            <a:pPr algn="ctr">
              <a:lnSpc>
                <a:spcPct val="120000"/>
              </a:lnSpc>
            </a:pPr>
            <a:r>
              <a:rPr kumimoji="1" lang="en-US" altLang="zh-CN" sz="1600">
                <a:ln w="12700">
                  <a:noFill/>
                </a:ln>
                <a:solidFill>
                  <a:srgbClr val="2D7731">
                    <a:alpha val="100000"/>
                  </a:srgbClr>
                </a:solidFill>
                <a:latin typeface="Source Han Sans CN Bold"/>
                <a:ea typeface="Source Han Sans CN Bold"/>
                <a:cs typeface="Source Han Sans CN Bold"/>
              </a:rPr>
              <a:t>人工智能在网络工程中的角色</a:t>
            </a:r>
            <a:endParaRPr kumimoji="1" lang="zh-CN" altLang="en-US"/>
          </a:p>
        </p:txBody>
      </p:sp>
      <p:sp>
        <p:nvSpPr>
          <p:cNvPr id="9" name="标题 1"/>
          <p:cNvSpPr txBox="1"/>
          <p:nvPr/>
        </p:nvSpPr>
        <p:spPr>
          <a:xfrm>
            <a:off x="6656988" y="2339808"/>
            <a:ext cx="4689870" cy="2892258"/>
          </a:xfrm>
          <a:prstGeom prst="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6846562" y="3428999"/>
            <a:ext cx="4310722" cy="1684421"/>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随着网络技术的快速发展，网络安全问题日益凸显，网络工程师需要关注新的安全威胁，并采取相应的保护措施。</a:t>
            </a:r>
            <a:endParaRPr kumimoji="1" lang="zh-CN" altLang="en-US"/>
          </a:p>
        </p:txBody>
      </p:sp>
      <p:sp>
        <p:nvSpPr>
          <p:cNvPr id="11" name="标题 1"/>
          <p:cNvSpPr txBox="1"/>
          <p:nvPr/>
        </p:nvSpPr>
        <p:spPr>
          <a:xfrm>
            <a:off x="6846562" y="2610852"/>
            <a:ext cx="4310722" cy="723564"/>
          </a:xfrm>
          <a:prstGeom prst="rect">
            <a:avLst/>
          </a:prstGeom>
          <a:noFill/>
          <a:ln>
            <a:noFill/>
          </a:ln>
        </p:spPr>
        <p:txBody>
          <a:bodyPr vert="horz" wrap="square" lIns="0" tIns="0" rIns="0" bIns="0" rtlCol="0" anchor="b"/>
          <a:lstStyle/>
          <a:p>
            <a:pPr algn="ctr">
              <a:lnSpc>
                <a:spcPct val="120000"/>
              </a:lnSpc>
            </a:pPr>
            <a:r>
              <a:rPr kumimoji="1" lang="en-US" altLang="zh-CN" sz="1600">
                <a:ln w="12700">
                  <a:noFill/>
                </a:ln>
                <a:solidFill>
                  <a:srgbClr val="2D7731">
                    <a:alpha val="100000"/>
                  </a:srgbClr>
                </a:solidFill>
                <a:latin typeface="Source Han Sans CN Bold"/>
                <a:ea typeface="Source Han Sans CN Bold"/>
                <a:cs typeface="Source Han Sans CN Bold"/>
              </a:rPr>
              <a:t>网络安全的新挑战</a:t>
            </a:r>
            <a:endParaRPr kumimoji="1" lang="zh-CN" altLang="en-US"/>
          </a:p>
        </p:txBody>
      </p:sp>
      <p:sp>
        <p:nvSpPr>
          <p:cNvPr id="12" name="标题 1"/>
          <p:cNvSpPr txBox="1"/>
          <p:nvPr/>
        </p:nvSpPr>
        <p:spPr>
          <a:xfrm>
            <a:off x="316690" y="373380"/>
            <a:ext cx="8171180" cy="655320"/>
          </a:xfrm>
          <a:prstGeom prst="roundRect">
            <a:avLst>
              <a:gd name="adj" fmla="val 0"/>
            </a:avLst>
          </a:prstGeom>
          <a:gradFill>
            <a:gsLst>
              <a:gs pos="0">
                <a:schemeClr val="bg1">
                  <a:lumMod val="95000"/>
                </a:schemeClr>
              </a:gs>
              <a:gs pos="80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783520" y="484345"/>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人工智能与网络安全</a:t>
            </a:r>
            <a:endParaRPr kumimoji="1" lang="zh-CN" altLang="en-US"/>
          </a:p>
        </p:txBody>
      </p:sp>
      <p:sp>
        <p:nvSpPr>
          <p:cNvPr id="14" name="标题 1"/>
          <p:cNvSpPr txBox="1"/>
          <p:nvPr/>
        </p:nvSpPr>
        <p:spPr>
          <a:xfrm rot="16200000">
            <a:off x="263866" y="423557"/>
            <a:ext cx="665534" cy="544749"/>
          </a:xfrm>
          <a:prstGeom prst="halfFrame">
            <a:avLst>
              <a:gd name="adj1" fmla="val 23809"/>
              <a:gd name="adj2" fmla="val 22885"/>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extLst>
      <p:ext uri="{BB962C8B-B14F-4D97-AF65-F5344CB8AC3E}">
        <p14:creationId xmlns:p14="http://schemas.microsoft.com/office/powerpoint/2010/main" val="4269215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27384"/>
            <a:ext cx="12216680" cy="6912768"/>
          </a:xfrm>
          <a:prstGeom prst="rect">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cxnSp>
        <p:nvCxnSpPr>
          <p:cNvPr id="3" name="标题 1"/>
          <p:cNvCxnSpPr/>
          <p:nvPr/>
        </p:nvCxnSpPr>
        <p:spPr>
          <a:xfrm>
            <a:off x="1646050" y="2453508"/>
            <a:ext cx="10545950" cy="0"/>
          </a:xfrm>
          <a:prstGeom prst="line">
            <a:avLst/>
          </a:prstGeom>
          <a:noFill/>
          <a:ln w="6350" cap="sq">
            <a:solidFill>
              <a:schemeClr val="tx1">
                <a:lumMod val="50000"/>
                <a:lumOff val="50000"/>
                <a:alpha val="35000"/>
              </a:schemeClr>
            </a:solidFill>
            <a:miter/>
          </a:ln>
        </p:spPr>
      </p:cxnSp>
      <p:sp>
        <p:nvSpPr>
          <p:cNvPr id="4" name="标题 1"/>
          <p:cNvSpPr txBox="1"/>
          <p:nvPr/>
        </p:nvSpPr>
        <p:spPr>
          <a:xfrm>
            <a:off x="6954593" y="2231398"/>
            <a:ext cx="444222" cy="444220"/>
          </a:xfrm>
          <a:prstGeom prst="ellipse">
            <a:avLst/>
          </a:prstGeom>
          <a:solidFill>
            <a:schemeClr val="accent2"/>
          </a:solidFill>
          <a:ln w="12700" cap="rnd">
            <a:noFill/>
            <a:round/>
            <a:headEnd/>
            <a:tailEnd/>
          </a:ln>
          <a:effectLst>
            <a:outerShdw blurRad="254000" dist="127000" algn="ctr" rotWithShape="0">
              <a:schemeClr val="accent2">
                <a:alpha val="32000"/>
              </a:schemeClr>
            </a:outerShdw>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628299" y="3009898"/>
            <a:ext cx="5089596" cy="2515403"/>
          </a:xfrm>
          <a:prstGeom prst="roundRect">
            <a:avLst>
              <a:gd name="adj" fmla="val 4569"/>
            </a:avLst>
          </a:prstGeom>
          <a:solidFill>
            <a:srgbClr val="FFFFFF">
              <a:alpha val="100000"/>
            </a:srgbClr>
          </a:solidFill>
          <a:ln w="12700" cap="rnd">
            <a:noFill/>
            <a:round/>
            <a:headEnd/>
            <a:tailEnd/>
          </a:ln>
          <a:effectLst>
            <a:outerShdw blurRad="254000" dist="127000" algn="ctr" rotWithShape="0">
              <a:schemeClr val="bg1">
                <a:lumMod val="65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823319" y="3047118"/>
            <a:ext cx="1295400" cy="929640"/>
          </a:xfrm>
          <a:prstGeom prst="rect">
            <a:avLst/>
          </a:prstGeom>
          <a:noFill/>
          <a:ln>
            <a:noFill/>
          </a:ln>
        </p:spPr>
        <p:txBody>
          <a:bodyPr vert="horz" wrap="square" lIns="91440" tIns="45720" rIns="91440" bIns="45720" rtlCol="0" anchor="t">
            <a:spAutoFit/>
          </a:bodyPr>
          <a:lstStyle/>
          <a:p>
            <a:pPr algn="ctr">
              <a:lnSpc>
                <a:spcPct val="110000"/>
              </a:lnSpc>
            </a:pPr>
            <a:r>
              <a:rPr kumimoji="1" lang="en-US" altLang="zh-CN" sz="6000">
                <a:ln w="12700">
                  <a:noFill/>
                </a:ln>
                <a:solidFill>
                  <a:srgbClr val="328051">
                    <a:alpha val="20000"/>
                  </a:srgbClr>
                </a:solidFill>
                <a:latin typeface="OPPOSans L"/>
                <a:ea typeface="OPPOSans L"/>
                <a:cs typeface="OPPOSans L"/>
              </a:rPr>
              <a:t>01</a:t>
            </a:r>
            <a:endParaRPr kumimoji="1" lang="zh-CN" altLang="en-US"/>
          </a:p>
        </p:txBody>
      </p:sp>
      <p:sp>
        <p:nvSpPr>
          <p:cNvPr id="7" name="标题 1"/>
          <p:cNvSpPr txBox="1"/>
          <p:nvPr/>
        </p:nvSpPr>
        <p:spPr>
          <a:xfrm>
            <a:off x="6340551" y="3009898"/>
            <a:ext cx="5089596" cy="2514602"/>
          </a:xfrm>
          <a:prstGeom prst="roundRect">
            <a:avLst>
              <a:gd name="adj" fmla="val 4569"/>
            </a:avLst>
          </a:prstGeom>
          <a:solidFill>
            <a:srgbClr val="FFFFFF">
              <a:alpha val="100000"/>
            </a:srgbClr>
          </a:solidFill>
          <a:ln w="12700" cap="rnd">
            <a:noFill/>
            <a:round/>
            <a:headEnd/>
            <a:tailEnd/>
          </a:ln>
          <a:effectLst>
            <a:outerShdw blurRad="254000" dist="127000" algn="ctr" rotWithShape="0">
              <a:schemeClr val="bg1">
                <a:lumMod val="65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6535571" y="3047118"/>
            <a:ext cx="1295400" cy="929640"/>
          </a:xfrm>
          <a:prstGeom prst="rect">
            <a:avLst/>
          </a:prstGeom>
          <a:noFill/>
          <a:ln>
            <a:noFill/>
          </a:ln>
        </p:spPr>
        <p:txBody>
          <a:bodyPr vert="horz" wrap="square" lIns="91440" tIns="45720" rIns="91440" bIns="45720" rtlCol="0" anchor="t">
            <a:spAutoFit/>
          </a:bodyPr>
          <a:lstStyle/>
          <a:p>
            <a:pPr algn="ctr">
              <a:lnSpc>
                <a:spcPct val="110000"/>
              </a:lnSpc>
            </a:pPr>
            <a:r>
              <a:rPr kumimoji="1" lang="en-US" altLang="zh-CN" sz="6000">
                <a:ln w="12700">
                  <a:noFill/>
                </a:ln>
                <a:solidFill>
                  <a:srgbClr val="328051">
                    <a:alpha val="20000"/>
                  </a:srgbClr>
                </a:solidFill>
                <a:latin typeface="OPPOSans L"/>
                <a:ea typeface="OPPOSans L"/>
                <a:cs typeface="OPPOSans L"/>
              </a:rPr>
              <a:t>02</a:t>
            </a:r>
            <a:endParaRPr kumimoji="1" lang="zh-CN" altLang="en-US"/>
          </a:p>
        </p:txBody>
      </p:sp>
      <p:sp>
        <p:nvSpPr>
          <p:cNvPr id="9" name="标题 1"/>
          <p:cNvSpPr txBox="1"/>
          <p:nvPr/>
        </p:nvSpPr>
        <p:spPr>
          <a:xfrm>
            <a:off x="6766568" y="4010074"/>
            <a:ext cx="4364982" cy="1374726"/>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网络工程的研究方向包括网络架构的优化、网络安全的增强、网络服务的创新等多个领域。</a:t>
            </a:r>
            <a:endParaRPr kumimoji="1" lang="zh-CN" altLang="en-US"/>
          </a:p>
        </p:txBody>
      </p:sp>
      <p:sp>
        <p:nvSpPr>
          <p:cNvPr id="10" name="标题 1"/>
          <p:cNvSpPr txBox="1"/>
          <p:nvPr/>
        </p:nvSpPr>
        <p:spPr>
          <a:xfrm>
            <a:off x="1070619" y="4010074"/>
            <a:ext cx="4351390" cy="1368652"/>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网络工程领域的学术研究活跃，众多期刊和会议为研究人员提供了交流最新研究成果的平台。</a:t>
            </a:r>
            <a:endParaRPr kumimoji="1" lang="zh-CN" altLang="en-US"/>
          </a:p>
        </p:txBody>
      </p:sp>
      <p:sp>
        <p:nvSpPr>
          <p:cNvPr id="11" name="标题 1"/>
          <p:cNvSpPr txBox="1"/>
          <p:nvPr/>
        </p:nvSpPr>
        <p:spPr>
          <a:xfrm>
            <a:off x="7073924" y="2356635"/>
            <a:ext cx="205561" cy="193745"/>
          </a:xfrm>
          <a:custGeom>
            <a:avLst/>
            <a:gdLst>
              <a:gd name="connsiteX0" fmla="*/ 565749 w 763907"/>
              <a:gd name="connsiteY0" fmla="*/ 529546 h 720000"/>
              <a:gd name="connsiteX1" fmla="*/ 585849 w 763907"/>
              <a:gd name="connsiteY1" fmla="*/ 537865 h 720000"/>
              <a:gd name="connsiteX2" fmla="*/ 698960 w 763907"/>
              <a:gd name="connsiteY2" fmla="*/ 650977 h 720000"/>
              <a:gd name="connsiteX3" fmla="*/ 698960 w 763907"/>
              <a:gd name="connsiteY3" fmla="*/ 691178 h 720000"/>
              <a:gd name="connsiteX4" fmla="*/ 678860 w 763907"/>
              <a:gd name="connsiteY4" fmla="*/ 699521 h 720000"/>
              <a:gd name="connsiteX5" fmla="*/ 658760 w 763907"/>
              <a:gd name="connsiteY5" fmla="*/ 691178 h 720000"/>
              <a:gd name="connsiteX6" fmla="*/ 545648 w 763907"/>
              <a:gd name="connsiteY6" fmla="*/ 578066 h 720000"/>
              <a:gd name="connsiteX7" fmla="*/ 545648 w 763907"/>
              <a:gd name="connsiteY7" fmla="*/ 537865 h 720000"/>
              <a:gd name="connsiteX8" fmla="*/ 565749 w 763907"/>
              <a:gd name="connsiteY8" fmla="*/ 529546 h 720000"/>
              <a:gd name="connsiteX9" fmla="*/ 565749 w 763907"/>
              <a:gd name="connsiteY9" fmla="*/ 359807 h 720000"/>
              <a:gd name="connsiteX10" fmla="*/ 735464 w 763907"/>
              <a:gd name="connsiteY10" fmla="*/ 359807 h 720000"/>
              <a:gd name="connsiteX11" fmla="*/ 763907 w 763907"/>
              <a:gd name="connsiteY11" fmla="*/ 388251 h 720000"/>
              <a:gd name="connsiteX12" fmla="*/ 735464 w 763907"/>
              <a:gd name="connsiteY12" fmla="*/ 416695 h 720000"/>
              <a:gd name="connsiteX13" fmla="*/ 565749 w 763907"/>
              <a:gd name="connsiteY13" fmla="*/ 416695 h 720000"/>
              <a:gd name="connsiteX14" fmla="*/ 537305 w 763907"/>
              <a:gd name="connsiteY14" fmla="*/ 388251 h 720000"/>
              <a:gd name="connsiteX15" fmla="*/ 565749 w 763907"/>
              <a:gd name="connsiteY15" fmla="*/ 359807 h 720000"/>
              <a:gd name="connsiteX16" fmla="*/ 678860 w 763907"/>
              <a:gd name="connsiteY16" fmla="*/ 77005 h 720000"/>
              <a:gd name="connsiteX17" fmla="*/ 698960 w 763907"/>
              <a:gd name="connsiteY17" fmla="*/ 85325 h 720000"/>
              <a:gd name="connsiteX18" fmla="*/ 698960 w 763907"/>
              <a:gd name="connsiteY18" fmla="*/ 125525 h 720000"/>
              <a:gd name="connsiteX19" fmla="*/ 585849 w 763907"/>
              <a:gd name="connsiteY19" fmla="*/ 238636 h 720000"/>
              <a:gd name="connsiteX20" fmla="*/ 565749 w 763907"/>
              <a:gd name="connsiteY20" fmla="*/ 246980 h 720000"/>
              <a:gd name="connsiteX21" fmla="*/ 545648 w 763907"/>
              <a:gd name="connsiteY21" fmla="*/ 238636 h 720000"/>
              <a:gd name="connsiteX22" fmla="*/ 545648 w 763907"/>
              <a:gd name="connsiteY22" fmla="*/ 198436 h 720000"/>
              <a:gd name="connsiteX23" fmla="*/ 658760 w 763907"/>
              <a:gd name="connsiteY23" fmla="*/ 85325 h 720000"/>
              <a:gd name="connsiteX24" fmla="*/ 678860 w 763907"/>
              <a:gd name="connsiteY24" fmla="*/ 77005 h 720000"/>
              <a:gd name="connsiteX25" fmla="*/ 362802 w 763907"/>
              <a:gd name="connsiteY25" fmla="*/ 5 h 720000"/>
              <a:gd name="connsiteX26" fmla="*/ 422012 w 763907"/>
              <a:gd name="connsiteY26" fmla="*/ 16490 h 720000"/>
              <a:gd name="connsiteX27" fmla="*/ 481080 w 763907"/>
              <a:gd name="connsiteY27" fmla="*/ 119457 h 720000"/>
              <a:gd name="connsiteX28" fmla="*/ 481080 w 763907"/>
              <a:gd name="connsiteY28" fmla="*/ 600631 h 720000"/>
              <a:gd name="connsiteX29" fmla="*/ 422012 w 763907"/>
              <a:gd name="connsiteY29" fmla="*/ 703598 h 720000"/>
              <a:gd name="connsiteX30" fmla="*/ 361806 w 763907"/>
              <a:gd name="connsiteY30" fmla="*/ 720000 h 720000"/>
              <a:gd name="connsiteX31" fmla="*/ 303306 w 763907"/>
              <a:gd name="connsiteY31" fmla="*/ 704546 h 720000"/>
              <a:gd name="connsiteX32" fmla="*/ 60870 w 763907"/>
              <a:gd name="connsiteY32" fmla="*/ 568300 h 720000"/>
              <a:gd name="connsiteX33" fmla="*/ 0 w 763907"/>
              <a:gd name="connsiteY33" fmla="*/ 464291 h 720000"/>
              <a:gd name="connsiteX34" fmla="*/ 0 w 763907"/>
              <a:gd name="connsiteY34" fmla="*/ 255702 h 720000"/>
              <a:gd name="connsiteX35" fmla="*/ 60870 w 763907"/>
              <a:gd name="connsiteY35" fmla="*/ 151693 h 720000"/>
              <a:gd name="connsiteX36" fmla="*/ 303306 w 763907"/>
              <a:gd name="connsiteY36" fmla="*/ 15447 h 720000"/>
              <a:gd name="connsiteX37" fmla="*/ 362802 w 763907"/>
              <a:gd name="connsiteY37" fmla="*/ 5 h 720000"/>
            </a:gdLst>
            <a:ahLst/>
            <a:cxnLst/>
            <a:rect l="l" t="t" r="r" b="b"/>
            <a:pathLst>
              <a:path w="763907" h="720000">
                <a:moveTo>
                  <a:pt x="565749" y="529546"/>
                </a:moveTo>
                <a:cubicBezTo>
                  <a:pt x="573025" y="529546"/>
                  <a:pt x="580302" y="532319"/>
                  <a:pt x="585849" y="537865"/>
                </a:cubicBezTo>
                <a:lnTo>
                  <a:pt x="698960" y="650977"/>
                </a:lnTo>
                <a:cubicBezTo>
                  <a:pt x="710054" y="662070"/>
                  <a:pt x="710054" y="680084"/>
                  <a:pt x="698960" y="691178"/>
                </a:cubicBezTo>
                <a:cubicBezTo>
                  <a:pt x="693461" y="696677"/>
                  <a:pt x="686161" y="699521"/>
                  <a:pt x="678860" y="699521"/>
                </a:cubicBezTo>
                <a:cubicBezTo>
                  <a:pt x="671560" y="699521"/>
                  <a:pt x="664259" y="696771"/>
                  <a:pt x="658760" y="691178"/>
                </a:cubicBezTo>
                <a:lnTo>
                  <a:pt x="545648" y="578066"/>
                </a:lnTo>
                <a:cubicBezTo>
                  <a:pt x="534555" y="566973"/>
                  <a:pt x="534555" y="548959"/>
                  <a:pt x="545648" y="537865"/>
                </a:cubicBezTo>
                <a:cubicBezTo>
                  <a:pt x="551195" y="532319"/>
                  <a:pt x="558471" y="529546"/>
                  <a:pt x="565749" y="529546"/>
                </a:cubicBezTo>
                <a:close/>
                <a:moveTo>
                  <a:pt x="565749" y="359807"/>
                </a:moveTo>
                <a:lnTo>
                  <a:pt x="735464" y="359807"/>
                </a:lnTo>
                <a:cubicBezTo>
                  <a:pt x="751202" y="359807"/>
                  <a:pt x="763907" y="372512"/>
                  <a:pt x="763907" y="388251"/>
                </a:cubicBezTo>
                <a:cubicBezTo>
                  <a:pt x="763907" y="403990"/>
                  <a:pt x="751107" y="416695"/>
                  <a:pt x="735464" y="416695"/>
                </a:cubicBezTo>
                <a:lnTo>
                  <a:pt x="565749" y="416695"/>
                </a:lnTo>
                <a:cubicBezTo>
                  <a:pt x="550010" y="416695"/>
                  <a:pt x="537305" y="403990"/>
                  <a:pt x="537305" y="388251"/>
                </a:cubicBezTo>
                <a:cubicBezTo>
                  <a:pt x="537305" y="372512"/>
                  <a:pt x="550010" y="359807"/>
                  <a:pt x="565749" y="359807"/>
                </a:cubicBezTo>
                <a:close/>
                <a:moveTo>
                  <a:pt x="678860" y="77005"/>
                </a:moveTo>
                <a:cubicBezTo>
                  <a:pt x="686137" y="77005"/>
                  <a:pt x="693414" y="79778"/>
                  <a:pt x="698960" y="85325"/>
                </a:cubicBezTo>
                <a:cubicBezTo>
                  <a:pt x="710054" y="96418"/>
                  <a:pt x="710054" y="114432"/>
                  <a:pt x="698960" y="125525"/>
                </a:cubicBezTo>
                <a:lnTo>
                  <a:pt x="585849" y="238636"/>
                </a:lnTo>
                <a:cubicBezTo>
                  <a:pt x="580350" y="244231"/>
                  <a:pt x="573049" y="246980"/>
                  <a:pt x="565749" y="246980"/>
                </a:cubicBezTo>
                <a:cubicBezTo>
                  <a:pt x="558448" y="246980"/>
                  <a:pt x="551147" y="244231"/>
                  <a:pt x="545648" y="238636"/>
                </a:cubicBezTo>
                <a:cubicBezTo>
                  <a:pt x="534555" y="227543"/>
                  <a:pt x="534555" y="209529"/>
                  <a:pt x="545648" y="198436"/>
                </a:cubicBezTo>
                <a:lnTo>
                  <a:pt x="658760" y="85325"/>
                </a:lnTo>
                <a:cubicBezTo>
                  <a:pt x="664306" y="79778"/>
                  <a:pt x="671583" y="77005"/>
                  <a:pt x="678860" y="77005"/>
                </a:cubicBezTo>
                <a:close/>
                <a:moveTo>
                  <a:pt x="362802" y="5"/>
                </a:moveTo>
                <a:cubicBezTo>
                  <a:pt x="383186" y="183"/>
                  <a:pt x="403524" y="5682"/>
                  <a:pt x="422012" y="16490"/>
                </a:cubicBezTo>
                <a:cubicBezTo>
                  <a:pt x="458989" y="38108"/>
                  <a:pt x="481080" y="76601"/>
                  <a:pt x="481080" y="119457"/>
                </a:cubicBezTo>
                <a:lnTo>
                  <a:pt x="481080" y="600631"/>
                </a:lnTo>
                <a:cubicBezTo>
                  <a:pt x="481080" y="643486"/>
                  <a:pt x="458989" y="681980"/>
                  <a:pt x="422012" y="703598"/>
                </a:cubicBezTo>
                <a:cubicBezTo>
                  <a:pt x="403240" y="714501"/>
                  <a:pt x="382475" y="720000"/>
                  <a:pt x="361806" y="720000"/>
                </a:cubicBezTo>
                <a:cubicBezTo>
                  <a:pt x="341706" y="720000"/>
                  <a:pt x="321700" y="714881"/>
                  <a:pt x="303306" y="704546"/>
                </a:cubicBezTo>
                <a:lnTo>
                  <a:pt x="60870" y="568300"/>
                </a:lnTo>
                <a:cubicBezTo>
                  <a:pt x="23324" y="547157"/>
                  <a:pt x="0" y="507336"/>
                  <a:pt x="0" y="464291"/>
                </a:cubicBezTo>
                <a:lnTo>
                  <a:pt x="0" y="255702"/>
                </a:lnTo>
                <a:cubicBezTo>
                  <a:pt x="0" y="212657"/>
                  <a:pt x="23324" y="172742"/>
                  <a:pt x="60870" y="151693"/>
                </a:cubicBezTo>
                <a:lnTo>
                  <a:pt x="303306" y="15447"/>
                </a:lnTo>
                <a:cubicBezTo>
                  <a:pt x="321984" y="4970"/>
                  <a:pt x="342417" y="-173"/>
                  <a:pt x="362802" y="5"/>
                </a:cubicBezTo>
                <a:close/>
              </a:path>
            </a:pathLst>
          </a:custGeom>
          <a:solidFill>
            <a:srgbClr val="FFFFFF">
              <a:alpha val="100000"/>
            </a:srgbClr>
          </a:solidFill>
          <a:ln cap="sq">
            <a:noFill/>
          </a:ln>
        </p:spPr>
        <p:txBody>
          <a:bodyPr vert="horz" wrap="square" lIns="91440" tIns="45720" rIns="91440" bIns="45720" rtlCol="0" anchor="t"/>
          <a:lstStyle/>
          <a:p>
            <a:pPr algn="l">
              <a:lnSpc>
                <a:spcPct val="110000"/>
              </a:lnSpc>
            </a:pPr>
            <a:endParaRPr kumimoji="1" lang="zh-CN" altLang="en-US"/>
          </a:p>
        </p:txBody>
      </p:sp>
      <p:grpSp>
        <p:nvGrpSpPr>
          <p:cNvPr id="12" name="Group 11"/>
          <p:cNvGrpSpPr/>
          <p:nvPr/>
        </p:nvGrpSpPr>
        <p:grpSpPr>
          <a:xfrm>
            <a:off x="1252293" y="2231398"/>
            <a:ext cx="444222" cy="444220"/>
            <a:chOff x="1252293" y="2231398"/>
            <a:chExt cx="444222" cy="444220"/>
          </a:xfrm>
        </p:grpSpPr>
        <p:sp>
          <p:nvSpPr>
            <p:cNvPr id="13" name="标题 1"/>
            <p:cNvSpPr txBox="1"/>
            <p:nvPr/>
          </p:nvSpPr>
          <p:spPr>
            <a:xfrm>
              <a:off x="1252293" y="2231398"/>
              <a:ext cx="444222" cy="444220"/>
            </a:xfrm>
            <a:prstGeom prst="ellipse">
              <a:avLst/>
            </a:prstGeom>
            <a:solidFill>
              <a:schemeClr val="accent2"/>
            </a:solidFill>
            <a:ln w="12700" cap="rnd">
              <a:noFill/>
              <a:round/>
              <a:headEnd/>
              <a:tailEnd/>
            </a:ln>
            <a:effectLst>
              <a:outerShdw blurRad="254000" dist="127000" algn="ctr" rotWithShape="0">
                <a:schemeClr val="accent2">
                  <a:alpha val="32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1367459" y="2350728"/>
              <a:ext cx="205561" cy="205561"/>
            </a:xfrm>
            <a:custGeom>
              <a:avLst/>
              <a:gdLst>
                <a:gd name="connsiteX0" fmla="*/ 438553 w 720000"/>
                <a:gd name="connsiteY0" fmla="*/ 189601 h 720000"/>
                <a:gd name="connsiteX1" fmla="*/ 503636 w 720000"/>
                <a:gd name="connsiteY1" fmla="*/ 216365 h 720000"/>
                <a:gd name="connsiteX2" fmla="*/ 503636 w 720000"/>
                <a:gd name="connsiteY2" fmla="*/ 346445 h 720000"/>
                <a:gd name="connsiteX3" fmla="*/ 362260 w 720000"/>
                <a:gd name="connsiteY3" fmla="*/ 487907 h 720000"/>
                <a:gd name="connsiteX4" fmla="*/ 191861 w 720000"/>
                <a:gd name="connsiteY4" fmla="*/ 528226 h 720000"/>
                <a:gd name="connsiteX5" fmla="*/ 232180 w 720000"/>
                <a:gd name="connsiteY5" fmla="*/ 357827 h 720000"/>
                <a:gd name="connsiteX6" fmla="*/ 373556 w 720000"/>
                <a:gd name="connsiteY6" fmla="*/ 216452 h 720000"/>
                <a:gd name="connsiteX7" fmla="*/ 438553 w 720000"/>
                <a:gd name="connsiteY7" fmla="*/ 189601 h 720000"/>
                <a:gd name="connsiteX8" fmla="*/ 438553 w 720000"/>
                <a:gd name="connsiteY8" fmla="*/ 141636 h 720000"/>
                <a:gd name="connsiteX9" fmla="*/ 339581 w 720000"/>
                <a:gd name="connsiteY9" fmla="*/ 182476 h 720000"/>
                <a:gd name="connsiteX10" fmla="*/ 198205 w 720000"/>
                <a:gd name="connsiteY10" fmla="*/ 323852 h 720000"/>
                <a:gd name="connsiteX11" fmla="*/ 141637 w 720000"/>
                <a:gd name="connsiteY11" fmla="*/ 578364 h 720000"/>
                <a:gd name="connsiteX12" fmla="*/ 396149 w 720000"/>
                <a:gd name="connsiteY12" fmla="*/ 521796 h 720000"/>
                <a:gd name="connsiteX13" fmla="*/ 537524 w 720000"/>
                <a:gd name="connsiteY13" fmla="*/ 380420 h 720000"/>
                <a:gd name="connsiteX14" fmla="*/ 537524 w 720000"/>
                <a:gd name="connsiteY14" fmla="*/ 182476 h 720000"/>
                <a:gd name="connsiteX15" fmla="*/ 438553 w 720000"/>
                <a:gd name="connsiteY15" fmla="*/ 141636 h 720000"/>
                <a:gd name="connsiteX16" fmla="*/ 120000 w 720000"/>
                <a:gd name="connsiteY16" fmla="*/ 0 h 720000"/>
                <a:gd name="connsiteX17" fmla="*/ 600000 w 720000"/>
                <a:gd name="connsiteY17" fmla="*/ 0 h 720000"/>
                <a:gd name="connsiteX18" fmla="*/ 720000 w 720000"/>
                <a:gd name="connsiteY18" fmla="*/ 120000 h 720000"/>
                <a:gd name="connsiteX19" fmla="*/ 720000 w 720000"/>
                <a:gd name="connsiteY19" fmla="*/ 600000 h 720000"/>
                <a:gd name="connsiteX20" fmla="*/ 600000 w 720000"/>
                <a:gd name="connsiteY20" fmla="*/ 720000 h 720000"/>
                <a:gd name="connsiteX21" fmla="*/ 120000 w 720000"/>
                <a:gd name="connsiteY21" fmla="*/ 720000 h 720000"/>
                <a:gd name="connsiteX22" fmla="*/ 0 w 720000"/>
                <a:gd name="connsiteY22" fmla="*/ 600000 h 720000"/>
                <a:gd name="connsiteX23" fmla="*/ 0 w 720000"/>
                <a:gd name="connsiteY23" fmla="*/ 120000 h 720000"/>
                <a:gd name="connsiteX24" fmla="*/ 120000 w 720000"/>
                <a:gd name="connsiteY24" fmla="*/ 0 h 720000"/>
              </a:gdLst>
              <a:ahLst/>
              <a:cxnLst/>
              <a:rect l="l" t="t" r="r" b="b"/>
              <a:pathLst>
                <a:path w="720000" h="720000">
                  <a:moveTo>
                    <a:pt x="438553" y="189601"/>
                  </a:moveTo>
                  <a:cubicBezTo>
                    <a:pt x="463230" y="189601"/>
                    <a:pt x="486344" y="199073"/>
                    <a:pt x="503636" y="216365"/>
                  </a:cubicBezTo>
                  <a:cubicBezTo>
                    <a:pt x="539523" y="252252"/>
                    <a:pt x="539523" y="310557"/>
                    <a:pt x="503636" y="346445"/>
                  </a:cubicBezTo>
                  <a:lnTo>
                    <a:pt x="362260" y="487907"/>
                  </a:lnTo>
                  <a:cubicBezTo>
                    <a:pt x="342622" y="507545"/>
                    <a:pt x="266503" y="522665"/>
                    <a:pt x="191861" y="528226"/>
                  </a:cubicBezTo>
                  <a:cubicBezTo>
                    <a:pt x="197336" y="453584"/>
                    <a:pt x="212456" y="377465"/>
                    <a:pt x="232180" y="357827"/>
                  </a:cubicBezTo>
                  <a:lnTo>
                    <a:pt x="373556" y="216452"/>
                  </a:lnTo>
                  <a:cubicBezTo>
                    <a:pt x="390761" y="199073"/>
                    <a:pt x="413875" y="189601"/>
                    <a:pt x="438553" y="189601"/>
                  </a:cubicBezTo>
                  <a:close/>
                  <a:moveTo>
                    <a:pt x="438553" y="141636"/>
                  </a:moveTo>
                  <a:cubicBezTo>
                    <a:pt x="402666" y="141636"/>
                    <a:pt x="366778" y="155278"/>
                    <a:pt x="339581" y="182476"/>
                  </a:cubicBezTo>
                  <a:lnTo>
                    <a:pt x="198205" y="323852"/>
                  </a:lnTo>
                  <a:cubicBezTo>
                    <a:pt x="143723" y="378335"/>
                    <a:pt x="141637" y="578364"/>
                    <a:pt x="141637" y="578364"/>
                  </a:cubicBezTo>
                  <a:cubicBezTo>
                    <a:pt x="141637" y="578364"/>
                    <a:pt x="341753" y="576278"/>
                    <a:pt x="396149" y="521796"/>
                  </a:cubicBezTo>
                  <a:lnTo>
                    <a:pt x="537524" y="380420"/>
                  </a:lnTo>
                  <a:cubicBezTo>
                    <a:pt x="592007" y="325938"/>
                    <a:pt x="592007" y="236872"/>
                    <a:pt x="537524" y="182476"/>
                  </a:cubicBezTo>
                  <a:cubicBezTo>
                    <a:pt x="510327" y="155191"/>
                    <a:pt x="474440" y="141636"/>
                    <a:pt x="438553" y="141636"/>
                  </a:cubicBezTo>
                  <a:close/>
                  <a:moveTo>
                    <a:pt x="120000" y="0"/>
                  </a:moveTo>
                  <a:lnTo>
                    <a:pt x="600000" y="0"/>
                  </a:lnTo>
                  <a:cubicBezTo>
                    <a:pt x="666040" y="0"/>
                    <a:pt x="720000" y="54048"/>
                    <a:pt x="720000" y="120000"/>
                  </a:cubicBezTo>
                  <a:lnTo>
                    <a:pt x="720000" y="600000"/>
                  </a:lnTo>
                  <a:cubicBezTo>
                    <a:pt x="720000" y="666039"/>
                    <a:pt x="666040" y="720000"/>
                    <a:pt x="600000" y="720000"/>
                  </a:cubicBezTo>
                  <a:lnTo>
                    <a:pt x="120000" y="720000"/>
                  </a:lnTo>
                  <a:cubicBezTo>
                    <a:pt x="53961" y="720000"/>
                    <a:pt x="0" y="666039"/>
                    <a:pt x="0" y="600000"/>
                  </a:cubicBezTo>
                  <a:lnTo>
                    <a:pt x="0" y="120000"/>
                  </a:lnTo>
                  <a:cubicBezTo>
                    <a:pt x="0" y="53961"/>
                    <a:pt x="53961" y="0"/>
                    <a:pt x="120000" y="0"/>
                  </a:cubicBezTo>
                  <a:close/>
                </a:path>
              </a:pathLst>
            </a:custGeom>
            <a:solidFill>
              <a:srgbClr val="FFFFFF">
                <a:alpha val="100000"/>
              </a:srgbClr>
            </a:solidFill>
            <a:ln cap="sq">
              <a:noFill/>
            </a:ln>
          </p:spPr>
          <p:txBody>
            <a:bodyPr vert="horz" wrap="square" lIns="91440" tIns="45720" rIns="91440" bIns="45720" rtlCol="0" anchor="t"/>
            <a:lstStyle/>
            <a:p>
              <a:pPr algn="l">
                <a:lnSpc>
                  <a:spcPct val="110000"/>
                </a:lnSpc>
              </a:pPr>
              <a:endParaRPr kumimoji="1" lang="zh-CN" altLang="en-US"/>
            </a:p>
          </p:txBody>
        </p:sp>
      </p:grpSp>
      <p:sp>
        <p:nvSpPr>
          <p:cNvPr id="15" name="标题 1"/>
          <p:cNvSpPr txBox="1"/>
          <p:nvPr/>
        </p:nvSpPr>
        <p:spPr>
          <a:xfrm>
            <a:off x="1070619" y="3514774"/>
            <a:ext cx="4351390" cy="365352"/>
          </a:xfrm>
          <a:prstGeom prst="rect">
            <a:avLst/>
          </a:prstGeom>
          <a:noFill/>
          <a:ln>
            <a:noFill/>
          </a:ln>
        </p:spPr>
        <p:txBody>
          <a:bodyPr vert="horz" wrap="square" lIns="0" tIns="0" rIns="0" bIns="0" rtlCol="0" anchor="ctr"/>
          <a:lstStyle/>
          <a:p>
            <a:pPr algn="l">
              <a:lnSpc>
                <a:spcPct val="150000"/>
              </a:lnSpc>
            </a:pPr>
            <a:r>
              <a:rPr kumimoji="1" lang="en-US" altLang="zh-CN" sz="1600">
                <a:ln w="12700">
                  <a:noFill/>
                </a:ln>
                <a:solidFill>
                  <a:srgbClr val="000000">
                    <a:alpha val="100000"/>
                  </a:srgbClr>
                </a:solidFill>
                <a:latin typeface="Source Han Sans CN Bold"/>
                <a:ea typeface="Source Han Sans CN Bold"/>
                <a:cs typeface="Source Han Sans CN Bold"/>
              </a:rPr>
              <a:t>网络工程的学术期刊和会议</a:t>
            </a:r>
            <a:endParaRPr kumimoji="1" lang="zh-CN" altLang="en-US"/>
          </a:p>
        </p:txBody>
      </p:sp>
      <p:sp>
        <p:nvSpPr>
          <p:cNvPr id="16" name="标题 1"/>
          <p:cNvSpPr txBox="1"/>
          <p:nvPr/>
        </p:nvSpPr>
        <p:spPr>
          <a:xfrm>
            <a:off x="6772919" y="3514774"/>
            <a:ext cx="4351390" cy="365352"/>
          </a:xfrm>
          <a:prstGeom prst="rect">
            <a:avLst/>
          </a:prstGeom>
          <a:noFill/>
          <a:ln>
            <a:noFill/>
          </a:ln>
        </p:spPr>
        <p:txBody>
          <a:bodyPr vert="horz" wrap="square" lIns="0" tIns="0" rIns="0" bIns="0" rtlCol="0" anchor="ctr"/>
          <a:lstStyle/>
          <a:p>
            <a:pPr algn="l">
              <a:lnSpc>
                <a:spcPct val="150000"/>
              </a:lnSpc>
            </a:pPr>
            <a:r>
              <a:rPr kumimoji="1" lang="en-US" altLang="zh-CN" sz="1600">
                <a:ln w="12700">
                  <a:noFill/>
                </a:ln>
                <a:solidFill>
                  <a:srgbClr val="000000">
                    <a:alpha val="100000"/>
                  </a:srgbClr>
                </a:solidFill>
                <a:latin typeface="Source Han Sans CN Bold"/>
                <a:ea typeface="Source Han Sans CN Bold"/>
                <a:cs typeface="Source Han Sans CN Bold"/>
              </a:rPr>
              <a:t>网络工程的研究方向</a:t>
            </a:r>
            <a:endParaRPr kumimoji="1" lang="zh-CN" altLang="en-US"/>
          </a:p>
        </p:txBody>
      </p:sp>
      <p:sp>
        <p:nvSpPr>
          <p:cNvPr id="17" name="标题 1"/>
          <p:cNvSpPr txBox="1"/>
          <p:nvPr/>
        </p:nvSpPr>
        <p:spPr>
          <a:xfrm>
            <a:off x="316690" y="373380"/>
            <a:ext cx="8171180" cy="655320"/>
          </a:xfrm>
          <a:prstGeom prst="roundRect">
            <a:avLst>
              <a:gd name="adj" fmla="val 0"/>
            </a:avLst>
          </a:prstGeom>
          <a:gradFill>
            <a:gsLst>
              <a:gs pos="0">
                <a:schemeClr val="bg1">
                  <a:lumMod val="95000"/>
                </a:schemeClr>
              </a:gs>
              <a:gs pos="80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783520" y="484345"/>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网络工程的学术研究</a:t>
            </a:r>
            <a:endParaRPr kumimoji="1" lang="zh-CN" altLang="en-US"/>
          </a:p>
        </p:txBody>
      </p:sp>
      <p:sp>
        <p:nvSpPr>
          <p:cNvPr id="19" name="标题 1"/>
          <p:cNvSpPr txBox="1"/>
          <p:nvPr/>
        </p:nvSpPr>
        <p:spPr>
          <a:xfrm rot="16200000">
            <a:off x="263866" y="423557"/>
            <a:ext cx="665534" cy="544749"/>
          </a:xfrm>
          <a:prstGeom prst="halfFrame">
            <a:avLst>
              <a:gd name="adj1" fmla="val 23809"/>
              <a:gd name="adj2" fmla="val 22885"/>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extLst>
      <p:ext uri="{BB962C8B-B14F-4D97-AF65-F5344CB8AC3E}">
        <p14:creationId xmlns:p14="http://schemas.microsoft.com/office/powerpoint/2010/main" val="536955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27384"/>
            <a:ext cx="12216680" cy="6912768"/>
          </a:xfrm>
          <a:prstGeom prst="rect">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6292850" y="1652200"/>
            <a:ext cx="5016800" cy="3960000"/>
          </a:xfrm>
          <a:prstGeom prst="rect">
            <a:avLst/>
          </a:prstGeom>
          <a:solidFill>
            <a:schemeClr val="bg1"/>
          </a:solidFill>
          <a:ln w="9525" cap="sq">
            <a:solidFill>
              <a:schemeClr val="accent2"/>
            </a:solidFill>
            <a:miter/>
          </a:ln>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flipH="1">
            <a:off x="10589651" y="1652200"/>
            <a:ext cx="720000" cy="720000"/>
          </a:xfrm>
          <a:custGeom>
            <a:avLst/>
            <a:gdLst>
              <a:gd name="connsiteX0" fmla="*/ 0 w 4762500"/>
              <a:gd name="connsiteY0" fmla="*/ 4762500 h 4762500"/>
              <a:gd name="connsiteX1" fmla="*/ 4762500 w 4762500"/>
              <a:gd name="connsiteY1" fmla="*/ 0 h 4762500"/>
              <a:gd name="connsiteX2" fmla="*/ 0 w 4762500"/>
              <a:gd name="connsiteY2" fmla="*/ 0 h 4762500"/>
            </a:gdLst>
            <a:ahLst/>
            <a:cxnLst/>
            <a:rect l="l" t="t" r="r" b="b"/>
            <a:pathLst>
              <a:path w="4762500" h="4762500">
                <a:moveTo>
                  <a:pt x="0" y="4762500"/>
                </a:moveTo>
                <a:cubicBezTo>
                  <a:pt x="2630234" y="4762500"/>
                  <a:pt x="4762500" y="2630234"/>
                  <a:pt x="4762500" y="0"/>
                </a:cubicBezTo>
                <a:lnTo>
                  <a:pt x="0" y="0"/>
                </a:lnTo>
                <a:close/>
              </a:path>
            </a:pathLst>
          </a:custGeom>
          <a:solidFill>
            <a:schemeClr val="accent2"/>
          </a:solidFill>
          <a:ln cap="flat">
            <a:noFill/>
            <a:prstDash val="solid"/>
            <a:miter/>
          </a:ln>
          <a:effectLst/>
        </p:spPr>
        <p:txBody>
          <a:bodyPr vert="horz" wrap="square" lIns="91440" tIns="45720" rIns="91440" bIns="45720" rtlCol="0" anchor="ctr"/>
          <a:lstStyle/>
          <a:p>
            <a:pPr algn="l">
              <a:lnSpc>
                <a:spcPct val="110000"/>
              </a:lnSpc>
            </a:pPr>
            <a:endParaRPr kumimoji="1" lang="zh-CN" altLang="en-US"/>
          </a:p>
        </p:txBody>
      </p:sp>
      <p:sp>
        <p:nvSpPr>
          <p:cNvPr id="5" name="标题 1"/>
          <p:cNvSpPr txBox="1"/>
          <p:nvPr/>
        </p:nvSpPr>
        <p:spPr>
          <a:xfrm>
            <a:off x="869650" y="1652200"/>
            <a:ext cx="5054900" cy="3960000"/>
          </a:xfrm>
          <a:prstGeom prst="rect">
            <a:avLst/>
          </a:prstGeom>
          <a:solidFill>
            <a:schemeClr val="bg1"/>
          </a:solidFill>
          <a:ln w="9525" cap="sq">
            <a:solidFill>
              <a:schemeClr val="accent1"/>
            </a:solidFill>
            <a:miter/>
          </a:ln>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869650" y="1652200"/>
            <a:ext cx="720000" cy="720000"/>
          </a:xfrm>
          <a:custGeom>
            <a:avLst/>
            <a:gdLst>
              <a:gd name="connsiteX0" fmla="*/ 0 w 4762500"/>
              <a:gd name="connsiteY0" fmla="*/ 4762500 h 4762500"/>
              <a:gd name="connsiteX1" fmla="*/ 4762500 w 4762500"/>
              <a:gd name="connsiteY1" fmla="*/ 0 h 4762500"/>
              <a:gd name="connsiteX2" fmla="*/ 0 w 4762500"/>
              <a:gd name="connsiteY2" fmla="*/ 0 h 4762500"/>
            </a:gdLst>
            <a:ahLst/>
            <a:cxnLst/>
            <a:rect l="l" t="t" r="r" b="b"/>
            <a:pathLst>
              <a:path w="4762500" h="4762500">
                <a:moveTo>
                  <a:pt x="0" y="4762500"/>
                </a:moveTo>
                <a:cubicBezTo>
                  <a:pt x="2630234" y="4762500"/>
                  <a:pt x="4762500" y="2630234"/>
                  <a:pt x="4762500" y="0"/>
                </a:cubicBezTo>
                <a:lnTo>
                  <a:pt x="0" y="0"/>
                </a:lnTo>
                <a:close/>
              </a:path>
            </a:pathLst>
          </a:custGeom>
          <a:solidFill>
            <a:schemeClr val="accent1"/>
          </a:solidFill>
          <a:ln cap="flat">
            <a:noFill/>
            <a:prstDash val="solid"/>
            <a:miter/>
          </a:ln>
          <a:effectLst/>
        </p:spPr>
        <p:txBody>
          <a:bodyPr vert="horz" wrap="square" lIns="91440" tIns="45720" rIns="91440" bIns="45720" rtlCol="0" anchor="ctr"/>
          <a:lstStyle/>
          <a:p>
            <a:pPr algn="l">
              <a:lnSpc>
                <a:spcPct val="110000"/>
              </a:lnSpc>
            </a:pPr>
            <a:endParaRPr kumimoji="1" lang="zh-CN" altLang="en-US"/>
          </a:p>
        </p:txBody>
      </p:sp>
      <p:sp>
        <p:nvSpPr>
          <p:cNvPr id="7" name="标题 1"/>
          <p:cNvSpPr txBox="1"/>
          <p:nvPr/>
        </p:nvSpPr>
        <p:spPr>
          <a:xfrm>
            <a:off x="869650" y="1747938"/>
            <a:ext cx="540000" cy="396000"/>
          </a:xfrm>
          <a:prstGeom prst="rect">
            <a:avLst/>
          </a:prstGeom>
          <a:noFill/>
          <a:ln>
            <a:noFill/>
          </a:ln>
        </p:spPr>
        <p:txBody>
          <a:bodyPr vert="horz" wrap="square" lIns="0" tIns="0" rIns="0" bIns="0" rtlCol="0" anchor="t"/>
          <a:lstStyle/>
          <a:p>
            <a:pPr algn="ctr">
              <a:lnSpc>
                <a:spcPct val="120000"/>
              </a:lnSpc>
            </a:pPr>
            <a:r>
              <a:rPr kumimoji="1" lang="en-US" altLang="zh-CN" sz="2000">
                <a:ln w="12700">
                  <a:noFill/>
                </a:ln>
                <a:solidFill>
                  <a:srgbClr val="FFFFFF">
                    <a:alpha val="100000"/>
                  </a:srgbClr>
                </a:solidFill>
                <a:latin typeface="OPPOSans L"/>
                <a:ea typeface="OPPOSans L"/>
                <a:cs typeface="OPPOSans L"/>
              </a:rPr>
              <a:t>01</a:t>
            </a:r>
            <a:endParaRPr kumimoji="1" lang="zh-CN" altLang="en-US"/>
          </a:p>
        </p:txBody>
      </p:sp>
      <p:sp>
        <p:nvSpPr>
          <p:cNvPr id="8" name="标题 1"/>
          <p:cNvSpPr txBox="1"/>
          <p:nvPr/>
        </p:nvSpPr>
        <p:spPr>
          <a:xfrm>
            <a:off x="10769650" y="1747938"/>
            <a:ext cx="540000" cy="396000"/>
          </a:xfrm>
          <a:prstGeom prst="rect">
            <a:avLst/>
          </a:prstGeom>
          <a:noFill/>
          <a:ln>
            <a:noFill/>
          </a:ln>
        </p:spPr>
        <p:txBody>
          <a:bodyPr vert="horz" wrap="square" lIns="0" tIns="0" rIns="0" bIns="0" rtlCol="0" anchor="t"/>
          <a:lstStyle/>
          <a:p>
            <a:pPr algn="ctr">
              <a:lnSpc>
                <a:spcPct val="120000"/>
              </a:lnSpc>
            </a:pPr>
            <a:r>
              <a:rPr kumimoji="1" lang="en-US" altLang="zh-CN" sz="2000">
                <a:ln w="12700">
                  <a:noFill/>
                </a:ln>
                <a:solidFill>
                  <a:srgbClr val="FFFFFF">
                    <a:alpha val="100000"/>
                  </a:srgbClr>
                </a:solidFill>
                <a:latin typeface="OPPOSans L"/>
                <a:ea typeface="OPPOSans L"/>
                <a:cs typeface="OPPOSans L"/>
              </a:rPr>
              <a:t>02</a:t>
            </a:r>
            <a:endParaRPr kumimoji="1" lang="zh-CN" altLang="en-US"/>
          </a:p>
        </p:txBody>
      </p:sp>
      <p:sp>
        <p:nvSpPr>
          <p:cNvPr id="9" name="标题 1"/>
          <p:cNvSpPr txBox="1"/>
          <p:nvPr/>
        </p:nvSpPr>
        <p:spPr>
          <a:xfrm>
            <a:off x="2940750" y="2019435"/>
            <a:ext cx="900000" cy="900000"/>
          </a:xfrm>
          <a:prstGeom prst="ellipse">
            <a:avLst/>
          </a:prstGeom>
          <a:gradFill>
            <a:gsLst>
              <a:gs pos="0">
                <a:schemeClr val="accent1"/>
              </a:gs>
              <a:gs pos="100000">
                <a:schemeClr val="accent1">
                  <a:lumMod val="60000"/>
                  <a:lumOff val="40000"/>
                </a:schemeClr>
              </a:gs>
            </a:gsLst>
            <a:lin ang="16200000" scaled="0"/>
          </a:gradFill>
          <a:ln cap="flat">
            <a:noFill/>
            <a:prstDash val="solid"/>
            <a:miter/>
          </a:ln>
          <a:effectLst>
            <a:outerShdw blurRad="317500" dist="127000" dir="5400000" algn="t" rotWithShape="0">
              <a:schemeClr val="accent1">
                <a:alpha val="20000"/>
              </a:schemeClr>
            </a:outerShdw>
          </a:effectLst>
        </p:spPr>
        <p:txBody>
          <a:bodyPr vert="horz" wrap="square" lIns="0" tIns="0" rIns="0" bIns="0" rtlCol="0" anchor="ctr"/>
          <a:lstStyle/>
          <a:p>
            <a:pPr algn="l">
              <a:lnSpc>
                <a:spcPct val="110000"/>
              </a:lnSpc>
            </a:pPr>
            <a:endParaRPr kumimoji="1" lang="zh-CN" altLang="en-US"/>
          </a:p>
        </p:txBody>
      </p:sp>
      <p:sp>
        <p:nvSpPr>
          <p:cNvPr id="10" name="标题 1"/>
          <p:cNvSpPr txBox="1"/>
          <p:nvPr/>
        </p:nvSpPr>
        <p:spPr>
          <a:xfrm>
            <a:off x="3156750" y="2268864"/>
            <a:ext cx="468000" cy="401142"/>
          </a:xfrm>
          <a:custGeom>
            <a:avLst/>
            <a:gdLst>
              <a:gd name="connsiteX0" fmla="*/ 411293 w 822401"/>
              <a:gd name="connsiteY0" fmla="*/ 234366 h 720000"/>
              <a:gd name="connsiteX1" fmla="*/ 536928 w 822401"/>
              <a:gd name="connsiteY1" fmla="*/ 360000 h 720000"/>
              <a:gd name="connsiteX2" fmla="*/ 411293 w 822401"/>
              <a:gd name="connsiteY2" fmla="*/ 485635 h 720000"/>
              <a:gd name="connsiteX3" fmla="*/ 285659 w 822401"/>
              <a:gd name="connsiteY3" fmla="*/ 360000 h 720000"/>
              <a:gd name="connsiteX4" fmla="*/ 411293 w 822401"/>
              <a:gd name="connsiteY4" fmla="*/ 234366 h 720000"/>
              <a:gd name="connsiteX5" fmla="*/ 411293 w 822401"/>
              <a:gd name="connsiteY5" fmla="*/ 178938 h 720000"/>
              <a:gd name="connsiteX6" fmla="*/ 230231 w 822401"/>
              <a:gd name="connsiteY6" fmla="*/ 360000 h 720000"/>
              <a:gd name="connsiteX7" fmla="*/ 411293 w 822401"/>
              <a:gd name="connsiteY7" fmla="*/ 541063 h 720000"/>
              <a:gd name="connsiteX8" fmla="*/ 592355 w 822401"/>
              <a:gd name="connsiteY8" fmla="*/ 360000 h 720000"/>
              <a:gd name="connsiteX9" fmla="*/ 411293 w 822401"/>
              <a:gd name="connsiteY9" fmla="*/ 178938 h 720000"/>
              <a:gd name="connsiteX10" fmla="*/ 219884 w 822401"/>
              <a:gd name="connsiteY10" fmla="*/ 0 h 720000"/>
              <a:gd name="connsiteX11" fmla="*/ 602517 w 822401"/>
              <a:gd name="connsiteY11" fmla="*/ 0 h 720000"/>
              <a:gd name="connsiteX12" fmla="*/ 627275 w 822401"/>
              <a:gd name="connsiteY12" fmla="*/ 14319 h 720000"/>
              <a:gd name="connsiteX13" fmla="*/ 818591 w 822401"/>
              <a:gd name="connsiteY13" fmla="*/ 345682 h 720000"/>
              <a:gd name="connsiteX14" fmla="*/ 818591 w 822401"/>
              <a:gd name="connsiteY14" fmla="*/ 374319 h 720000"/>
              <a:gd name="connsiteX15" fmla="*/ 627367 w 822401"/>
              <a:gd name="connsiteY15" fmla="*/ 705682 h 720000"/>
              <a:gd name="connsiteX16" fmla="*/ 602609 w 822401"/>
              <a:gd name="connsiteY16" fmla="*/ 720000 h 720000"/>
              <a:gd name="connsiteX17" fmla="*/ 219977 w 822401"/>
              <a:gd name="connsiteY17" fmla="*/ 720000 h 720000"/>
              <a:gd name="connsiteX18" fmla="*/ 195219 w 822401"/>
              <a:gd name="connsiteY18" fmla="*/ 705682 h 720000"/>
              <a:gd name="connsiteX19" fmla="*/ 3811 w 822401"/>
              <a:gd name="connsiteY19" fmla="*/ 374319 h 720000"/>
              <a:gd name="connsiteX20" fmla="*/ 3811 w 822401"/>
              <a:gd name="connsiteY20" fmla="*/ 345682 h 720000"/>
              <a:gd name="connsiteX21" fmla="*/ 195127 w 822401"/>
              <a:gd name="connsiteY21" fmla="*/ 14319 h 720000"/>
              <a:gd name="connsiteX22" fmla="*/ 219884 w 822401"/>
              <a:gd name="connsiteY22" fmla="*/ 0 h 720000"/>
            </a:gdLst>
            <a:ahLst/>
            <a:cxnLst/>
            <a:rect l="l" t="t" r="r" b="b"/>
            <a:pathLst>
              <a:path w="822401" h="720000">
                <a:moveTo>
                  <a:pt x="411293" y="234366"/>
                </a:moveTo>
                <a:cubicBezTo>
                  <a:pt x="480577" y="234366"/>
                  <a:pt x="536928" y="290716"/>
                  <a:pt x="536928" y="360000"/>
                </a:cubicBezTo>
                <a:cubicBezTo>
                  <a:pt x="536928" y="429284"/>
                  <a:pt x="480577" y="485635"/>
                  <a:pt x="411293" y="485635"/>
                </a:cubicBezTo>
                <a:cubicBezTo>
                  <a:pt x="342009" y="485635"/>
                  <a:pt x="285659" y="429284"/>
                  <a:pt x="285659" y="360000"/>
                </a:cubicBezTo>
                <a:cubicBezTo>
                  <a:pt x="285659" y="290716"/>
                  <a:pt x="342009" y="234366"/>
                  <a:pt x="411293" y="234366"/>
                </a:cubicBezTo>
                <a:close/>
                <a:moveTo>
                  <a:pt x="411293" y="178938"/>
                </a:moveTo>
                <a:cubicBezTo>
                  <a:pt x="311432" y="178938"/>
                  <a:pt x="230231" y="260139"/>
                  <a:pt x="230231" y="360000"/>
                </a:cubicBezTo>
                <a:cubicBezTo>
                  <a:pt x="230231" y="459862"/>
                  <a:pt x="311432" y="541063"/>
                  <a:pt x="411293" y="541063"/>
                </a:cubicBezTo>
                <a:cubicBezTo>
                  <a:pt x="511154" y="541063"/>
                  <a:pt x="592355" y="459862"/>
                  <a:pt x="592355" y="360000"/>
                </a:cubicBezTo>
                <a:cubicBezTo>
                  <a:pt x="592355" y="260139"/>
                  <a:pt x="511154" y="178938"/>
                  <a:pt x="411293" y="178938"/>
                </a:cubicBezTo>
                <a:close/>
                <a:moveTo>
                  <a:pt x="219884" y="0"/>
                </a:moveTo>
                <a:lnTo>
                  <a:pt x="602517" y="0"/>
                </a:lnTo>
                <a:cubicBezTo>
                  <a:pt x="612679" y="0"/>
                  <a:pt x="622194" y="5451"/>
                  <a:pt x="627275" y="14319"/>
                </a:cubicBezTo>
                <a:lnTo>
                  <a:pt x="818591" y="345682"/>
                </a:lnTo>
                <a:cubicBezTo>
                  <a:pt x="823672" y="354550"/>
                  <a:pt x="823672" y="365451"/>
                  <a:pt x="818591" y="374319"/>
                </a:cubicBezTo>
                <a:lnTo>
                  <a:pt x="627367" y="705682"/>
                </a:lnTo>
                <a:cubicBezTo>
                  <a:pt x="622286" y="714550"/>
                  <a:pt x="612771" y="720000"/>
                  <a:pt x="602609" y="720000"/>
                </a:cubicBezTo>
                <a:lnTo>
                  <a:pt x="219977" y="720000"/>
                </a:lnTo>
                <a:cubicBezTo>
                  <a:pt x="209815" y="720000"/>
                  <a:pt x="200300" y="714550"/>
                  <a:pt x="195219" y="705682"/>
                </a:cubicBezTo>
                <a:lnTo>
                  <a:pt x="3811" y="374319"/>
                </a:lnTo>
                <a:cubicBezTo>
                  <a:pt x="-1270" y="365543"/>
                  <a:pt x="-1270" y="354550"/>
                  <a:pt x="3811" y="345682"/>
                </a:cubicBezTo>
                <a:lnTo>
                  <a:pt x="195127" y="14319"/>
                </a:lnTo>
                <a:cubicBezTo>
                  <a:pt x="200208" y="5451"/>
                  <a:pt x="209723" y="0"/>
                  <a:pt x="219884"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11" name="标题 1"/>
          <p:cNvSpPr txBox="1"/>
          <p:nvPr/>
        </p:nvSpPr>
        <p:spPr>
          <a:xfrm>
            <a:off x="8351250" y="2019435"/>
            <a:ext cx="900000" cy="900000"/>
          </a:xfrm>
          <a:prstGeom prst="ellipse">
            <a:avLst/>
          </a:prstGeom>
          <a:gradFill>
            <a:gsLst>
              <a:gs pos="0">
                <a:schemeClr val="accent2"/>
              </a:gs>
              <a:gs pos="100000">
                <a:schemeClr val="accent2">
                  <a:lumMod val="60000"/>
                  <a:lumOff val="40000"/>
                </a:schemeClr>
              </a:gs>
            </a:gsLst>
            <a:lin ang="16200000" scaled="0"/>
          </a:gradFill>
          <a:ln cap="flat">
            <a:noFill/>
            <a:prstDash val="solid"/>
            <a:miter/>
          </a:ln>
          <a:effectLst>
            <a:outerShdw blurRad="317500" dist="127000" dir="5400000" algn="t" rotWithShape="0">
              <a:schemeClr val="accent2">
                <a:alpha val="20000"/>
              </a:schemeClr>
            </a:outerShdw>
          </a:effectLst>
        </p:spPr>
        <p:txBody>
          <a:bodyPr vert="horz" wrap="square" lIns="0" tIns="0" rIns="0" bIns="0" rtlCol="0" anchor="ctr"/>
          <a:lstStyle/>
          <a:p>
            <a:pPr algn="l">
              <a:lnSpc>
                <a:spcPct val="110000"/>
              </a:lnSpc>
            </a:pPr>
            <a:endParaRPr kumimoji="1" lang="zh-CN" altLang="en-US"/>
          </a:p>
        </p:txBody>
      </p:sp>
      <p:sp>
        <p:nvSpPr>
          <p:cNvPr id="12" name="标题 1"/>
          <p:cNvSpPr txBox="1"/>
          <p:nvPr/>
        </p:nvSpPr>
        <p:spPr>
          <a:xfrm>
            <a:off x="8585250" y="2269622"/>
            <a:ext cx="432000" cy="399627"/>
          </a:xfrm>
          <a:custGeom>
            <a:avLst/>
            <a:gdLst>
              <a:gd name="connsiteX0" fmla="*/ 2136435 w 5834559"/>
              <a:gd name="connsiteY0" fmla="*/ 643126 h 5397372"/>
              <a:gd name="connsiteX1" fmla="*/ 3716657 w 5834559"/>
              <a:gd name="connsiteY1" fmla="*/ 643126 h 5397372"/>
              <a:gd name="connsiteX2" fmla="*/ 3716657 w 5834559"/>
              <a:gd name="connsiteY2" fmla="*/ 1064855 h 5397372"/>
              <a:gd name="connsiteX3" fmla="*/ 2136435 w 5834559"/>
              <a:gd name="connsiteY3" fmla="*/ 1064855 h 5397372"/>
              <a:gd name="connsiteX4" fmla="*/ 693741 w 5834559"/>
              <a:gd name="connsiteY4" fmla="*/ 643126 h 5397372"/>
              <a:gd name="connsiteX5" fmla="*/ 1550121 w 5834559"/>
              <a:gd name="connsiteY5" fmla="*/ 643126 h 5397372"/>
              <a:gd name="connsiteX6" fmla="*/ 1550121 w 5834559"/>
              <a:gd name="connsiteY6" fmla="*/ 1064855 h 5397372"/>
              <a:gd name="connsiteX7" fmla="*/ 693741 w 5834559"/>
              <a:gd name="connsiteY7" fmla="*/ 1064855 h 5397372"/>
              <a:gd name="connsiteX8" fmla="*/ 421729 w 5834559"/>
              <a:gd name="connsiteY8" fmla="*/ 1336867 h 5397372"/>
              <a:gd name="connsiteX9" fmla="*/ 421729 w 5834559"/>
              <a:gd name="connsiteY9" fmla="*/ 2079805 h 5397372"/>
              <a:gd name="connsiteX10" fmla="*/ 5412133 w 5834559"/>
              <a:gd name="connsiteY10" fmla="*/ 2079805 h 5397372"/>
              <a:gd name="connsiteX11" fmla="*/ 5412133 w 5834559"/>
              <a:gd name="connsiteY11" fmla="*/ 1336867 h 5397372"/>
              <a:gd name="connsiteX12" fmla="*/ 5140113 w 5834559"/>
              <a:gd name="connsiteY12" fmla="*/ 1064855 h 5397372"/>
              <a:gd name="connsiteX13" fmla="*/ 4302971 w 5834559"/>
              <a:gd name="connsiteY13" fmla="*/ 1064855 h 5397372"/>
              <a:gd name="connsiteX14" fmla="*/ 4302971 w 5834559"/>
              <a:gd name="connsiteY14" fmla="*/ 643126 h 5397372"/>
              <a:gd name="connsiteX15" fmla="*/ 5140113 w 5834559"/>
              <a:gd name="connsiteY15" fmla="*/ 643126 h 5397372"/>
              <a:gd name="connsiteX16" fmla="*/ 5834559 w 5834559"/>
              <a:gd name="connsiteY16" fmla="*/ 1336867 h 5397372"/>
              <a:gd name="connsiteX17" fmla="*/ 5834559 w 5834559"/>
              <a:gd name="connsiteY17" fmla="*/ 4703631 h 5397372"/>
              <a:gd name="connsiteX18" fmla="*/ 5140818 w 5834559"/>
              <a:gd name="connsiteY18" fmla="*/ 5397372 h 5397372"/>
              <a:gd name="connsiteX19" fmla="*/ 693741 w 5834559"/>
              <a:gd name="connsiteY19" fmla="*/ 5397372 h 5397372"/>
              <a:gd name="connsiteX20" fmla="*/ 0 w 5834559"/>
              <a:gd name="connsiteY20" fmla="*/ 4703631 h 5397372"/>
              <a:gd name="connsiteX21" fmla="*/ 0 w 5834559"/>
              <a:gd name="connsiteY21" fmla="*/ 2501529 h 5397372"/>
              <a:gd name="connsiteX22" fmla="*/ 0 w 5834559"/>
              <a:gd name="connsiteY22" fmla="*/ 2079805 h 5397372"/>
              <a:gd name="connsiteX23" fmla="*/ 0 w 5834559"/>
              <a:gd name="connsiteY23" fmla="*/ 1336867 h 5397372"/>
              <a:gd name="connsiteX24" fmla="*/ 693741 w 5834559"/>
              <a:gd name="connsiteY24" fmla="*/ 643126 h 5397372"/>
              <a:gd name="connsiteX25" fmla="*/ 3997242 w 5834559"/>
              <a:gd name="connsiteY25" fmla="*/ 0 h 5397372"/>
              <a:gd name="connsiteX26" fmla="*/ 4208106 w 5834559"/>
              <a:gd name="connsiteY26" fmla="*/ 210864 h 5397372"/>
              <a:gd name="connsiteX27" fmla="*/ 4208106 w 5834559"/>
              <a:gd name="connsiteY27" fmla="*/ 1506961 h 5397372"/>
              <a:gd name="connsiteX28" fmla="*/ 3997242 w 5834559"/>
              <a:gd name="connsiteY28" fmla="*/ 1718528 h 5397372"/>
              <a:gd name="connsiteX29" fmla="*/ 3786378 w 5834559"/>
              <a:gd name="connsiteY29" fmla="*/ 1507664 h 5397372"/>
              <a:gd name="connsiteX30" fmla="*/ 3786378 w 5834559"/>
              <a:gd name="connsiteY30" fmla="*/ 210864 h 5397372"/>
              <a:gd name="connsiteX31" fmla="*/ 3997242 w 5834559"/>
              <a:gd name="connsiteY31" fmla="*/ 0 h 5397372"/>
              <a:gd name="connsiteX32" fmla="*/ 1836609 w 5834559"/>
              <a:gd name="connsiteY32" fmla="*/ 0 h 5397372"/>
              <a:gd name="connsiteX33" fmla="*/ 2047469 w 5834559"/>
              <a:gd name="connsiteY33" fmla="*/ 210864 h 5397372"/>
              <a:gd name="connsiteX34" fmla="*/ 2047469 w 5834559"/>
              <a:gd name="connsiteY34" fmla="*/ 1506961 h 5397372"/>
              <a:gd name="connsiteX35" fmla="*/ 1836609 w 5834559"/>
              <a:gd name="connsiteY35" fmla="*/ 1718528 h 5397372"/>
              <a:gd name="connsiteX36" fmla="*/ 1625745 w 5834559"/>
              <a:gd name="connsiteY36" fmla="*/ 1507664 h 5397372"/>
              <a:gd name="connsiteX37" fmla="*/ 1625745 w 5834559"/>
              <a:gd name="connsiteY37" fmla="*/ 210864 h 5397372"/>
              <a:gd name="connsiteX38" fmla="*/ 1836609 w 5834559"/>
              <a:gd name="connsiteY38" fmla="*/ 0 h 5397372"/>
            </a:gdLst>
            <a:ahLst/>
            <a:cxnLst/>
            <a:rect l="l" t="t" r="r" b="b"/>
            <a:pathLst>
              <a:path w="5834559" h="5397372">
                <a:moveTo>
                  <a:pt x="2136435" y="643126"/>
                </a:moveTo>
                <a:lnTo>
                  <a:pt x="3716657" y="643126"/>
                </a:lnTo>
                <a:lnTo>
                  <a:pt x="3716657" y="1064855"/>
                </a:lnTo>
                <a:lnTo>
                  <a:pt x="2136435" y="1064855"/>
                </a:lnTo>
                <a:close/>
                <a:moveTo>
                  <a:pt x="693741" y="643126"/>
                </a:moveTo>
                <a:lnTo>
                  <a:pt x="1550121" y="643126"/>
                </a:lnTo>
                <a:lnTo>
                  <a:pt x="1550121" y="1064855"/>
                </a:lnTo>
                <a:lnTo>
                  <a:pt x="693741" y="1064855"/>
                </a:lnTo>
                <a:cubicBezTo>
                  <a:pt x="543320" y="1064855"/>
                  <a:pt x="421729" y="1187151"/>
                  <a:pt x="421729" y="1336867"/>
                </a:cubicBezTo>
                <a:lnTo>
                  <a:pt x="421729" y="2079805"/>
                </a:lnTo>
                <a:lnTo>
                  <a:pt x="5412133" y="2079805"/>
                </a:lnTo>
                <a:lnTo>
                  <a:pt x="5412133" y="1336867"/>
                </a:lnTo>
                <a:cubicBezTo>
                  <a:pt x="5412133" y="1186446"/>
                  <a:pt x="5289830" y="1064855"/>
                  <a:pt x="5140113" y="1064855"/>
                </a:cubicBezTo>
                <a:lnTo>
                  <a:pt x="4302971" y="1064855"/>
                </a:lnTo>
                <a:lnTo>
                  <a:pt x="4302971" y="643126"/>
                </a:lnTo>
                <a:lnTo>
                  <a:pt x="5140113" y="643126"/>
                </a:lnTo>
                <a:cubicBezTo>
                  <a:pt x="5523184" y="643126"/>
                  <a:pt x="5833854" y="953797"/>
                  <a:pt x="5834559" y="1336867"/>
                </a:cubicBezTo>
                <a:lnTo>
                  <a:pt x="5834559" y="4703631"/>
                </a:lnTo>
                <a:cubicBezTo>
                  <a:pt x="5834559" y="5085292"/>
                  <a:pt x="5522479" y="5397372"/>
                  <a:pt x="5140818" y="5397372"/>
                </a:cubicBezTo>
                <a:lnTo>
                  <a:pt x="693741" y="5397372"/>
                </a:lnTo>
                <a:cubicBezTo>
                  <a:pt x="312080" y="5397372"/>
                  <a:pt x="0" y="5085292"/>
                  <a:pt x="0" y="4703631"/>
                </a:cubicBezTo>
                <a:lnTo>
                  <a:pt x="0" y="2501529"/>
                </a:lnTo>
                <a:lnTo>
                  <a:pt x="0" y="2079805"/>
                </a:lnTo>
                <a:lnTo>
                  <a:pt x="0" y="1336867"/>
                </a:lnTo>
                <a:cubicBezTo>
                  <a:pt x="0" y="953797"/>
                  <a:pt x="310671" y="643126"/>
                  <a:pt x="693741" y="643126"/>
                </a:cubicBezTo>
                <a:close/>
                <a:moveTo>
                  <a:pt x="3997242" y="0"/>
                </a:moveTo>
                <a:cubicBezTo>
                  <a:pt x="4113920" y="0"/>
                  <a:pt x="4208106" y="94186"/>
                  <a:pt x="4208106" y="210864"/>
                </a:cubicBezTo>
                <a:lnTo>
                  <a:pt x="4208106" y="1506961"/>
                </a:lnTo>
                <a:cubicBezTo>
                  <a:pt x="4208106" y="1623639"/>
                  <a:pt x="4113920" y="1718528"/>
                  <a:pt x="3997242" y="1718528"/>
                </a:cubicBezTo>
                <a:cubicBezTo>
                  <a:pt x="3880564" y="1718528"/>
                  <a:pt x="3786378" y="1624342"/>
                  <a:pt x="3786378" y="1507664"/>
                </a:cubicBezTo>
                <a:lnTo>
                  <a:pt x="3786378" y="210864"/>
                </a:lnTo>
                <a:cubicBezTo>
                  <a:pt x="3786378" y="94186"/>
                  <a:pt x="3880564" y="0"/>
                  <a:pt x="3997242" y="0"/>
                </a:cubicBezTo>
                <a:close/>
                <a:moveTo>
                  <a:pt x="1836609" y="0"/>
                </a:moveTo>
                <a:cubicBezTo>
                  <a:pt x="1953287" y="0"/>
                  <a:pt x="2047469" y="94186"/>
                  <a:pt x="2047469" y="210864"/>
                </a:cubicBezTo>
                <a:lnTo>
                  <a:pt x="2047469" y="1506961"/>
                </a:lnTo>
                <a:cubicBezTo>
                  <a:pt x="2047469" y="1623639"/>
                  <a:pt x="1953287" y="1718528"/>
                  <a:pt x="1836609" y="1718528"/>
                </a:cubicBezTo>
                <a:cubicBezTo>
                  <a:pt x="1719932" y="1718528"/>
                  <a:pt x="1625745" y="1624342"/>
                  <a:pt x="1625745" y="1507664"/>
                </a:cubicBezTo>
                <a:lnTo>
                  <a:pt x="1625745" y="210864"/>
                </a:lnTo>
                <a:cubicBezTo>
                  <a:pt x="1625745" y="94186"/>
                  <a:pt x="1719932" y="0"/>
                  <a:pt x="1836609"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13" name="标题 1"/>
          <p:cNvSpPr txBox="1"/>
          <p:nvPr/>
        </p:nvSpPr>
        <p:spPr>
          <a:xfrm>
            <a:off x="1050750" y="3164853"/>
            <a:ext cx="4680000" cy="432000"/>
          </a:xfrm>
          <a:prstGeom prst="rect">
            <a:avLst/>
          </a:prstGeom>
          <a:noFill/>
          <a:ln w="12700" cap="sq">
            <a:noFill/>
            <a:miter/>
          </a:ln>
        </p:spPr>
        <p:txBody>
          <a:bodyPr vert="horz" wrap="square" lIns="0" tIns="0" rIns="0" bIns="0" rtlCol="0" anchor="ctr"/>
          <a:lstStyle/>
          <a:p>
            <a:pPr algn="ctr">
              <a:lnSpc>
                <a:spcPct val="120000"/>
              </a:lnSpc>
            </a:pPr>
            <a:r>
              <a:rPr kumimoji="1" lang="en-US" altLang="zh-CN" sz="1600">
                <a:ln w="12700">
                  <a:noFill/>
                </a:ln>
                <a:solidFill>
                  <a:srgbClr val="262626">
                    <a:alpha val="100000"/>
                  </a:srgbClr>
                </a:solidFill>
                <a:latin typeface="Source Han Sans CN Bold"/>
                <a:ea typeface="Source Han Sans CN Bold"/>
                <a:cs typeface="Source Han Sans CN Bold"/>
              </a:rPr>
              <a:t>产学研合作模式</a:t>
            </a:r>
            <a:endParaRPr kumimoji="1" lang="zh-CN" altLang="en-US"/>
          </a:p>
        </p:txBody>
      </p:sp>
      <p:sp>
        <p:nvSpPr>
          <p:cNvPr id="14" name="标题 1"/>
          <p:cNvSpPr txBox="1"/>
          <p:nvPr/>
        </p:nvSpPr>
        <p:spPr>
          <a:xfrm>
            <a:off x="1050750" y="3792586"/>
            <a:ext cx="4680000" cy="1695507"/>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产学研合作模式促进了网络工程的技术创新和人才培养，加强了学术界与产业界的联系。</a:t>
            </a:r>
            <a:endParaRPr kumimoji="1" lang="zh-CN" altLang="en-US"/>
          </a:p>
        </p:txBody>
      </p:sp>
      <p:sp>
        <p:nvSpPr>
          <p:cNvPr id="15" name="标题 1"/>
          <p:cNvSpPr txBox="1"/>
          <p:nvPr/>
        </p:nvSpPr>
        <p:spPr>
          <a:xfrm>
            <a:off x="6461250" y="3164853"/>
            <a:ext cx="4680000" cy="432000"/>
          </a:xfrm>
          <a:prstGeom prst="rect">
            <a:avLst/>
          </a:prstGeom>
          <a:noFill/>
          <a:ln w="12700" cap="sq">
            <a:noFill/>
            <a:miter/>
          </a:ln>
        </p:spPr>
        <p:txBody>
          <a:bodyPr vert="horz" wrap="square" lIns="0" tIns="0" rIns="0" bIns="0" rtlCol="0" anchor="ctr"/>
          <a:lstStyle/>
          <a:p>
            <a:pPr algn="ctr">
              <a:lnSpc>
                <a:spcPct val="120000"/>
              </a:lnSpc>
            </a:pPr>
            <a:r>
              <a:rPr kumimoji="1" lang="en-US" altLang="zh-CN" sz="1600">
                <a:ln w="12700">
                  <a:noFill/>
                </a:ln>
                <a:solidFill>
                  <a:srgbClr val="262626">
                    <a:alpha val="100000"/>
                  </a:srgbClr>
                </a:solidFill>
                <a:latin typeface="Source Han Sans CN Bold"/>
                <a:ea typeface="Source Han Sans CN Bold"/>
                <a:cs typeface="Source Han Sans CN Bold"/>
              </a:rPr>
              <a:t>产学研合作的成果</a:t>
            </a:r>
            <a:endParaRPr kumimoji="1" lang="zh-CN" altLang="en-US"/>
          </a:p>
        </p:txBody>
      </p:sp>
      <p:sp>
        <p:nvSpPr>
          <p:cNvPr id="16" name="标题 1"/>
          <p:cNvSpPr txBox="1"/>
          <p:nvPr/>
        </p:nvSpPr>
        <p:spPr>
          <a:xfrm>
            <a:off x="6461250" y="3792586"/>
            <a:ext cx="4680000" cy="1695507"/>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通过产学研合作，网络工程领域取得了一系列技术创新成果，推动了相关技术的实际应用。</a:t>
            </a:r>
            <a:endParaRPr kumimoji="1" lang="zh-CN" altLang="en-US"/>
          </a:p>
        </p:txBody>
      </p:sp>
      <p:sp>
        <p:nvSpPr>
          <p:cNvPr id="17" name="标题 1"/>
          <p:cNvSpPr txBox="1"/>
          <p:nvPr/>
        </p:nvSpPr>
        <p:spPr>
          <a:xfrm>
            <a:off x="316690" y="373380"/>
            <a:ext cx="8171180" cy="655320"/>
          </a:xfrm>
          <a:prstGeom prst="roundRect">
            <a:avLst>
              <a:gd name="adj" fmla="val 0"/>
            </a:avLst>
          </a:prstGeom>
          <a:gradFill>
            <a:gsLst>
              <a:gs pos="0">
                <a:schemeClr val="bg1">
                  <a:lumMod val="95000"/>
                </a:schemeClr>
              </a:gs>
              <a:gs pos="80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783520" y="484345"/>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网络工程的产学研合作</a:t>
            </a:r>
            <a:endParaRPr kumimoji="1" lang="zh-CN" altLang="en-US"/>
          </a:p>
        </p:txBody>
      </p:sp>
      <p:sp>
        <p:nvSpPr>
          <p:cNvPr id="19" name="标题 1"/>
          <p:cNvSpPr txBox="1"/>
          <p:nvPr/>
        </p:nvSpPr>
        <p:spPr>
          <a:xfrm rot="16200000">
            <a:off x="263866" y="423557"/>
            <a:ext cx="665534" cy="544749"/>
          </a:xfrm>
          <a:prstGeom prst="halfFrame">
            <a:avLst>
              <a:gd name="adj1" fmla="val 23809"/>
              <a:gd name="adj2" fmla="val 22885"/>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extLst>
      <p:ext uri="{BB962C8B-B14F-4D97-AF65-F5344CB8AC3E}">
        <p14:creationId xmlns:p14="http://schemas.microsoft.com/office/powerpoint/2010/main" val="3532013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27384"/>
            <a:ext cx="12216680" cy="6912768"/>
          </a:xfrm>
          <a:prstGeom prst="rect">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6515100" y="3683000"/>
            <a:ext cx="4178300" cy="596900"/>
          </a:xfrm>
          <a:prstGeom prst="roundRect">
            <a:avLst/>
          </a:prstGeom>
          <a:solidFill>
            <a:schemeClr val="accent2"/>
          </a:solidFill>
        </p:spPr>
        <p:txBody>
          <a:bodyPr vert="horz" wrap="square" lIns="0" tIns="0" rIns="0" bIns="0" rtlCol="0" anchor="ctr"/>
          <a:lstStyle/>
          <a:p>
            <a:pPr algn="ctr">
              <a:lnSpc>
                <a:spcPct val="100000"/>
              </a:lnSpc>
            </a:pPr>
            <a:endParaRPr kumimoji="1" lang="zh-CN" altLang="en-US"/>
          </a:p>
        </p:txBody>
      </p:sp>
      <p:sp>
        <p:nvSpPr>
          <p:cNvPr id="4" name="标题 1"/>
          <p:cNvSpPr txBox="1"/>
          <p:nvPr/>
        </p:nvSpPr>
        <p:spPr>
          <a:xfrm>
            <a:off x="6515100" y="1422400"/>
            <a:ext cx="4178300" cy="596900"/>
          </a:xfrm>
          <a:prstGeom prst="roundRect">
            <a:avLst/>
          </a:prstGeom>
          <a:solidFill>
            <a:schemeClr val="accent1"/>
          </a:solidFill>
        </p:spPr>
        <p:txBody>
          <a:bodyPr vert="horz" wrap="square" lIns="0" tIns="0" rIns="0" bIns="0" rtlCol="0" anchor="ctr"/>
          <a:lstStyle/>
          <a:p>
            <a:pPr algn="ctr">
              <a:lnSpc>
                <a:spcPct val="100000"/>
              </a:lnSpc>
            </a:pPr>
            <a:endParaRPr kumimoji="1" lang="zh-CN" altLang="en-US"/>
          </a:p>
        </p:txBody>
      </p:sp>
      <p:sp>
        <p:nvSpPr>
          <p:cNvPr id="5" name="标题 1"/>
          <p:cNvSpPr txBox="1"/>
          <p:nvPr/>
        </p:nvSpPr>
        <p:spPr>
          <a:xfrm>
            <a:off x="431766" y="5086098"/>
            <a:ext cx="725711" cy="725711"/>
          </a:xfrm>
          <a:prstGeom prst="roundRect">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6701670" y="1560204"/>
            <a:ext cx="3613233" cy="324000"/>
          </a:xfrm>
          <a:prstGeom prst="rect">
            <a:avLst/>
          </a:prstGeom>
          <a:noFill/>
          <a:ln>
            <a:noFill/>
          </a:ln>
        </p:spPr>
        <p:txBody>
          <a:bodyPr vert="horz" wrap="square" lIns="0" tIns="0" rIns="0" bIns="0" rtlCol="0" anchor="ctr"/>
          <a:lstStyle/>
          <a:p>
            <a:pPr algn="l">
              <a:lnSpc>
                <a:spcPct val="110000"/>
              </a:lnSpc>
            </a:pPr>
            <a:r>
              <a:rPr kumimoji="1" lang="en-US" altLang="zh-CN" sz="1600">
                <a:ln w="12700">
                  <a:noFill/>
                </a:ln>
                <a:solidFill>
                  <a:srgbClr val="FFFFFF">
                    <a:alpha val="100000"/>
                  </a:srgbClr>
                </a:solidFill>
                <a:latin typeface="Source Han Sans CN Bold"/>
                <a:ea typeface="Source Han Sans CN Bold"/>
                <a:cs typeface="Source Han Sans CN Bold"/>
              </a:rPr>
              <a:t>国际合作项目</a:t>
            </a:r>
            <a:endParaRPr kumimoji="1" lang="zh-CN" altLang="en-US"/>
          </a:p>
        </p:txBody>
      </p:sp>
      <p:sp>
        <p:nvSpPr>
          <p:cNvPr id="7" name="标题 1"/>
          <p:cNvSpPr txBox="1"/>
          <p:nvPr/>
        </p:nvSpPr>
        <p:spPr>
          <a:xfrm>
            <a:off x="6520848" y="2185763"/>
            <a:ext cx="4998052" cy="1260000"/>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网络工程领域的国际合作项目不断增多，涉及跨国网络建设、网络安全等多个方面。</a:t>
            </a:r>
            <a:endParaRPr kumimoji="1" lang="zh-CN" altLang="en-US"/>
          </a:p>
        </p:txBody>
      </p:sp>
      <p:sp>
        <p:nvSpPr>
          <p:cNvPr id="8" name="标题 1"/>
          <p:cNvSpPr txBox="1"/>
          <p:nvPr/>
        </p:nvSpPr>
        <p:spPr>
          <a:xfrm>
            <a:off x="6701670" y="3827166"/>
            <a:ext cx="3613233" cy="324000"/>
          </a:xfrm>
          <a:prstGeom prst="rect">
            <a:avLst/>
          </a:prstGeom>
          <a:noFill/>
          <a:ln>
            <a:noFill/>
          </a:ln>
        </p:spPr>
        <p:txBody>
          <a:bodyPr vert="horz" wrap="square" lIns="0" tIns="0" rIns="0" bIns="0" rtlCol="0" anchor="ctr"/>
          <a:lstStyle/>
          <a:p>
            <a:pPr algn="l">
              <a:lnSpc>
                <a:spcPct val="110000"/>
              </a:lnSpc>
            </a:pPr>
            <a:r>
              <a:rPr kumimoji="1" lang="en-US" altLang="zh-CN" sz="1600">
                <a:ln w="12700">
                  <a:noFill/>
                </a:ln>
                <a:solidFill>
                  <a:srgbClr val="FFFFFF">
                    <a:alpha val="100000"/>
                  </a:srgbClr>
                </a:solidFill>
                <a:latin typeface="Source Han Sans CN Bold"/>
                <a:ea typeface="Source Han Sans CN Bold"/>
                <a:cs typeface="Source Han Sans CN Bold"/>
              </a:rPr>
              <a:t>国际合作的意义</a:t>
            </a:r>
            <a:endParaRPr kumimoji="1" lang="zh-CN" altLang="en-US"/>
          </a:p>
        </p:txBody>
      </p:sp>
      <p:sp>
        <p:nvSpPr>
          <p:cNvPr id="9" name="标题 1"/>
          <p:cNvSpPr txBox="1"/>
          <p:nvPr/>
        </p:nvSpPr>
        <p:spPr>
          <a:xfrm>
            <a:off x="6520848" y="4452725"/>
            <a:ext cx="4998052" cy="1260000"/>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国际合作有助于共享资源、技术和经验，推动全球网络工程的共同发展。</a:t>
            </a:r>
            <a:endParaRPr kumimoji="1" lang="zh-CN" altLang="en-US"/>
          </a:p>
        </p:txBody>
      </p:sp>
      <p:pic>
        <p:nvPicPr>
          <p:cNvPr id="10" name="Picture 9"/>
          <p:cNvPicPr>
            <a:picLocks noChangeAspect="1"/>
          </p:cNvPicPr>
          <p:nvPr/>
        </p:nvPicPr>
        <p:blipFill>
          <a:blip r:embed="rId2">
            <a:alphaModFix/>
          </a:blip>
          <a:srcRect l="16636" t="5888" r="16636" b="1935"/>
          <a:stretch>
            <a:fillRect/>
          </a:stretch>
        </p:blipFill>
        <p:spPr>
          <a:xfrm>
            <a:off x="673100" y="1451047"/>
            <a:ext cx="5338665" cy="4133160"/>
          </a:xfrm>
          <a:custGeom>
            <a:avLst/>
            <a:gdLst/>
            <a:ahLst/>
            <a:cxnLst/>
            <a:rect l="l" t="t" r="r" b="b"/>
            <a:pathLst>
              <a:path w="5338665" h="4133160">
                <a:moveTo>
                  <a:pt x="198723" y="0"/>
                </a:moveTo>
                <a:lnTo>
                  <a:pt x="5139943" y="0"/>
                </a:lnTo>
                <a:cubicBezTo>
                  <a:pt x="5249694" y="0"/>
                  <a:pt x="5338665" y="88971"/>
                  <a:pt x="5338665" y="198723"/>
                </a:cubicBezTo>
                <a:lnTo>
                  <a:pt x="5338665" y="3934437"/>
                </a:lnTo>
                <a:cubicBezTo>
                  <a:pt x="5338665" y="4044189"/>
                  <a:pt x="5249694" y="4133160"/>
                  <a:pt x="5139943" y="4133160"/>
                </a:cubicBezTo>
                <a:lnTo>
                  <a:pt x="198723" y="4133160"/>
                </a:lnTo>
                <a:cubicBezTo>
                  <a:pt x="88971" y="4133160"/>
                  <a:pt x="0" y="4044189"/>
                  <a:pt x="0" y="3934437"/>
                </a:cubicBezTo>
                <a:lnTo>
                  <a:pt x="0" y="198723"/>
                </a:lnTo>
                <a:cubicBezTo>
                  <a:pt x="0" y="88971"/>
                  <a:pt x="88971" y="0"/>
                  <a:pt x="198723" y="0"/>
                </a:cubicBezTo>
                <a:close/>
              </a:path>
            </a:pathLst>
          </a:custGeom>
          <a:noFill/>
          <a:ln>
            <a:noFill/>
          </a:ln>
        </p:spPr>
      </p:pic>
      <p:sp>
        <p:nvSpPr>
          <p:cNvPr id="11" name="标题 1"/>
          <p:cNvSpPr txBox="1"/>
          <p:nvPr/>
        </p:nvSpPr>
        <p:spPr>
          <a:xfrm>
            <a:off x="316690" y="373380"/>
            <a:ext cx="8171180" cy="655320"/>
          </a:xfrm>
          <a:prstGeom prst="roundRect">
            <a:avLst>
              <a:gd name="adj" fmla="val 0"/>
            </a:avLst>
          </a:prstGeom>
          <a:gradFill>
            <a:gsLst>
              <a:gs pos="0">
                <a:schemeClr val="bg1">
                  <a:lumMod val="95000"/>
                </a:schemeClr>
              </a:gs>
              <a:gs pos="80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783520" y="484345"/>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网络工程的国际合作</a:t>
            </a:r>
            <a:endParaRPr kumimoji="1" lang="zh-CN" altLang="en-US"/>
          </a:p>
        </p:txBody>
      </p:sp>
      <p:sp>
        <p:nvSpPr>
          <p:cNvPr id="13" name="标题 1"/>
          <p:cNvSpPr txBox="1"/>
          <p:nvPr/>
        </p:nvSpPr>
        <p:spPr>
          <a:xfrm rot="16200000">
            <a:off x="263866" y="423557"/>
            <a:ext cx="665534" cy="544749"/>
          </a:xfrm>
          <a:prstGeom prst="halfFrame">
            <a:avLst>
              <a:gd name="adj1" fmla="val 23809"/>
              <a:gd name="adj2" fmla="val 22885"/>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extLst>
      <p:ext uri="{BB962C8B-B14F-4D97-AF65-F5344CB8AC3E}">
        <p14:creationId xmlns:p14="http://schemas.microsoft.com/office/powerpoint/2010/main" val="4085414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flipH="1">
            <a:off x="0" y="0"/>
            <a:ext cx="12191999" cy="6858000"/>
          </a:xfrm>
          <a:prstGeom prst="rect">
            <a:avLst/>
          </a:prstGeom>
          <a:solidFill>
            <a:schemeClr val="accent1">
              <a:lumMod val="20000"/>
              <a:lumOff val="80000"/>
              <a:alpha val="7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16042698" flipH="1">
            <a:off x="10864916" y="5540004"/>
            <a:ext cx="1158551" cy="1544977"/>
          </a:xfrm>
          <a:custGeom>
            <a:avLst/>
            <a:gdLst>
              <a:gd name="connsiteX0" fmla="*/ 695 w 1158551"/>
              <a:gd name="connsiteY0" fmla="*/ 1175557 h 1544977"/>
              <a:gd name="connsiteX1" fmla="*/ 263123 w 1158551"/>
              <a:gd name="connsiteY1" fmla="*/ 682296 h 1544977"/>
              <a:gd name="connsiteX2" fmla="*/ 951989 w 1158551"/>
              <a:gd name="connsiteY2" fmla="*/ 211489 h 1544977"/>
              <a:gd name="connsiteX3" fmla="*/ 1089115 w 1158551"/>
              <a:gd name="connsiteY3" fmla="*/ 1737 h 1544977"/>
              <a:gd name="connsiteX4" fmla="*/ 1089984 w 1158551"/>
              <a:gd name="connsiteY4" fmla="*/ 0 h 1544977"/>
              <a:gd name="connsiteX5" fmla="*/ 1158551 w 1158551"/>
              <a:gd name="connsiteY5" fmla="*/ 1497444 h 1544977"/>
              <a:gd name="connsiteX6" fmla="*/ 120481 w 1158551"/>
              <a:gd name="connsiteY6" fmla="*/ 1544977 h 1544977"/>
              <a:gd name="connsiteX7" fmla="*/ 118517 w 1158551"/>
              <a:gd name="connsiteY7" fmla="*/ 1531813 h 1544977"/>
              <a:gd name="connsiteX8" fmla="*/ 695 w 1158551"/>
              <a:gd name="connsiteY8" fmla="*/ 1175557 h 1544977"/>
            </a:gdLst>
            <a:ahLst/>
            <a:cxnLst/>
            <a:rect l="l" t="t" r="r" b="b"/>
            <a:pathLst>
              <a:path w="1158551" h="1544977">
                <a:moveTo>
                  <a:pt x="695" y="1175557"/>
                </a:moveTo>
                <a:cubicBezTo>
                  <a:pt x="-6988" y="1036502"/>
                  <a:pt x="46975" y="869568"/>
                  <a:pt x="263123" y="682296"/>
                </a:cubicBezTo>
                <a:cubicBezTo>
                  <a:pt x="607244" y="384147"/>
                  <a:pt x="750450" y="448453"/>
                  <a:pt x="951989" y="211489"/>
                </a:cubicBezTo>
                <a:cubicBezTo>
                  <a:pt x="1002374" y="152247"/>
                  <a:pt x="1047109" y="80439"/>
                  <a:pt x="1089115" y="1737"/>
                </a:cubicBezTo>
                <a:lnTo>
                  <a:pt x="1089984" y="0"/>
                </a:lnTo>
                <a:lnTo>
                  <a:pt x="1158551" y="1497444"/>
                </a:lnTo>
                <a:lnTo>
                  <a:pt x="120481" y="1544977"/>
                </a:lnTo>
                <a:lnTo>
                  <a:pt x="118517" y="1531813"/>
                </a:lnTo>
                <a:cubicBezTo>
                  <a:pt x="98774" y="1456981"/>
                  <a:pt x="9476" y="1334476"/>
                  <a:pt x="695" y="1175557"/>
                </a:cubicBezTo>
                <a:close/>
              </a:path>
            </a:pathLst>
          </a:cu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flipH="1">
            <a:off x="10091746" y="0"/>
            <a:ext cx="2103140" cy="1484784"/>
          </a:xfrm>
          <a:custGeom>
            <a:avLst/>
            <a:gdLst>
              <a:gd name="connsiteX0" fmla="*/ 0 w 2630340"/>
              <a:gd name="connsiteY0" fmla="*/ 0 h 1683484"/>
              <a:gd name="connsiteX1" fmla="*/ 2630340 w 2630340"/>
              <a:gd name="connsiteY1" fmla="*/ 0 h 1683484"/>
              <a:gd name="connsiteX2" fmla="*/ 2623638 w 2630340"/>
              <a:gd name="connsiteY2" fmla="*/ 8825 h 1683484"/>
              <a:gd name="connsiteX3" fmla="*/ 2069811 w 2630340"/>
              <a:gd name="connsiteY3" fmla="*/ 293397 h 1683484"/>
              <a:gd name="connsiteX4" fmla="*/ 825211 w 2630340"/>
              <a:gd name="connsiteY4" fmla="*/ 509297 h 1683484"/>
              <a:gd name="connsiteX5" fmla="*/ 253711 w 2630340"/>
              <a:gd name="connsiteY5" fmla="*/ 1410997 h 1683484"/>
              <a:gd name="connsiteX6" fmla="*/ 17968 w 2630340"/>
              <a:gd name="connsiteY6" fmla="*/ 1671347 h 1683484"/>
              <a:gd name="connsiteX7" fmla="*/ 0 w 2630340"/>
              <a:gd name="connsiteY7" fmla="*/ 1683484 h 1683484"/>
            </a:gdLst>
            <a:ahLst/>
            <a:cxnLst/>
            <a:rect l="l" t="t" r="r" b="b"/>
            <a:pathLst>
              <a:path w="2630340" h="1683484">
                <a:moveTo>
                  <a:pt x="0" y="0"/>
                </a:moveTo>
                <a:lnTo>
                  <a:pt x="2630340" y="0"/>
                </a:lnTo>
                <a:lnTo>
                  <a:pt x="2623638" y="8825"/>
                </a:lnTo>
                <a:cubicBezTo>
                  <a:pt x="2529359" y="108850"/>
                  <a:pt x="2247082" y="225928"/>
                  <a:pt x="2069811" y="293397"/>
                </a:cubicBezTo>
                <a:cubicBezTo>
                  <a:pt x="1786178" y="401347"/>
                  <a:pt x="1127894" y="323030"/>
                  <a:pt x="825211" y="509297"/>
                </a:cubicBezTo>
                <a:cubicBezTo>
                  <a:pt x="522528" y="695564"/>
                  <a:pt x="416694" y="1220497"/>
                  <a:pt x="253711" y="1410997"/>
                </a:cubicBezTo>
                <a:cubicBezTo>
                  <a:pt x="172220" y="1506247"/>
                  <a:pt x="89670" y="1612080"/>
                  <a:pt x="17968" y="1671347"/>
                </a:cubicBezTo>
                <a:lnTo>
                  <a:pt x="0" y="1683484"/>
                </a:lnTo>
                <a:close/>
              </a:path>
            </a:pathLst>
          </a:cu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17954196" flipH="1">
            <a:off x="9618149" y="6236060"/>
            <a:ext cx="754315" cy="1144791"/>
          </a:xfrm>
          <a:custGeom>
            <a:avLst/>
            <a:gdLst>
              <a:gd name="connsiteX0" fmla="*/ 83077 w 754315"/>
              <a:gd name="connsiteY0" fmla="*/ 511469 h 1144791"/>
              <a:gd name="connsiteX1" fmla="*/ 263123 w 754315"/>
              <a:gd name="connsiteY1" fmla="*/ 309766 h 1144791"/>
              <a:gd name="connsiteX2" fmla="*/ 661024 w 754315"/>
              <a:gd name="connsiteY2" fmla="*/ 51418 h 1144791"/>
              <a:gd name="connsiteX3" fmla="*/ 754315 w 754315"/>
              <a:gd name="connsiteY3" fmla="*/ 0 h 1144791"/>
              <a:gd name="connsiteX4" fmla="*/ 113553 w 754315"/>
              <a:gd name="connsiteY4" fmla="*/ 1144791 h 1144791"/>
              <a:gd name="connsiteX5" fmla="*/ 108146 w 754315"/>
              <a:gd name="connsiteY5" fmla="*/ 1129008 h 1144791"/>
              <a:gd name="connsiteX6" fmla="*/ 695 w 754315"/>
              <a:gd name="connsiteY6" fmla="*/ 803027 h 1144791"/>
              <a:gd name="connsiteX7" fmla="*/ 83077 w 754315"/>
              <a:gd name="connsiteY7" fmla="*/ 511469 h 1144791"/>
            </a:gdLst>
            <a:ahLst/>
            <a:cxnLst/>
            <a:rect l="l" t="t" r="r" b="b"/>
            <a:pathLst>
              <a:path w="754315" h="1144791">
                <a:moveTo>
                  <a:pt x="83077" y="511469"/>
                </a:moveTo>
                <a:cubicBezTo>
                  <a:pt x="123819" y="447360"/>
                  <a:pt x="182068" y="379993"/>
                  <a:pt x="263123" y="309766"/>
                </a:cubicBezTo>
                <a:cubicBezTo>
                  <a:pt x="435184" y="160691"/>
                  <a:pt x="557015" y="102231"/>
                  <a:pt x="661024" y="51418"/>
                </a:cubicBezTo>
                <a:lnTo>
                  <a:pt x="754315" y="0"/>
                </a:lnTo>
                <a:lnTo>
                  <a:pt x="113553" y="1144791"/>
                </a:lnTo>
                <a:lnTo>
                  <a:pt x="108146" y="1129008"/>
                </a:lnTo>
                <a:cubicBezTo>
                  <a:pt x="77708" y="1053256"/>
                  <a:pt x="8379" y="942081"/>
                  <a:pt x="695" y="803027"/>
                </a:cubicBezTo>
                <a:cubicBezTo>
                  <a:pt x="-4107" y="716117"/>
                  <a:pt x="15172" y="618318"/>
                  <a:pt x="83077" y="511469"/>
                </a:cubicBezTo>
                <a:close/>
              </a:path>
            </a:pathLst>
          </a:custGeom>
          <a:solidFill>
            <a:schemeClr val="accent1">
              <a:lumMod val="40000"/>
              <a:lumOff val="6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5575300" y="3356328"/>
            <a:ext cx="5921375" cy="1957580"/>
          </a:xfrm>
          <a:prstGeom prst="rect">
            <a:avLst/>
          </a:prstGeom>
          <a:noFill/>
          <a:ln>
            <a:noFill/>
          </a:ln>
        </p:spPr>
        <p:txBody>
          <a:bodyPr vert="horz" wrap="square" lIns="0" tIns="0" rIns="0" bIns="0" rtlCol="0" anchor="t"/>
          <a:lstStyle/>
          <a:p>
            <a:pPr algn="r">
              <a:lnSpc>
                <a:spcPct val="130000"/>
              </a:lnSpc>
            </a:pPr>
            <a:r>
              <a:rPr kumimoji="1" lang="en-US" altLang="zh-CN" sz="5000">
                <a:ln w="12700">
                  <a:noFill/>
                </a:ln>
                <a:gradFill>
                  <a:gsLst>
                    <a:gs pos="0">
                      <a:srgbClr val="68C66D">
                        <a:alpha val="100000"/>
                      </a:srgbClr>
                    </a:gs>
                    <a:gs pos="74000">
                      <a:srgbClr val="2D7731">
                        <a:alpha val="100000"/>
                      </a:srgbClr>
                    </a:gs>
                  </a:gsLst>
                  <a:lin ang="5400000" scaled="0"/>
                </a:gradFill>
                <a:latin typeface="OPPOSans H"/>
                <a:ea typeface="OPPOSans H"/>
                <a:cs typeface="OPPOSans H"/>
              </a:rPr>
              <a:t>专业概述</a:t>
            </a:r>
            <a:endParaRPr kumimoji="1" lang="zh-CN" altLang="en-US"/>
          </a:p>
        </p:txBody>
      </p:sp>
      <p:sp>
        <p:nvSpPr>
          <p:cNvPr id="7" name="标题 1"/>
          <p:cNvSpPr txBox="1"/>
          <p:nvPr/>
        </p:nvSpPr>
        <p:spPr>
          <a:xfrm>
            <a:off x="10232379" y="1798636"/>
            <a:ext cx="1262876" cy="1286932"/>
          </a:xfrm>
          <a:prstGeom prst="roundRect">
            <a:avLst>
              <a:gd name="adj" fmla="val 50000"/>
            </a:avLst>
          </a:prstGeom>
          <a:gradFill>
            <a:gsLst>
              <a:gs pos="0">
                <a:schemeClr val="accent1"/>
              </a:gs>
              <a:gs pos="50000">
                <a:schemeClr val="accent1"/>
              </a:gs>
            </a:gsLst>
            <a:lin ang="5400000" scaled="0"/>
          </a:gradFill>
          <a:ln w="19050" cap="sq">
            <a:noFill/>
            <a:miter/>
          </a:ln>
          <a:effectLst>
            <a:outerShdw blurRad="101600" dist="38100" dir="5400000" sx="104000" sy="104000" algn="t"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flipH="1">
            <a:off x="8675" y="3990656"/>
            <a:ext cx="5417707" cy="2867344"/>
          </a:xfrm>
          <a:custGeom>
            <a:avLst/>
            <a:gdLst>
              <a:gd name="connsiteX0" fmla="*/ 4341068 w 5417707"/>
              <a:gd name="connsiteY0" fmla="*/ 0 h 4178406"/>
              <a:gd name="connsiteX1" fmla="*/ 5232036 w 5417707"/>
              <a:gd name="connsiteY1" fmla="*/ 104661 h 4178406"/>
              <a:gd name="connsiteX2" fmla="*/ 5417707 w 5417707"/>
              <a:gd name="connsiteY2" fmla="*/ 154596 h 4178406"/>
              <a:gd name="connsiteX3" fmla="*/ 5417707 w 5417707"/>
              <a:gd name="connsiteY3" fmla="*/ 4178406 h 4178406"/>
              <a:gd name="connsiteX4" fmla="*/ 0 w 5417707"/>
              <a:gd name="connsiteY4" fmla="*/ 4178406 h 4178406"/>
              <a:gd name="connsiteX5" fmla="*/ 9972 w 5417707"/>
              <a:gd name="connsiteY5" fmla="*/ 4113334 h 4178406"/>
              <a:gd name="connsiteX6" fmla="*/ 4341068 w 5417707"/>
              <a:gd name="connsiteY6" fmla="*/ 0 h 4178406"/>
            </a:gdLst>
            <a:ahLst/>
            <a:cxnLst/>
            <a:rect l="l" t="t" r="r" b="b"/>
            <a:pathLst>
              <a:path w="5417707" h="4178406">
                <a:moveTo>
                  <a:pt x="4341068" y="0"/>
                </a:moveTo>
                <a:cubicBezTo>
                  <a:pt x="4646268" y="0"/>
                  <a:pt x="4944245" y="36038"/>
                  <a:pt x="5232036" y="104661"/>
                </a:cubicBezTo>
                <a:lnTo>
                  <a:pt x="5417707" y="154596"/>
                </a:lnTo>
                <a:lnTo>
                  <a:pt x="5417707" y="4178406"/>
                </a:lnTo>
                <a:lnTo>
                  <a:pt x="0" y="4178406"/>
                </a:lnTo>
                <a:lnTo>
                  <a:pt x="9972" y="4113334"/>
                </a:lnTo>
                <a:cubicBezTo>
                  <a:pt x="422206" y="1765859"/>
                  <a:pt x="2204665" y="0"/>
                  <a:pt x="4341068" y="0"/>
                </a:cubicBezTo>
                <a:close/>
              </a:path>
            </a:pathLst>
          </a:custGeom>
          <a:solidFill>
            <a:schemeClr val="accent1">
              <a:lumMod val="60000"/>
              <a:lumOff val="4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flipH="1">
            <a:off x="8675" y="0"/>
            <a:ext cx="2927647" cy="2888943"/>
          </a:xfrm>
          <a:custGeom>
            <a:avLst/>
            <a:gdLst>
              <a:gd name="connsiteX0" fmla="*/ 0 w 3099904"/>
              <a:gd name="connsiteY0" fmla="*/ 0 h 2835515"/>
              <a:gd name="connsiteX1" fmla="*/ 3099904 w 3099904"/>
              <a:gd name="connsiteY1" fmla="*/ 0 h 2835515"/>
              <a:gd name="connsiteX2" fmla="*/ 3099904 w 3099904"/>
              <a:gd name="connsiteY2" fmla="*/ 2833363 h 2835515"/>
              <a:gd name="connsiteX3" fmla="*/ 3014801 w 3099904"/>
              <a:gd name="connsiteY3" fmla="*/ 2835515 h 2835515"/>
              <a:gd name="connsiteX4" fmla="*/ 6079 w 3099904"/>
              <a:gd name="connsiteY4" fmla="*/ 120400 h 2835515"/>
            </a:gdLst>
            <a:ahLst/>
            <a:cxnLst/>
            <a:rect l="l" t="t" r="r" b="b"/>
            <a:pathLst>
              <a:path w="3099904" h="2835515">
                <a:moveTo>
                  <a:pt x="0" y="0"/>
                </a:moveTo>
                <a:lnTo>
                  <a:pt x="3099904" y="0"/>
                </a:lnTo>
                <a:lnTo>
                  <a:pt x="3099904" y="2833363"/>
                </a:lnTo>
                <a:lnTo>
                  <a:pt x="3014801" y="2835515"/>
                </a:lnTo>
                <a:cubicBezTo>
                  <a:pt x="1448899" y="2835515"/>
                  <a:pt x="160956" y="1645440"/>
                  <a:pt x="6079" y="120400"/>
                </a:cubicBezTo>
                <a:close/>
              </a:path>
            </a:pathLst>
          </a:custGeom>
          <a:solidFill>
            <a:schemeClr val="accent1">
              <a:lumMod val="60000"/>
              <a:lumOff val="4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flipH="1">
            <a:off x="0" y="4275529"/>
            <a:ext cx="4978967" cy="2592914"/>
          </a:xfrm>
          <a:custGeom>
            <a:avLst/>
            <a:gdLst>
              <a:gd name="connsiteX0" fmla="*/ 4341069 w 4978967"/>
              <a:gd name="connsiteY0" fmla="*/ 0 h 3847403"/>
              <a:gd name="connsiteX1" fmla="*/ 4793081 w 4978967"/>
              <a:gd name="connsiteY1" fmla="*/ 24490 h 3847403"/>
              <a:gd name="connsiteX2" fmla="*/ 4978967 w 4978967"/>
              <a:gd name="connsiteY2" fmla="*/ 49834 h 3847403"/>
              <a:gd name="connsiteX3" fmla="*/ 4978967 w 4978967"/>
              <a:gd name="connsiteY3" fmla="*/ 3847403 h 3847403"/>
              <a:gd name="connsiteX4" fmla="*/ 0 w 4978967"/>
              <a:gd name="connsiteY4" fmla="*/ 3847403 h 3847403"/>
              <a:gd name="connsiteX5" fmla="*/ 9973 w 4978967"/>
              <a:gd name="connsiteY5" fmla="*/ 3787484 h 3847403"/>
              <a:gd name="connsiteX6" fmla="*/ 4341069 w 4978967"/>
              <a:gd name="connsiteY6" fmla="*/ 0 h 3847403"/>
            </a:gdLst>
            <a:ahLst/>
            <a:cxnLst/>
            <a:rect l="l" t="t" r="r" b="b"/>
            <a:pathLst>
              <a:path w="4978967" h="3847403">
                <a:moveTo>
                  <a:pt x="4341069" y="0"/>
                </a:moveTo>
                <a:cubicBezTo>
                  <a:pt x="4493669" y="0"/>
                  <a:pt x="4644463" y="8296"/>
                  <a:pt x="4793081" y="24490"/>
                </a:cubicBezTo>
                <a:lnTo>
                  <a:pt x="4978967" y="49834"/>
                </a:lnTo>
                <a:lnTo>
                  <a:pt x="4978967" y="3847403"/>
                </a:lnTo>
                <a:lnTo>
                  <a:pt x="0" y="3847403"/>
                </a:lnTo>
                <a:lnTo>
                  <a:pt x="9973" y="3787484"/>
                </a:lnTo>
                <a:cubicBezTo>
                  <a:pt x="422207" y="1625971"/>
                  <a:pt x="2204666" y="0"/>
                  <a:pt x="4341069" y="0"/>
                </a:cubicBezTo>
                <a:close/>
              </a:path>
            </a:pathLst>
          </a:custGeom>
          <a:solidFill>
            <a:schemeClr val="accent1">
              <a:lumMod val="40000"/>
              <a:lumOff val="6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flipH="1">
            <a:off x="445738" y="1377216"/>
            <a:ext cx="4676566" cy="4676566"/>
          </a:xfrm>
          <a:prstGeom prst="ellipse">
            <a:avLst/>
          </a:prstGeom>
          <a:solidFill>
            <a:schemeClr val="accent1">
              <a:lumMod val="20000"/>
              <a:lumOff val="8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2984613" y="700626"/>
            <a:ext cx="6264000" cy="36000"/>
          </a:xfrm>
          <a:prstGeom prst="rect">
            <a:avLst/>
          </a:prstGeom>
          <a:solidFill>
            <a:schemeClr val="accent1">
              <a:lumMod val="40000"/>
              <a:lumOff val="6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pic>
        <p:nvPicPr>
          <p:cNvPr id="13" name="Picture 12"/>
          <p:cNvPicPr>
            <a:picLocks noChangeAspect="1"/>
          </p:cNvPicPr>
          <p:nvPr/>
        </p:nvPicPr>
        <p:blipFill>
          <a:blip r:embed="rId2">
            <a:alphaModFix/>
          </a:blip>
          <a:srcRect/>
          <a:stretch>
            <a:fillRect/>
          </a:stretch>
        </p:blipFill>
        <p:spPr>
          <a:xfrm>
            <a:off x="840068" y="1955488"/>
            <a:ext cx="3980229" cy="3529456"/>
          </a:xfrm>
          <a:prstGeom prst="rect">
            <a:avLst/>
          </a:prstGeom>
          <a:noFill/>
          <a:ln>
            <a:noFill/>
          </a:ln>
        </p:spPr>
      </p:pic>
      <p:sp>
        <p:nvSpPr>
          <p:cNvPr id="14" name="标题 1"/>
          <p:cNvSpPr txBox="1"/>
          <p:nvPr/>
        </p:nvSpPr>
        <p:spPr>
          <a:xfrm flipH="1">
            <a:off x="428385" y="1398103"/>
            <a:ext cx="4676566" cy="4676566"/>
          </a:xfrm>
          <a:prstGeom prst="ellipse">
            <a:avLst/>
          </a:prstGeom>
          <a:noFill/>
          <a:ln w="228600" cap="sq">
            <a:solidFill>
              <a:schemeClr val="accent1">
                <a:alpha val="10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10321559" y="818673"/>
            <a:ext cx="1029504" cy="2016438"/>
          </a:xfrm>
          <a:prstGeom prst="rect">
            <a:avLst/>
          </a:prstGeom>
          <a:noFill/>
          <a:ln cap="sq">
            <a:noFill/>
          </a:ln>
          <a:effectLst/>
        </p:spPr>
        <p:txBody>
          <a:bodyPr vert="horz" wrap="square" lIns="0" tIns="0" rIns="0" bIns="0" rtlCol="0" anchor="b"/>
          <a:lstStyle/>
          <a:p>
            <a:pPr algn="ctr">
              <a:lnSpc>
                <a:spcPct val="110000"/>
              </a:lnSpc>
            </a:pPr>
            <a:r>
              <a:rPr kumimoji="1" lang="en-US" altLang="zh-CN" sz="5000">
                <a:ln w="15875">
                  <a:noFill/>
                </a:ln>
                <a:solidFill>
                  <a:srgbClr val="FFFFFF">
                    <a:alpha val="100000"/>
                  </a:srgbClr>
                </a:solidFill>
                <a:latin typeface="OPPOSans H"/>
                <a:ea typeface="OPPOSans H"/>
                <a:cs typeface="OPPOSans H"/>
              </a:rPr>
              <a:t>01</a:t>
            </a:r>
            <a:endParaRPr kumimoji="1" lang="zh-CN"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27384"/>
            <a:ext cx="12216680" cy="6912768"/>
          </a:xfrm>
          <a:prstGeom prst="rect">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2443870" y="1849765"/>
            <a:ext cx="1766559" cy="1766559"/>
          </a:xfrm>
          <a:prstGeom prst="flowChartConnector">
            <a:avLst/>
          </a:prstGeom>
          <a:gradFill>
            <a:gsLst>
              <a:gs pos="0">
                <a:schemeClr val="accent1"/>
              </a:gs>
              <a:gs pos="98000">
                <a:schemeClr val="accent1">
                  <a:lumMod val="60000"/>
                  <a:lumOff val="40000"/>
                </a:schemeClr>
              </a:gs>
            </a:gsLst>
            <a:lin ang="135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2254095" y="1659990"/>
            <a:ext cx="2146108" cy="2146108"/>
          </a:xfrm>
          <a:prstGeom prst="flowChartConnector">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1228848" y="3876675"/>
            <a:ext cx="4196603" cy="590550"/>
          </a:xfrm>
          <a:prstGeom prst="rect">
            <a:avLst/>
          </a:prstGeom>
          <a:noFill/>
          <a:ln>
            <a:noFill/>
          </a:ln>
        </p:spPr>
        <p:txBody>
          <a:bodyPr vert="horz" wrap="square" lIns="91440" tIns="45720" rIns="91440" bIns="45720" rtlCol="0" anchor="ctr"/>
          <a:lstStyle/>
          <a:p>
            <a:pPr algn="ctr">
              <a:lnSpc>
                <a:spcPct val="130000"/>
              </a:lnSpc>
            </a:pPr>
            <a:r>
              <a:rPr kumimoji="1" lang="en-US" altLang="zh-CN" sz="1600">
                <a:ln w="12700">
                  <a:noFill/>
                </a:ln>
                <a:solidFill>
                  <a:srgbClr val="2D7731">
                    <a:alpha val="100000"/>
                  </a:srgbClr>
                </a:solidFill>
                <a:latin typeface="Source Han Sans CN Bold"/>
                <a:ea typeface="Source Han Sans CN Bold"/>
                <a:cs typeface="Source Han Sans CN Bold"/>
              </a:rPr>
              <a:t>市场规模的扩大</a:t>
            </a:r>
            <a:endParaRPr kumimoji="1" lang="zh-CN" altLang="en-US"/>
          </a:p>
        </p:txBody>
      </p:sp>
      <p:sp>
        <p:nvSpPr>
          <p:cNvPr id="6" name="标题 1"/>
          <p:cNvSpPr txBox="1"/>
          <p:nvPr/>
        </p:nvSpPr>
        <p:spPr>
          <a:xfrm>
            <a:off x="7976320" y="1849765"/>
            <a:ext cx="1766559" cy="1766559"/>
          </a:xfrm>
          <a:prstGeom prst="flowChartConnector">
            <a:avLst/>
          </a:prstGeom>
          <a:gradFill>
            <a:gsLst>
              <a:gs pos="0">
                <a:schemeClr val="accent2"/>
              </a:gs>
              <a:gs pos="98000">
                <a:schemeClr val="accent2">
                  <a:lumMod val="60000"/>
                  <a:lumOff val="40000"/>
                </a:schemeClr>
              </a:gs>
            </a:gsLst>
            <a:lin ang="135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7786545" y="1659990"/>
            <a:ext cx="2146108" cy="2146108"/>
          </a:xfrm>
          <a:prstGeom prst="flowChartConnector">
            <a:avLst/>
          </a:prstGeom>
          <a:noFill/>
          <a:ln w="12700"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6756047" y="3876675"/>
            <a:ext cx="4207105" cy="590550"/>
          </a:xfrm>
          <a:prstGeom prst="rect">
            <a:avLst/>
          </a:prstGeom>
          <a:noFill/>
          <a:ln>
            <a:noFill/>
          </a:ln>
        </p:spPr>
        <p:txBody>
          <a:bodyPr vert="horz" wrap="square" lIns="91440" tIns="45720" rIns="91440" bIns="45720" rtlCol="0" anchor="ctr"/>
          <a:lstStyle/>
          <a:p>
            <a:pPr algn="ctr">
              <a:lnSpc>
                <a:spcPct val="130000"/>
              </a:lnSpc>
            </a:pPr>
            <a:r>
              <a:rPr kumimoji="1" lang="en-US" altLang="zh-CN" sz="1600">
                <a:ln w="12700">
                  <a:noFill/>
                </a:ln>
                <a:solidFill>
                  <a:srgbClr val="328051">
                    <a:alpha val="100000"/>
                  </a:srgbClr>
                </a:solidFill>
                <a:latin typeface="Source Han Sans CN Bold"/>
                <a:ea typeface="Source Han Sans CN Bold"/>
                <a:cs typeface="Source Han Sans CN Bold"/>
              </a:rPr>
              <a:t>增长趋势的预测</a:t>
            </a:r>
            <a:endParaRPr kumimoji="1" lang="zh-CN" altLang="en-US"/>
          </a:p>
        </p:txBody>
      </p:sp>
      <p:sp>
        <p:nvSpPr>
          <p:cNvPr id="9" name="标题 1"/>
          <p:cNvSpPr txBox="1"/>
          <p:nvPr/>
        </p:nvSpPr>
        <p:spPr>
          <a:xfrm>
            <a:off x="2673552" y="2246304"/>
            <a:ext cx="1307194" cy="973480"/>
          </a:xfrm>
          <a:prstGeom prst="rect">
            <a:avLst/>
          </a:prstGeom>
          <a:noFill/>
          <a:ln>
            <a:noFill/>
          </a:ln>
        </p:spPr>
        <p:txBody>
          <a:bodyPr vert="horz" wrap="square" lIns="91440" tIns="45720" rIns="91440" bIns="45720" rtlCol="0" anchor="ctr"/>
          <a:lstStyle/>
          <a:p>
            <a:pPr algn="ctr">
              <a:lnSpc>
                <a:spcPct val="110000"/>
              </a:lnSpc>
            </a:pPr>
            <a:r>
              <a:rPr kumimoji="1" lang="en-US" altLang="zh-CN" sz="4800">
                <a:ln w="12700">
                  <a:noFill/>
                </a:ln>
                <a:solidFill>
                  <a:srgbClr val="FFFFFF">
                    <a:alpha val="100000"/>
                  </a:srgbClr>
                </a:solidFill>
                <a:latin typeface="OPPOSans H"/>
                <a:ea typeface="OPPOSans H"/>
                <a:cs typeface="OPPOSans H"/>
              </a:rPr>
              <a:t>01</a:t>
            </a:r>
            <a:endParaRPr kumimoji="1" lang="zh-CN" altLang="en-US"/>
          </a:p>
        </p:txBody>
      </p:sp>
      <p:sp>
        <p:nvSpPr>
          <p:cNvPr id="10" name="标题 1"/>
          <p:cNvSpPr txBox="1"/>
          <p:nvPr/>
        </p:nvSpPr>
        <p:spPr>
          <a:xfrm>
            <a:off x="8206002" y="2246304"/>
            <a:ext cx="1307194" cy="973480"/>
          </a:xfrm>
          <a:prstGeom prst="rect">
            <a:avLst/>
          </a:prstGeom>
          <a:noFill/>
          <a:ln>
            <a:noFill/>
          </a:ln>
        </p:spPr>
        <p:txBody>
          <a:bodyPr vert="horz" wrap="square" lIns="91440" tIns="45720" rIns="91440" bIns="45720" rtlCol="0" anchor="ctr"/>
          <a:lstStyle/>
          <a:p>
            <a:pPr algn="ctr">
              <a:lnSpc>
                <a:spcPct val="110000"/>
              </a:lnSpc>
            </a:pPr>
            <a:r>
              <a:rPr kumimoji="1" lang="en-US" altLang="zh-CN" sz="4800">
                <a:ln w="12700">
                  <a:noFill/>
                </a:ln>
                <a:solidFill>
                  <a:srgbClr val="FFFFFF">
                    <a:alpha val="100000"/>
                  </a:srgbClr>
                </a:solidFill>
                <a:latin typeface="OPPOSans H"/>
                <a:ea typeface="OPPOSans H"/>
                <a:cs typeface="OPPOSans H"/>
              </a:rPr>
              <a:t>02</a:t>
            </a:r>
            <a:endParaRPr kumimoji="1" lang="zh-CN" altLang="en-US"/>
          </a:p>
        </p:txBody>
      </p:sp>
      <p:sp>
        <p:nvSpPr>
          <p:cNvPr id="11" name="标题 1"/>
          <p:cNvSpPr txBox="1"/>
          <p:nvPr/>
        </p:nvSpPr>
        <p:spPr>
          <a:xfrm>
            <a:off x="1228848" y="4431979"/>
            <a:ext cx="4196602" cy="1898971"/>
          </a:xfrm>
          <a:prstGeom prst="rect">
            <a:avLst/>
          </a:prstGeom>
          <a:noFill/>
          <a:ln>
            <a:noFill/>
          </a:ln>
        </p:spPr>
        <p:txBody>
          <a:bodyPr vert="horz" wrap="square" lIns="91440" tIns="45720" rIns="91440" bIns="45720" rtlCol="0" anchor="t"/>
          <a:lstStyle/>
          <a:p>
            <a:pPr algn="ctr">
              <a:lnSpc>
                <a:spcPct val="130000"/>
              </a:lnSpc>
            </a:pPr>
            <a:r>
              <a:rPr kumimoji="1" lang="en-US" altLang="zh-CN" sz="1400">
                <a:ln w="12700">
                  <a:noFill/>
                </a:ln>
                <a:solidFill>
                  <a:srgbClr val="262626">
                    <a:alpha val="100000"/>
                  </a:srgbClr>
                </a:solidFill>
                <a:latin typeface="Source Han Sans"/>
                <a:ea typeface="Source Han Sans"/>
                <a:cs typeface="Source Han Sans"/>
              </a:rPr>
              <a:t>随着数字化转型的推进，网络工程行业的市场规模持续扩大，新的市场机会不断出现。</a:t>
            </a:r>
            <a:endParaRPr kumimoji="1" lang="zh-CN" altLang="en-US"/>
          </a:p>
        </p:txBody>
      </p:sp>
      <p:sp>
        <p:nvSpPr>
          <p:cNvPr id="12" name="标题 1"/>
          <p:cNvSpPr txBox="1"/>
          <p:nvPr/>
        </p:nvSpPr>
        <p:spPr>
          <a:xfrm>
            <a:off x="6756047" y="4431979"/>
            <a:ext cx="4207105" cy="1898971"/>
          </a:xfrm>
          <a:prstGeom prst="rect">
            <a:avLst/>
          </a:prstGeom>
          <a:noFill/>
          <a:ln>
            <a:noFill/>
          </a:ln>
        </p:spPr>
        <p:txBody>
          <a:bodyPr vert="horz" wrap="square" lIns="91440" tIns="45720" rIns="91440" bIns="45720" rtlCol="0" anchor="t"/>
          <a:lstStyle/>
          <a:p>
            <a:pPr algn="ctr">
              <a:lnSpc>
                <a:spcPct val="130000"/>
              </a:lnSpc>
            </a:pPr>
            <a:r>
              <a:rPr kumimoji="1" lang="en-US" altLang="zh-CN" sz="1400">
                <a:ln w="12700">
                  <a:noFill/>
                </a:ln>
                <a:solidFill>
                  <a:srgbClr val="262626">
                    <a:alpha val="100000"/>
                  </a:srgbClr>
                </a:solidFill>
                <a:latin typeface="Source Han Sans"/>
                <a:ea typeface="Source Han Sans"/>
                <a:cs typeface="Source Han Sans"/>
              </a:rPr>
              <a:t>预计未来几年，网络工程行业将继续保持稳定增长，特别是在5G和6G技术的推动下。</a:t>
            </a:r>
            <a:endParaRPr kumimoji="1" lang="zh-CN" altLang="en-US"/>
          </a:p>
        </p:txBody>
      </p:sp>
      <p:sp>
        <p:nvSpPr>
          <p:cNvPr id="13" name="标题 1"/>
          <p:cNvSpPr txBox="1"/>
          <p:nvPr/>
        </p:nvSpPr>
        <p:spPr>
          <a:xfrm>
            <a:off x="316690" y="373380"/>
            <a:ext cx="8171180" cy="655320"/>
          </a:xfrm>
          <a:prstGeom prst="roundRect">
            <a:avLst>
              <a:gd name="adj" fmla="val 0"/>
            </a:avLst>
          </a:prstGeom>
          <a:gradFill>
            <a:gsLst>
              <a:gs pos="0">
                <a:schemeClr val="bg1">
                  <a:lumMod val="95000"/>
                </a:schemeClr>
              </a:gs>
              <a:gs pos="80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783520" y="484345"/>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市场规模与增长趋势</a:t>
            </a:r>
            <a:endParaRPr kumimoji="1" lang="zh-CN" altLang="en-US"/>
          </a:p>
        </p:txBody>
      </p:sp>
      <p:sp>
        <p:nvSpPr>
          <p:cNvPr id="15" name="标题 1"/>
          <p:cNvSpPr txBox="1"/>
          <p:nvPr/>
        </p:nvSpPr>
        <p:spPr>
          <a:xfrm rot="16200000">
            <a:off x="263866" y="423557"/>
            <a:ext cx="665534" cy="544749"/>
          </a:xfrm>
          <a:prstGeom prst="halfFrame">
            <a:avLst>
              <a:gd name="adj1" fmla="val 23809"/>
              <a:gd name="adj2" fmla="val 22885"/>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extLst>
      <p:ext uri="{BB962C8B-B14F-4D97-AF65-F5344CB8AC3E}">
        <p14:creationId xmlns:p14="http://schemas.microsoft.com/office/powerpoint/2010/main" val="499180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27384"/>
            <a:ext cx="12216680" cy="6912768"/>
          </a:xfrm>
          <a:prstGeom prst="rect">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2889250" y="1130300"/>
            <a:ext cx="7924800" cy="2382251"/>
          </a:xfrm>
          <a:prstGeom prst="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365250" y="1130300"/>
            <a:ext cx="2526631" cy="2382252"/>
          </a:xfrm>
          <a:prstGeom prst="rightArrowCallout">
            <a:avLst>
              <a:gd name="adj1" fmla="val 33080"/>
              <a:gd name="adj2" fmla="val 32744"/>
              <a:gd name="adj3" fmla="val 32407"/>
              <a:gd name="adj4" fmla="val 64342"/>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3188553" y="2150215"/>
            <a:ext cx="391130" cy="342422"/>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1940949" y="1266657"/>
            <a:ext cx="441158" cy="45719"/>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1940949" y="3298391"/>
            <a:ext cx="441158" cy="45719"/>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4021884" y="1934295"/>
            <a:ext cx="4674608" cy="1417836"/>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网络工程市场竞争激烈，涉及大型国有企业、民营企业和外资企业等多个竞争主体。</a:t>
            </a:r>
            <a:endParaRPr kumimoji="1" lang="zh-CN" altLang="en-US"/>
          </a:p>
        </p:txBody>
      </p:sp>
      <p:pic>
        <p:nvPicPr>
          <p:cNvPr id="9" name="Picture 8"/>
          <p:cNvPicPr>
            <a:picLocks noChangeAspect="1"/>
          </p:cNvPicPr>
          <p:nvPr/>
        </p:nvPicPr>
        <p:blipFill>
          <a:blip r:embed="rId2">
            <a:alphaModFix/>
          </a:blip>
          <a:srcRect l="32585" t="1311" r="15336" b="1312"/>
          <a:stretch>
            <a:fillRect/>
          </a:stretch>
        </p:blipFill>
        <p:spPr>
          <a:xfrm>
            <a:off x="8947579" y="1198477"/>
            <a:ext cx="1799743" cy="2245895"/>
          </a:xfrm>
          <a:custGeom>
            <a:avLst/>
            <a:gdLst/>
            <a:ahLst/>
            <a:cxnLst/>
            <a:rect l="l" t="t" r="r" b="b"/>
            <a:pathLst>
              <a:path w="1799743" h="2245895">
                <a:moveTo>
                  <a:pt x="0" y="0"/>
                </a:moveTo>
                <a:lnTo>
                  <a:pt x="1799743" y="0"/>
                </a:lnTo>
                <a:lnTo>
                  <a:pt x="1799743" y="2245895"/>
                </a:lnTo>
                <a:lnTo>
                  <a:pt x="0" y="2245895"/>
                </a:lnTo>
                <a:close/>
              </a:path>
            </a:pathLst>
          </a:custGeom>
          <a:noFill/>
          <a:ln>
            <a:noFill/>
          </a:ln>
        </p:spPr>
      </p:pic>
      <p:sp>
        <p:nvSpPr>
          <p:cNvPr id="10" name="标题 1"/>
          <p:cNvSpPr txBox="1"/>
          <p:nvPr/>
        </p:nvSpPr>
        <p:spPr>
          <a:xfrm>
            <a:off x="4021883" y="1525905"/>
            <a:ext cx="4674607" cy="362176"/>
          </a:xfrm>
          <a:prstGeom prst="rect">
            <a:avLst/>
          </a:prstGeom>
          <a:noFill/>
          <a:ln cap="sq">
            <a:noFill/>
          </a:ln>
        </p:spPr>
        <p:txBody>
          <a:bodyPr vert="horz" wrap="square" lIns="0" tIns="0" rIns="0" bIns="0" rtlCol="0" anchor="b"/>
          <a:lstStyle/>
          <a:p>
            <a:pPr algn="l">
              <a:lnSpc>
                <a:spcPct val="130000"/>
              </a:lnSpc>
            </a:pPr>
            <a:r>
              <a:rPr kumimoji="1" lang="en-US" altLang="zh-CN" sz="1600">
                <a:ln w="12700">
                  <a:noFill/>
                </a:ln>
                <a:solidFill>
                  <a:srgbClr val="2D7731">
                    <a:alpha val="100000"/>
                  </a:srgbClr>
                </a:solidFill>
                <a:latin typeface="Source Han Sans CN Bold"/>
                <a:ea typeface="Source Han Sans CN Bold"/>
                <a:cs typeface="Source Han Sans CN Bold"/>
              </a:rPr>
              <a:t>市场竞争主体</a:t>
            </a:r>
            <a:endParaRPr kumimoji="1" lang="zh-CN" altLang="en-US"/>
          </a:p>
        </p:txBody>
      </p:sp>
      <p:sp>
        <p:nvSpPr>
          <p:cNvPr id="11" name="标题 1"/>
          <p:cNvSpPr txBox="1"/>
          <p:nvPr/>
        </p:nvSpPr>
        <p:spPr>
          <a:xfrm>
            <a:off x="2889250" y="3853448"/>
            <a:ext cx="7924800" cy="2382251"/>
          </a:xfrm>
          <a:prstGeom prst="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1365250" y="3853448"/>
            <a:ext cx="2526631" cy="2382252"/>
          </a:xfrm>
          <a:prstGeom prst="rightArrowCallout">
            <a:avLst>
              <a:gd name="adj1" fmla="val 33080"/>
              <a:gd name="adj2" fmla="val 32744"/>
              <a:gd name="adj3" fmla="val 32407"/>
              <a:gd name="adj4" fmla="val 64342"/>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1430227" y="4657443"/>
            <a:ext cx="1411805" cy="831077"/>
          </a:xfrm>
          <a:prstGeom prst="rect">
            <a:avLst/>
          </a:prstGeom>
          <a:noFill/>
          <a:ln cap="sq">
            <a:noFill/>
          </a:ln>
        </p:spPr>
        <p:txBody>
          <a:bodyPr vert="horz" wrap="square" lIns="0" tIns="0" rIns="0" bIns="0" rtlCol="0" anchor="ctr"/>
          <a:lstStyle/>
          <a:p>
            <a:pPr algn="ctr">
              <a:lnSpc>
                <a:spcPct val="130000"/>
              </a:lnSpc>
            </a:pPr>
            <a:r>
              <a:rPr kumimoji="1" lang="en-US" altLang="zh-CN" sz="6600">
                <a:ln w="15875">
                  <a:solidFill>
                    <a:srgbClr val="FFFFFF">
                      <a:alpha val="100000"/>
                    </a:srgbClr>
                  </a:solidFill>
                </a:ln>
                <a:solidFill>
                  <a:srgbClr val="2D7731">
                    <a:alpha val="100000"/>
                  </a:srgbClr>
                </a:solidFill>
                <a:latin typeface="OPPOSans B"/>
                <a:ea typeface="OPPOSans B"/>
                <a:cs typeface="OPPOSans B"/>
              </a:rPr>
              <a:t>02</a:t>
            </a:r>
            <a:endParaRPr kumimoji="1" lang="zh-CN" altLang="en-US"/>
          </a:p>
        </p:txBody>
      </p:sp>
      <p:sp>
        <p:nvSpPr>
          <p:cNvPr id="14" name="标题 1"/>
          <p:cNvSpPr txBox="1"/>
          <p:nvPr/>
        </p:nvSpPr>
        <p:spPr>
          <a:xfrm>
            <a:off x="3188553" y="4849009"/>
            <a:ext cx="391130" cy="391130"/>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79 h 720001"/>
              <a:gd name="connsiteX5" fmla="*/ 507383 w 720001"/>
              <a:gd name="connsiteY5" fmla="*/ 72694 h 720001"/>
              <a:gd name="connsiteX6" fmla="*/ 457070 w 720001"/>
              <a:gd name="connsiteY6" fmla="*/ 57166 h 720001"/>
              <a:gd name="connsiteX7" fmla="*/ 307952 w 720001"/>
              <a:gd name="connsiteY7" fmla="*/ 56386 h 720001"/>
              <a:gd name="connsiteX8" fmla="*/ 240115 w 720001"/>
              <a:gd name="connsiteY8" fmla="*/ 76251 h 720001"/>
              <a:gd name="connsiteX9" fmla="*/ 142092 w 720001"/>
              <a:gd name="connsiteY9" fmla="*/ 142179 h 720001"/>
              <a:gd name="connsiteX10" fmla="*/ 76077 w 720001"/>
              <a:gd name="connsiteY10" fmla="*/ 240116 h 720001"/>
              <a:gd name="connsiteX11" fmla="*/ 51874 w 720001"/>
              <a:gd name="connsiteY11" fmla="*/ 360000 h 720001"/>
              <a:gd name="connsiteX12" fmla="*/ 76077 w 720001"/>
              <a:gd name="connsiteY12" fmla="*/ 479885 h 720001"/>
              <a:gd name="connsiteX13" fmla="*/ 142092 w 720001"/>
              <a:gd name="connsiteY13" fmla="*/ 577822 h 720001"/>
              <a:gd name="connsiteX14" fmla="*/ 240029 w 720001"/>
              <a:gd name="connsiteY14" fmla="*/ 643837 h 720001"/>
              <a:gd name="connsiteX15" fmla="*/ 359913 w 720001"/>
              <a:gd name="connsiteY15" fmla="*/ 668039 h 720001"/>
              <a:gd name="connsiteX16" fmla="*/ 479798 w 720001"/>
              <a:gd name="connsiteY16" fmla="*/ 643837 h 720001"/>
              <a:gd name="connsiteX17" fmla="*/ 577735 w 720001"/>
              <a:gd name="connsiteY17" fmla="*/ 577822 h 720001"/>
              <a:gd name="connsiteX18" fmla="*/ 643750 w 720001"/>
              <a:gd name="connsiteY18" fmla="*/ 479885 h 720001"/>
              <a:gd name="connsiteX19" fmla="*/ 663615 w 720001"/>
              <a:gd name="connsiteY19" fmla="*/ 412049 h 720001"/>
              <a:gd name="connsiteX20" fmla="*/ 360000 w 720001"/>
              <a:gd name="connsiteY20" fmla="*/ 412049 h 720001"/>
              <a:gd name="connsiteX21" fmla="*/ 307952 w 720001"/>
              <a:gd name="connsiteY21" fmla="*/ 360000 h 720001"/>
              <a:gd name="connsiteX22" fmla="*/ 405022 w 720001"/>
              <a:gd name="connsiteY22" fmla="*/ 0 h 720001"/>
              <a:gd name="connsiteX23" fmla="*/ 720001 w 720001"/>
              <a:gd name="connsiteY23" fmla="*/ 314979 h 720001"/>
              <a:gd name="connsiteX24" fmla="*/ 405022 w 720001"/>
              <a:gd name="connsiteY24" fmla="*/ 314979 h 720001"/>
              <a:gd name="connsiteX25" fmla="*/ 360000 w 720001"/>
              <a:gd name="connsiteY25" fmla="*/ 0 h 720001"/>
              <a:gd name="connsiteX26" fmla="*/ 360000 w 720001"/>
              <a:gd name="connsiteY26" fmla="*/ 360000 h 720001"/>
              <a:gd name="connsiteX27" fmla="*/ 720001 w 720001"/>
              <a:gd name="connsiteY27" fmla="*/ 360000 h 720001"/>
              <a:gd name="connsiteX28" fmla="*/ 360000 w 720001"/>
              <a:gd name="connsiteY28" fmla="*/ 720001 h 720001"/>
              <a:gd name="connsiteX29" fmla="*/ 0 w 720001"/>
              <a:gd name="connsiteY29" fmla="*/ 360000 h 720001"/>
              <a:gd name="connsiteX30" fmla="*/ 360000 w 720001"/>
              <a:gd name="connsiteY30" fmla="*/ 0 h 720001"/>
            </a:gdLst>
            <a:ahLst/>
            <a:cxn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79"/>
                </a:cubicBezTo>
                <a:cubicBezTo>
                  <a:pt x="566806" y="104877"/>
                  <a:pt x="538699" y="85966"/>
                  <a:pt x="507383" y="72694"/>
                </a:cubicBezTo>
                <a:cubicBezTo>
                  <a:pt x="491075" y="65755"/>
                  <a:pt x="474246" y="60636"/>
                  <a:pt x="457070" y="57166"/>
                </a:cubicBezTo>
                <a:close/>
                <a:moveTo>
                  <a:pt x="307952" y="56386"/>
                </a:moveTo>
                <a:cubicBezTo>
                  <a:pt x="284703" y="60376"/>
                  <a:pt x="262062" y="66969"/>
                  <a:pt x="240115" y="76251"/>
                </a:cubicBezTo>
                <a:cubicBezTo>
                  <a:pt x="203508" y="91778"/>
                  <a:pt x="170544" y="113986"/>
                  <a:pt x="142092" y="142179"/>
                </a:cubicBezTo>
                <a:cubicBezTo>
                  <a:pt x="113812" y="170545"/>
                  <a:pt x="91605" y="203422"/>
                  <a:pt x="76077" y="240116"/>
                </a:cubicBezTo>
                <a:cubicBezTo>
                  <a:pt x="60029" y="278111"/>
                  <a:pt x="51874" y="318362"/>
                  <a:pt x="51874" y="360000"/>
                </a:cubicBezTo>
                <a:cubicBezTo>
                  <a:pt x="51874" y="401639"/>
                  <a:pt x="60029" y="441976"/>
                  <a:pt x="76077" y="479885"/>
                </a:cubicBezTo>
                <a:cubicBezTo>
                  <a:pt x="91605" y="516579"/>
                  <a:pt x="113812" y="549543"/>
                  <a:pt x="142092" y="577822"/>
                </a:cubicBezTo>
                <a:cubicBezTo>
                  <a:pt x="170458" y="606102"/>
                  <a:pt x="203335" y="628309"/>
                  <a:pt x="240029" y="643837"/>
                </a:cubicBezTo>
                <a:cubicBezTo>
                  <a:pt x="278024" y="659885"/>
                  <a:pt x="318275" y="668039"/>
                  <a:pt x="359913" y="668039"/>
                </a:cubicBezTo>
                <a:cubicBezTo>
                  <a:pt x="401552" y="668039"/>
                  <a:pt x="441890" y="659885"/>
                  <a:pt x="479798" y="643837"/>
                </a:cubicBezTo>
                <a:cubicBezTo>
                  <a:pt x="516492" y="628309"/>
                  <a:pt x="549456" y="606102"/>
                  <a:pt x="577735" y="577822"/>
                </a:cubicBezTo>
                <a:cubicBezTo>
                  <a:pt x="606015" y="549456"/>
                  <a:pt x="628222" y="516579"/>
                  <a:pt x="643750" y="479885"/>
                </a:cubicBezTo>
                <a:cubicBezTo>
                  <a:pt x="653032" y="457938"/>
                  <a:pt x="659625" y="435297"/>
                  <a:pt x="663615" y="412049"/>
                </a:cubicBezTo>
                <a:lnTo>
                  <a:pt x="360000" y="412049"/>
                </a:lnTo>
                <a:cubicBezTo>
                  <a:pt x="331287" y="412049"/>
                  <a:pt x="307952" y="388714"/>
                  <a:pt x="307952" y="360000"/>
                </a:cubicBezTo>
                <a:close/>
                <a:moveTo>
                  <a:pt x="405022" y="0"/>
                </a:moveTo>
                <a:cubicBezTo>
                  <a:pt x="578950" y="0"/>
                  <a:pt x="720001" y="141051"/>
                  <a:pt x="720001" y="314979"/>
                </a:cubicBezTo>
                <a:lnTo>
                  <a:pt x="405022" y="314979"/>
                </a:lnTo>
                <a:close/>
                <a:moveTo>
                  <a:pt x="360000" y="0"/>
                </a:moveTo>
                <a:lnTo>
                  <a:pt x="360000" y="360000"/>
                </a:lnTo>
                <a:lnTo>
                  <a:pt x="720001" y="360000"/>
                </a:lnTo>
                <a:cubicBezTo>
                  <a:pt x="720001" y="558825"/>
                  <a:pt x="558824" y="720001"/>
                  <a:pt x="360000" y="720001"/>
                </a:cubicBezTo>
                <a:cubicBezTo>
                  <a:pt x="161176" y="720001"/>
                  <a:pt x="0" y="558825"/>
                  <a:pt x="0" y="360000"/>
                </a:cubicBezTo>
                <a:cubicBezTo>
                  <a:pt x="0" y="161176"/>
                  <a:pt x="161176" y="0"/>
                  <a:pt x="360000"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15" name="标题 1"/>
          <p:cNvSpPr txBox="1"/>
          <p:nvPr/>
        </p:nvSpPr>
        <p:spPr>
          <a:xfrm>
            <a:off x="1940949" y="3989805"/>
            <a:ext cx="441158" cy="45719"/>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1940949" y="6021539"/>
            <a:ext cx="441158" cy="45719"/>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4021884" y="4657443"/>
            <a:ext cx="4674608" cy="1417836"/>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企业需要制定差异化的竞争策略，通过技术创新和优质服务来赢得市场份额。</a:t>
            </a:r>
            <a:endParaRPr kumimoji="1" lang="zh-CN" altLang="en-US"/>
          </a:p>
        </p:txBody>
      </p:sp>
      <p:pic>
        <p:nvPicPr>
          <p:cNvPr id="18" name="Picture 17"/>
          <p:cNvPicPr>
            <a:picLocks noChangeAspect="1"/>
          </p:cNvPicPr>
          <p:nvPr/>
        </p:nvPicPr>
        <p:blipFill>
          <a:blip r:embed="rId3">
            <a:alphaModFix/>
          </a:blip>
          <a:srcRect l="25266" r="25266"/>
          <a:stretch>
            <a:fillRect/>
          </a:stretch>
        </p:blipFill>
        <p:spPr>
          <a:xfrm>
            <a:off x="8947579" y="3921625"/>
            <a:ext cx="1799743" cy="2245895"/>
          </a:xfrm>
          <a:custGeom>
            <a:avLst/>
            <a:gdLst/>
            <a:ahLst/>
            <a:cxnLst/>
            <a:rect l="l" t="t" r="r" b="b"/>
            <a:pathLst>
              <a:path w="1799743" h="2245895">
                <a:moveTo>
                  <a:pt x="0" y="0"/>
                </a:moveTo>
                <a:lnTo>
                  <a:pt x="1799743" y="0"/>
                </a:lnTo>
                <a:lnTo>
                  <a:pt x="1799743" y="2245895"/>
                </a:lnTo>
                <a:lnTo>
                  <a:pt x="0" y="2245895"/>
                </a:lnTo>
                <a:close/>
              </a:path>
            </a:pathLst>
          </a:custGeom>
          <a:noFill/>
          <a:ln>
            <a:noFill/>
          </a:ln>
        </p:spPr>
      </p:pic>
      <p:sp>
        <p:nvSpPr>
          <p:cNvPr id="19" name="标题 1"/>
          <p:cNvSpPr txBox="1"/>
          <p:nvPr/>
        </p:nvSpPr>
        <p:spPr>
          <a:xfrm>
            <a:off x="4021883" y="4249053"/>
            <a:ext cx="4674607" cy="362176"/>
          </a:xfrm>
          <a:prstGeom prst="rect">
            <a:avLst/>
          </a:prstGeom>
          <a:noFill/>
          <a:ln cap="sq">
            <a:noFill/>
          </a:ln>
        </p:spPr>
        <p:txBody>
          <a:bodyPr vert="horz" wrap="square" lIns="0" tIns="0" rIns="0" bIns="0" rtlCol="0" anchor="b"/>
          <a:lstStyle/>
          <a:p>
            <a:pPr algn="l">
              <a:lnSpc>
                <a:spcPct val="130000"/>
              </a:lnSpc>
            </a:pPr>
            <a:r>
              <a:rPr kumimoji="1" lang="en-US" altLang="zh-CN" sz="1600">
                <a:ln w="12700">
                  <a:noFill/>
                </a:ln>
                <a:solidFill>
                  <a:srgbClr val="2D7731">
                    <a:alpha val="100000"/>
                  </a:srgbClr>
                </a:solidFill>
                <a:latin typeface="Source Han Sans CN Bold"/>
                <a:ea typeface="Source Han Sans CN Bold"/>
                <a:cs typeface="Source Han Sans CN Bold"/>
              </a:rPr>
              <a:t>市场竞争策略</a:t>
            </a:r>
            <a:endParaRPr kumimoji="1" lang="zh-CN" altLang="en-US"/>
          </a:p>
        </p:txBody>
      </p:sp>
      <p:sp>
        <p:nvSpPr>
          <p:cNvPr id="20" name="标题 1"/>
          <p:cNvSpPr txBox="1"/>
          <p:nvPr/>
        </p:nvSpPr>
        <p:spPr>
          <a:xfrm>
            <a:off x="1430227" y="1812643"/>
            <a:ext cx="1411805" cy="831077"/>
          </a:xfrm>
          <a:prstGeom prst="rect">
            <a:avLst/>
          </a:prstGeom>
          <a:noFill/>
          <a:ln cap="sq">
            <a:noFill/>
          </a:ln>
        </p:spPr>
        <p:txBody>
          <a:bodyPr vert="horz" wrap="square" lIns="0" tIns="0" rIns="0" bIns="0" rtlCol="0" anchor="ctr"/>
          <a:lstStyle/>
          <a:p>
            <a:pPr algn="ctr">
              <a:lnSpc>
                <a:spcPct val="130000"/>
              </a:lnSpc>
            </a:pPr>
            <a:r>
              <a:rPr kumimoji="1" lang="en-US" altLang="zh-CN" sz="6600">
                <a:ln w="15875">
                  <a:solidFill>
                    <a:srgbClr val="FFFFFF">
                      <a:alpha val="100000"/>
                    </a:srgbClr>
                  </a:solidFill>
                </a:ln>
                <a:solidFill>
                  <a:srgbClr val="2D7731">
                    <a:alpha val="100000"/>
                  </a:srgbClr>
                </a:solidFill>
                <a:latin typeface="OPPOSans B"/>
                <a:ea typeface="OPPOSans B"/>
                <a:cs typeface="OPPOSans B"/>
              </a:rPr>
              <a:t>01</a:t>
            </a:r>
            <a:endParaRPr kumimoji="1" lang="zh-CN" altLang="en-US"/>
          </a:p>
        </p:txBody>
      </p:sp>
      <p:sp>
        <p:nvSpPr>
          <p:cNvPr id="21" name="标题 1"/>
          <p:cNvSpPr txBox="1"/>
          <p:nvPr/>
        </p:nvSpPr>
        <p:spPr>
          <a:xfrm>
            <a:off x="316690" y="373380"/>
            <a:ext cx="8171180" cy="655320"/>
          </a:xfrm>
          <a:prstGeom prst="roundRect">
            <a:avLst>
              <a:gd name="adj" fmla="val 0"/>
            </a:avLst>
          </a:prstGeom>
          <a:gradFill>
            <a:gsLst>
              <a:gs pos="0">
                <a:schemeClr val="bg1">
                  <a:lumMod val="95000"/>
                </a:schemeClr>
              </a:gs>
              <a:gs pos="80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a:off x="783520" y="484345"/>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市场竞争格局</a:t>
            </a:r>
            <a:endParaRPr kumimoji="1" lang="zh-CN" altLang="en-US"/>
          </a:p>
        </p:txBody>
      </p:sp>
      <p:sp>
        <p:nvSpPr>
          <p:cNvPr id="23" name="标题 1"/>
          <p:cNvSpPr txBox="1"/>
          <p:nvPr/>
        </p:nvSpPr>
        <p:spPr>
          <a:xfrm rot="16200000">
            <a:off x="263866" y="423557"/>
            <a:ext cx="665534" cy="544749"/>
          </a:xfrm>
          <a:prstGeom prst="halfFrame">
            <a:avLst>
              <a:gd name="adj1" fmla="val 23809"/>
              <a:gd name="adj2" fmla="val 22885"/>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extLst>
      <p:ext uri="{BB962C8B-B14F-4D97-AF65-F5344CB8AC3E}">
        <p14:creationId xmlns:p14="http://schemas.microsoft.com/office/powerpoint/2010/main" val="2393414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27384"/>
            <a:ext cx="12216680" cy="6912768"/>
          </a:xfrm>
          <a:prstGeom prst="rect">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0" y="3675017"/>
            <a:ext cx="12192000" cy="3182984"/>
          </a:xfrm>
          <a:custGeom>
            <a:avLst/>
            <a:gdLst>
              <a:gd name="connsiteX0" fmla="*/ 965225 w 12187146"/>
              <a:gd name="connsiteY0" fmla="*/ 0 h 2427924"/>
              <a:gd name="connsiteX1" fmla="*/ 11221921 w 12187146"/>
              <a:gd name="connsiteY1" fmla="*/ 0 h 2427924"/>
              <a:gd name="connsiteX2" fmla="*/ 12187146 w 12187146"/>
              <a:gd name="connsiteY2" fmla="*/ 965225 h 2427924"/>
              <a:gd name="connsiteX3" fmla="*/ 12187146 w 12187146"/>
              <a:gd name="connsiteY3" fmla="*/ 2427924 h 2427924"/>
              <a:gd name="connsiteX4" fmla="*/ 0 w 12187146"/>
              <a:gd name="connsiteY4" fmla="*/ 2427924 h 2427924"/>
              <a:gd name="connsiteX5" fmla="*/ 0 w 12187146"/>
              <a:gd name="connsiteY5" fmla="*/ 965225 h 2427924"/>
              <a:gd name="connsiteX6" fmla="*/ 965225 w 12187146"/>
              <a:gd name="connsiteY6" fmla="*/ 0 h 2427924"/>
            </a:gdLst>
            <a:ahLst/>
            <a:cxnLst/>
            <a:rect l="l" t="t" r="r" b="b"/>
            <a:pathLst>
              <a:path w="12187146" h="2427924">
                <a:moveTo>
                  <a:pt x="965225" y="0"/>
                </a:moveTo>
                <a:lnTo>
                  <a:pt x="11221921" y="0"/>
                </a:lnTo>
                <a:cubicBezTo>
                  <a:pt x="11755000" y="0"/>
                  <a:pt x="12187146" y="432146"/>
                  <a:pt x="12187146" y="965225"/>
                </a:cubicBezTo>
                <a:lnTo>
                  <a:pt x="12187146" y="2427924"/>
                </a:lnTo>
                <a:lnTo>
                  <a:pt x="0" y="2427924"/>
                </a:lnTo>
                <a:lnTo>
                  <a:pt x="0" y="965225"/>
                </a:lnTo>
                <a:cubicBezTo>
                  <a:pt x="0" y="432146"/>
                  <a:pt x="432146" y="0"/>
                  <a:pt x="965225" y="0"/>
                </a:cubicBezTo>
                <a:close/>
              </a:path>
            </a:pathLst>
          </a:cu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213722" y="4731850"/>
            <a:ext cx="4532914" cy="1260010"/>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FFFFFF">
                    <a:alpha val="100000"/>
                  </a:srgbClr>
                </a:solidFill>
                <a:latin typeface="Source Han Sans"/>
                <a:ea typeface="Source Han Sans"/>
                <a:cs typeface="Source Han Sans"/>
              </a:rPr>
              <a:t>随着信息技术的发展，市场对网络工程的需求不断变化，对服务质量和效率的要求越来越高。</a:t>
            </a:r>
            <a:endParaRPr kumimoji="1" lang="zh-CN" altLang="en-US"/>
          </a:p>
        </p:txBody>
      </p:sp>
      <p:pic>
        <p:nvPicPr>
          <p:cNvPr id="5" name="Picture 4"/>
          <p:cNvPicPr>
            <a:picLocks noChangeAspect="1"/>
          </p:cNvPicPr>
          <p:nvPr/>
        </p:nvPicPr>
        <p:blipFill>
          <a:blip r:embed="rId2">
            <a:alphaModFix/>
          </a:blip>
          <a:srcRect/>
          <a:stretch>
            <a:fillRect/>
          </a:stretch>
        </p:blipFill>
        <p:spPr>
          <a:xfrm>
            <a:off x="1092179" y="1390290"/>
            <a:ext cx="4775998" cy="3188456"/>
          </a:xfrm>
          <a:custGeom>
            <a:avLst/>
            <a:gdLst/>
            <a:ahLst/>
            <a:cxnLst/>
            <a:rect l="l" t="t" r="r" b="b"/>
            <a:pathLst>
              <a:path w="4775998" h="3188456">
                <a:moveTo>
                  <a:pt x="270158" y="0"/>
                </a:moveTo>
                <a:lnTo>
                  <a:pt x="4505840" y="0"/>
                </a:lnTo>
                <a:cubicBezTo>
                  <a:pt x="4655044" y="0"/>
                  <a:pt x="4775998" y="120954"/>
                  <a:pt x="4775998" y="270158"/>
                </a:cubicBezTo>
                <a:lnTo>
                  <a:pt x="4775998" y="2918298"/>
                </a:lnTo>
                <a:cubicBezTo>
                  <a:pt x="4775998" y="3067502"/>
                  <a:pt x="4655044" y="3188456"/>
                  <a:pt x="4505840" y="3188456"/>
                </a:cubicBezTo>
                <a:lnTo>
                  <a:pt x="270158" y="3188456"/>
                </a:lnTo>
                <a:cubicBezTo>
                  <a:pt x="120954" y="3188456"/>
                  <a:pt x="0" y="3067502"/>
                  <a:pt x="0" y="2918298"/>
                </a:cubicBezTo>
                <a:lnTo>
                  <a:pt x="0" y="270158"/>
                </a:lnTo>
                <a:cubicBezTo>
                  <a:pt x="0" y="120954"/>
                  <a:pt x="120954" y="0"/>
                  <a:pt x="270158" y="0"/>
                </a:cubicBezTo>
                <a:close/>
              </a:path>
            </a:pathLst>
          </a:custGeom>
          <a:noFill/>
          <a:ln>
            <a:noFill/>
          </a:ln>
        </p:spPr>
      </p:pic>
      <p:sp>
        <p:nvSpPr>
          <p:cNvPr id="6" name="标题 1"/>
          <p:cNvSpPr txBox="1"/>
          <p:nvPr/>
        </p:nvSpPr>
        <p:spPr>
          <a:xfrm>
            <a:off x="1092179" y="3977249"/>
            <a:ext cx="4775998" cy="601497"/>
          </a:xfrm>
          <a:custGeom>
            <a:avLst/>
            <a:gdLst>
              <a:gd name="connsiteX0" fmla="*/ 0 w 4775998"/>
              <a:gd name="connsiteY0" fmla="*/ 0 h 601497"/>
              <a:gd name="connsiteX1" fmla="*/ 4775998 w 4775998"/>
              <a:gd name="connsiteY1" fmla="*/ 0 h 601497"/>
              <a:gd name="connsiteX2" fmla="*/ 4775998 w 4775998"/>
              <a:gd name="connsiteY2" fmla="*/ 331339 h 601497"/>
              <a:gd name="connsiteX3" fmla="*/ 4505840 w 4775998"/>
              <a:gd name="connsiteY3" fmla="*/ 601497 h 601497"/>
              <a:gd name="connsiteX4" fmla="*/ 270158 w 4775998"/>
              <a:gd name="connsiteY4" fmla="*/ 601497 h 601497"/>
              <a:gd name="connsiteX5" fmla="*/ 0 w 4775998"/>
              <a:gd name="connsiteY5" fmla="*/ 331339 h 601497"/>
              <a:gd name="connsiteX6" fmla="*/ 0 w 4775998"/>
              <a:gd name="connsiteY6" fmla="*/ 0 h 601497"/>
            </a:gdLst>
            <a:ahLst/>
            <a:cxnLst/>
            <a:rect l="l" t="t" r="r" b="b"/>
            <a:pathLst>
              <a:path w="4775998" h="601497">
                <a:moveTo>
                  <a:pt x="0" y="0"/>
                </a:moveTo>
                <a:lnTo>
                  <a:pt x="4775998" y="0"/>
                </a:lnTo>
                <a:lnTo>
                  <a:pt x="4775998" y="331339"/>
                </a:lnTo>
                <a:cubicBezTo>
                  <a:pt x="4775998" y="480543"/>
                  <a:pt x="4655044" y="601497"/>
                  <a:pt x="4505840" y="601497"/>
                </a:cubicBezTo>
                <a:lnTo>
                  <a:pt x="270158" y="601497"/>
                </a:lnTo>
                <a:cubicBezTo>
                  <a:pt x="120954" y="601497"/>
                  <a:pt x="0" y="480543"/>
                  <a:pt x="0" y="331339"/>
                </a:cubicBezTo>
                <a:lnTo>
                  <a:pt x="0" y="0"/>
                </a:lnTo>
                <a:close/>
              </a:path>
            </a:pathLst>
          </a:custGeom>
          <a:solidFill>
            <a:schemeClr val="bg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1420135" y="4058194"/>
            <a:ext cx="4120086" cy="452846"/>
          </a:xfrm>
          <a:prstGeom prst="rect">
            <a:avLst/>
          </a:prstGeom>
          <a:noFill/>
          <a:ln>
            <a:noFill/>
          </a:ln>
        </p:spPr>
        <p:txBody>
          <a:bodyPr vert="horz" wrap="square" lIns="0" tIns="0" rIns="0" bIns="0" rtlCol="0" anchor="ctr"/>
          <a:lstStyle/>
          <a:p>
            <a:pPr algn="ctr">
              <a:lnSpc>
                <a:spcPct val="130000"/>
              </a:lnSpc>
            </a:pPr>
            <a:r>
              <a:rPr kumimoji="1" lang="en-US" altLang="zh-CN" sz="1600">
                <a:ln w="12700">
                  <a:noFill/>
                </a:ln>
                <a:solidFill>
                  <a:srgbClr val="000000">
                    <a:alpha val="100000"/>
                  </a:srgbClr>
                </a:solidFill>
                <a:latin typeface="Source Han Sans CN Bold"/>
                <a:ea typeface="Source Han Sans CN Bold"/>
                <a:cs typeface="Source Han Sans CN Bold"/>
              </a:rPr>
              <a:t>市场需求的变化</a:t>
            </a:r>
            <a:endParaRPr kumimoji="1" lang="zh-CN" altLang="en-US"/>
          </a:p>
        </p:txBody>
      </p:sp>
      <p:pic>
        <p:nvPicPr>
          <p:cNvPr id="8" name="Picture 7"/>
          <p:cNvPicPr>
            <a:picLocks noChangeAspect="1"/>
          </p:cNvPicPr>
          <p:nvPr/>
        </p:nvPicPr>
        <p:blipFill>
          <a:blip r:embed="rId2">
            <a:alphaModFix/>
          </a:blip>
          <a:srcRect/>
          <a:stretch>
            <a:fillRect/>
          </a:stretch>
        </p:blipFill>
        <p:spPr>
          <a:xfrm>
            <a:off x="6353178" y="1390290"/>
            <a:ext cx="4775998" cy="3188456"/>
          </a:xfrm>
          <a:custGeom>
            <a:avLst/>
            <a:gdLst/>
            <a:ahLst/>
            <a:cxnLst/>
            <a:rect l="l" t="t" r="r" b="b"/>
            <a:pathLst>
              <a:path w="4775998" h="3188456">
                <a:moveTo>
                  <a:pt x="270158" y="0"/>
                </a:moveTo>
                <a:lnTo>
                  <a:pt x="4505840" y="0"/>
                </a:lnTo>
                <a:cubicBezTo>
                  <a:pt x="4655044" y="0"/>
                  <a:pt x="4775998" y="120954"/>
                  <a:pt x="4775998" y="270158"/>
                </a:cubicBezTo>
                <a:lnTo>
                  <a:pt x="4775998" y="2918298"/>
                </a:lnTo>
                <a:cubicBezTo>
                  <a:pt x="4775998" y="3067502"/>
                  <a:pt x="4655044" y="3188456"/>
                  <a:pt x="4505840" y="3188456"/>
                </a:cubicBezTo>
                <a:lnTo>
                  <a:pt x="270158" y="3188456"/>
                </a:lnTo>
                <a:cubicBezTo>
                  <a:pt x="120954" y="3188456"/>
                  <a:pt x="0" y="3067502"/>
                  <a:pt x="0" y="2918298"/>
                </a:cubicBezTo>
                <a:lnTo>
                  <a:pt x="0" y="270158"/>
                </a:lnTo>
                <a:cubicBezTo>
                  <a:pt x="0" y="120954"/>
                  <a:pt x="120954" y="0"/>
                  <a:pt x="270158" y="0"/>
                </a:cubicBezTo>
                <a:close/>
              </a:path>
            </a:pathLst>
          </a:custGeom>
          <a:noFill/>
          <a:ln>
            <a:noFill/>
          </a:ln>
        </p:spPr>
      </p:pic>
      <p:sp>
        <p:nvSpPr>
          <p:cNvPr id="9" name="标题 1"/>
          <p:cNvSpPr txBox="1"/>
          <p:nvPr/>
        </p:nvSpPr>
        <p:spPr>
          <a:xfrm>
            <a:off x="6353178" y="3977249"/>
            <a:ext cx="4775998" cy="601497"/>
          </a:xfrm>
          <a:custGeom>
            <a:avLst/>
            <a:gdLst>
              <a:gd name="connsiteX0" fmla="*/ 0 w 4775998"/>
              <a:gd name="connsiteY0" fmla="*/ 0 h 601497"/>
              <a:gd name="connsiteX1" fmla="*/ 4775998 w 4775998"/>
              <a:gd name="connsiteY1" fmla="*/ 0 h 601497"/>
              <a:gd name="connsiteX2" fmla="*/ 4775998 w 4775998"/>
              <a:gd name="connsiteY2" fmla="*/ 331339 h 601497"/>
              <a:gd name="connsiteX3" fmla="*/ 4505840 w 4775998"/>
              <a:gd name="connsiteY3" fmla="*/ 601497 h 601497"/>
              <a:gd name="connsiteX4" fmla="*/ 270158 w 4775998"/>
              <a:gd name="connsiteY4" fmla="*/ 601497 h 601497"/>
              <a:gd name="connsiteX5" fmla="*/ 0 w 4775998"/>
              <a:gd name="connsiteY5" fmla="*/ 331339 h 601497"/>
              <a:gd name="connsiteX6" fmla="*/ 0 w 4775998"/>
              <a:gd name="connsiteY6" fmla="*/ 0 h 601497"/>
            </a:gdLst>
            <a:ahLst/>
            <a:cxnLst/>
            <a:rect l="l" t="t" r="r" b="b"/>
            <a:pathLst>
              <a:path w="4775998" h="601497">
                <a:moveTo>
                  <a:pt x="0" y="0"/>
                </a:moveTo>
                <a:lnTo>
                  <a:pt x="4775998" y="0"/>
                </a:lnTo>
                <a:lnTo>
                  <a:pt x="4775998" y="331339"/>
                </a:lnTo>
                <a:cubicBezTo>
                  <a:pt x="4775998" y="480543"/>
                  <a:pt x="4655044" y="601497"/>
                  <a:pt x="4505840" y="601497"/>
                </a:cubicBezTo>
                <a:lnTo>
                  <a:pt x="270158" y="601497"/>
                </a:lnTo>
                <a:cubicBezTo>
                  <a:pt x="120954" y="601497"/>
                  <a:pt x="0" y="480543"/>
                  <a:pt x="0" y="331339"/>
                </a:cubicBezTo>
                <a:lnTo>
                  <a:pt x="0" y="0"/>
                </a:lnTo>
                <a:close/>
              </a:path>
            </a:pathLst>
          </a:custGeom>
          <a:solidFill>
            <a:schemeClr val="bg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6681134" y="4058194"/>
            <a:ext cx="4120086" cy="452846"/>
          </a:xfrm>
          <a:prstGeom prst="rect">
            <a:avLst/>
          </a:prstGeom>
          <a:noFill/>
          <a:ln>
            <a:noFill/>
          </a:ln>
        </p:spPr>
        <p:txBody>
          <a:bodyPr vert="horz" wrap="square" lIns="0" tIns="0" rIns="0" bIns="0" rtlCol="0" anchor="ctr"/>
          <a:lstStyle/>
          <a:p>
            <a:pPr algn="ctr">
              <a:lnSpc>
                <a:spcPct val="130000"/>
              </a:lnSpc>
            </a:pPr>
            <a:r>
              <a:rPr kumimoji="1" lang="en-US" altLang="zh-CN" sz="1600">
                <a:ln w="12700">
                  <a:noFill/>
                </a:ln>
                <a:solidFill>
                  <a:srgbClr val="000000">
                    <a:alpha val="100000"/>
                  </a:srgbClr>
                </a:solidFill>
                <a:latin typeface="Source Han Sans CN Bold"/>
                <a:ea typeface="Source Han Sans CN Bold"/>
                <a:cs typeface="Source Han Sans CN Bold"/>
              </a:rPr>
              <a:t>服务创新的方向</a:t>
            </a:r>
            <a:endParaRPr kumimoji="1" lang="zh-CN" altLang="en-US"/>
          </a:p>
        </p:txBody>
      </p:sp>
      <p:sp>
        <p:nvSpPr>
          <p:cNvPr id="11" name="标题 1"/>
          <p:cNvSpPr txBox="1"/>
          <p:nvPr/>
        </p:nvSpPr>
        <p:spPr>
          <a:xfrm>
            <a:off x="6474721" y="4731850"/>
            <a:ext cx="4532914" cy="1260010"/>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FFFFFF">
                    <a:alpha val="100000"/>
                  </a:srgbClr>
                </a:solidFill>
                <a:latin typeface="Source Han Sans"/>
                <a:ea typeface="Source Han Sans"/>
                <a:cs typeface="Source Han Sans"/>
              </a:rPr>
              <a:t>网络工程服务创新的方向包括提供更加个性化的服务、加强网络安全防护以及提升用户体验等。</a:t>
            </a:r>
            <a:endParaRPr kumimoji="1" lang="zh-CN" altLang="en-US"/>
          </a:p>
        </p:txBody>
      </p:sp>
      <p:sp>
        <p:nvSpPr>
          <p:cNvPr id="12" name="标题 1"/>
          <p:cNvSpPr txBox="1"/>
          <p:nvPr/>
        </p:nvSpPr>
        <p:spPr>
          <a:xfrm>
            <a:off x="316690" y="373380"/>
            <a:ext cx="8171180" cy="655320"/>
          </a:xfrm>
          <a:prstGeom prst="roundRect">
            <a:avLst>
              <a:gd name="adj" fmla="val 0"/>
            </a:avLst>
          </a:prstGeom>
          <a:gradFill>
            <a:gsLst>
              <a:gs pos="0">
                <a:schemeClr val="bg1">
                  <a:lumMod val="95000"/>
                </a:schemeClr>
              </a:gs>
              <a:gs pos="80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783520" y="484345"/>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市场需求与服务创新</a:t>
            </a:r>
            <a:endParaRPr kumimoji="1" lang="zh-CN" altLang="en-US"/>
          </a:p>
        </p:txBody>
      </p:sp>
      <p:sp>
        <p:nvSpPr>
          <p:cNvPr id="14" name="标题 1"/>
          <p:cNvSpPr txBox="1"/>
          <p:nvPr/>
        </p:nvSpPr>
        <p:spPr>
          <a:xfrm rot="16200000">
            <a:off x="263866" y="423557"/>
            <a:ext cx="665534" cy="544749"/>
          </a:xfrm>
          <a:prstGeom prst="halfFrame">
            <a:avLst>
              <a:gd name="adj1" fmla="val 23809"/>
              <a:gd name="adj2" fmla="val 22885"/>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extLst>
      <p:ext uri="{BB962C8B-B14F-4D97-AF65-F5344CB8AC3E}">
        <p14:creationId xmlns:p14="http://schemas.microsoft.com/office/powerpoint/2010/main" val="37256211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27384"/>
            <a:ext cx="12216680" cy="6912768"/>
          </a:xfrm>
          <a:prstGeom prst="rect">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pic>
        <p:nvPicPr>
          <p:cNvPr id="3" name="Picture 2"/>
          <p:cNvPicPr>
            <a:picLocks noChangeAspect="1"/>
          </p:cNvPicPr>
          <p:nvPr/>
        </p:nvPicPr>
        <p:blipFill>
          <a:blip r:embed="rId2">
            <a:alphaModFix/>
          </a:blip>
          <a:srcRect t="28644" b="28644"/>
          <a:stretch>
            <a:fillRect/>
          </a:stretch>
        </p:blipFill>
        <p:spPr>
          <a:xfrm>
            <a:off x="0" y="3947491"/>
            <a:ext cx="12192000" cy="2918460"/>
          </a:xfrm>
          <a:custGeom>
            <a:avLst/>
            <a:gdLst/>
            <a:ahLst/>
            <a:cxnLst/>
            <a:rect l="l" t="t" r="r" b="b"/>
            <a:pathLst>
              <a:path w="12192000" h="2918460">
                <a:moveTo>
                  <a:pt x="0" y="0"/>
                </a:moveTo>
                <a:lnTo>
                  <a:pt x="12192000" y="0"/>
                </a:lnTo>
                <a:lnTo>
                  <a:pt x="12192000" y="2918460"/>
                </a:lnTo>
                <a:lnTo>
                  <a:pt x="0" y="2918460"/>
                </a:lnTo>
                <a:close/>
              </a:path>
            </a:pathLst>
          </a:custGeom>
          <a:noFill/>
          <a:ln>
            <a:noFill/>
          </a:ln>
        </p:spPr>
      </p:pic>
      <p:sp>
        <p:nvSpPr>
          <p:cNvPr id="4" name="标题 1"/>
          <p:cNvSpPr txBox="1"/>
          <p:nvPr/>
        </p:nvSpPr>
        <p:spPr>
          <a:xfrm>
            <a:off x="0" y="3947491"/>
            <a:ext cx="12192000" cy="2918460"/>
          </a:xfrm>
          <a:prstGeom prst="rect">
            <a:avLst/>
          </a:prstGeom>
          <a:gradFill>
            <a:gsLst>
              <a:gs pos="0">
                <a:schemeClr val="accent1">
                  <a:lumMod val="20000"/>
                  <a:lumOff val="80000"/>
                </a:schemeClr>
              </a:gs>
              <a:gs pos="100000">
                <a:schemeClr val="accent1">
                  <a:alpha val="54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768350" y="1490869"/>
            <a:ext cx="4956645" cy="4055166"/>
          </a:xfrm>
          <a:prstGeom prst="roundRect">
            <a:avLst>
              <a:gd name="adj" fmla="val 8797"/>
            </a:avLst>
          </a:prstGeom>
          <a:solidFill>
            <a:schemeClr val="bg1"/>
          </a:solidFill>
          <a:ln w="12700" cap="sq">
            <a:noFill/>
            <a:miter/>
          </a:ln>
          <a:effectLst>
            <a:outerShdw blurRad="203200" dist="38100" dir="2700000" algn="tl" rotWithShape="0">
              <a:srgbClr val="000000">
                <a:alpha val="8000"/>
              </a:srgbClr>
            </a:outerShdw>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5515168" y="1411356"/>
            <a:ext cx="278848" cy="287793"/>
          </a:xfrm>
          <a:prstGeom prst="ellipse">
            <a:avLst/>
          </a:prstGeom>
          <a:noFill/>
          <a:ln w="5715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967740" y="2484782"/>
            <a:ext cx="4587239" cy="2769705"/>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5G、6G、云计算、大数据和人工智能等新技术的应用将为网络工程带来新的发展机遇。</a:t>
            </a:r>
            <a:endParaRPr kumimoji="1" lang="zh-CN" altLang="en-US"/>
          </a:p>
        </p:txBody>
      </p:sp>
      <p:sp>
        <p:nvSpPr>
          <p:cNvPr id="8" name="标题 1"/>
          <p:cNvSpPr txBox="1"/>
          <p:nvPr/>
        </p:nvSpPr>
        <p:spPr>
          <a:xfrm>
            <a:off x="6385284" y="1490869"/>
            <a:ext cx="4956645" cy="4055166"/>
          </a:xfrm>
          <a:prstGeom prst="roundRect">
            <a:avLst>
              <a:gd name="adj" fmla="val 8797"/>
            </a:avLst>
          </a:prstGeom>
          <a:solidFill>
            <a:schemeClr val="bg1"/>
          </a:solidFill>
          <a:ln w="12700" cap="sq">
            <a:noFill/>
            <a:miter/>
          </a:ln>
          <a:effectLst>
            <a:outerShdw blurRad="203200" dist="38100" dir="2700000" algn="tl" rotWithShape="0">
              <a:srgbClr val="000000">
                <a:alpha val="8000"/>
              </a:srgbClr>
            </a:outerShdw>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11132102" y="1411356"/>
            <a:ext cx="278848" cy="287793"/>
          </a:xfrm>
          <a:prstGeom prst="ellipse">
            <a:avLst/>
          </a:prstGeom>
          <a:noFill/>
          <a:ln w="57150"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6584673" y="2484782"/>
            <a:ext cx="4587239" cy="2769705"/>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技术创新的同时，网络工程师需要面对技术快速迭代带来的挑战，持续学习和适应新技术。</a:t>
            </a:r>
            <a:endParaRPr kumimoji="1" lang="zh-CN" altLang="en-US"/>
          </a:p>
        </p:txBody>
      </p:sp>
      <p:sp>
        <p:nvSpPr>
          <p:cNvPr id="11" name="标题 1"/>
          <p:cNvSpPr txBox="1"/>
          <p:nvPr/>
        </p:nvSpPr>
        <p:spPr>
          <a:xfrm>
            <a:off x="967740" y="1610140"/>
            <a:ext cx="4587239" cy="763326"/>
          </a:xfrm>
          <a:prstGeom prst="rect">
            <a:avLst/>
          </a:prstGeom>
          <a:noFill/>
          <a:ln>
            <a:noFill/>
          </a:ln>
        </p:spPr>
        <p:txBody>
          <a:bodyPr vert="horz" wrap="square" lIns="0" tIns="0" rIns="0" bIns="0" rtlCol="0" anchor="ctr"/>
          <a:lstStyle/>
          <a:p>
            <a:pPr algn="l">
              <a:lnSpc>
                <a:spcPct val="150000"/>
              </a:lnSpc>
            </a:pPr>
            <a:r>
              <a:rPr kumimoji="1" lang="en-US" altLang="zh-CN" sz="7200">
                <a:ln w="12700">
                  <a:noFill/>
                </a:ln>
                <a:solidFill>
                  <a:srgbClr val="F2F2F2">
                    <a:alpha val="100000"/>
                  </a:srgbClr>
                </a:solidFill>
                <a:latin typeface="Source Han Sans"/>
                <a:ea typeface="Source Han Sans"/>
                <a:cs typeface="Source Han Sans"/>
              </a:rPr>
              <a:t>01</a:t>
            </a:r>
            <a:endParaRPr kumimoji="1" lang="zh-CN" altLang="en-US"/>
          </a:p>
        </p:txBody>
      </p:sp>
      <p:sp>
        <p:nvSpPr>
          <p:cNvPr id="12" name="标题 1"/>
          <p:cNvSpPr txBox="1"/>
          <p:nvPr/>
        </p:nvSpPr>
        <p:spPr>
          <a:xfrm>
            <a:off x="967740" y="2063364"/>
            <a:ext cx="4587239" cy="389614"/>
          </a:xfrm>
          <a:prstGeom prst="rect">
            <a:avLst/>
          </a:prstGeom>
          <a:noFill/>
          <a:ln>
            <a:noFill/>
          </a:ln>
        </p:spPr>
        <p:txBody>
          <a:bodyPr vert="horz" wrap="square" lIns="0" tIns="0" rIns="0" bIns="0" rtlCol="0" anchor="t"/>
          <a:lstStyle/>
          <a:p>
            <a:pPr algn="l">
              <a:lnSpc>
                <a:spcPct val="150000"/>
              </a:lnSpc>
            </a:pPr>
            <a:r>
              <a:rPr kumimoji="1" lang="en-US" altLang="zh-CN" sz="1600">
                <a:ln w="12700">
                  <a:noFill/>
                </a:ln>
                <a:solidFill>
                  <a:srgbClr val="000000">
                    <a:alpha val="100000"/>
                  </a:srgbClr>
                </a:solidFill>
                <a:latin typeface="Source Han Sans CN Bold"/>
                <a:ea typeface="Source Han Sans CN Bold"/>
                <a:cs typeface="Source Han Sans CN Bold"/>
              </a:rPr>
              <a:t>新技术的应用前景</a:t>
            </a:r>
            <a:endParaRPr kumimoji="1" lang="zh-CN" altLang="en-US"/>
          </a:p>
        </p:txBody>
      </p:sp>
      <p:sp>
        <p:nvSpPr>
          <p:cNvPr id="13" name="标题 1"/>
          <p:cNvSpPr txBox="1"/>
          <p:nvPr/>
        </p:nvSpPr>
        <p:spPr>
          <a:xfrm>
            <a:off x="6584673" y="1610140"/>
            <a:ext cx="4587239" cy="763326"/>
          </a:xfrm>
          <a:prstGeom prst="rect">
            <a:avLst/>
          </a:prstGeom>
          <a:noFill/>
          <a:ln>
            <a:noFill/>
          </a:ln>
        </p:spPr>
        <p:txBody>
          <a:bodyPr vert="horz" wrap="square" lIns="0" tIns="0" rIns="0" bIns="0" rtlCol="0" anchor="ctr"/>
          <a:lstStyle/>
          <a:p>
            <a:pPr algn="l">
              <a:lnSpc>
                <a:spcPct val="150000"/>
              </a:lnSpc>
            </a:pPr>
            <a:r>
              <a:rPr kumimoji="1" lang="en-US" altLang="zh-CN" sz="7200">
                <a:ln w="12700">
                  <a:noFill/>
                </a:ln>
                <a:solidFill>
                  <a:srgbClr val="F2F2F2">
                    <a:alpha val="100000"/>
                  </a:srgbClr>
                </a:solidFill>
                <a:latin typeface="Source Han Sans"/>
                <a:ea typeface="Source Han Sans"/>
                <a:cs typeface="Source Han Sans"/>
              </a:rPr>
              <a:t>02</a:t>
            </a:r>
            <a:endParaRPr kumimoji="1" lang="zh-CN" altLang="en-US"/>
          </a:p>
        </p:txBody>
      </p:sp>
      <p:sp>
        <p:nvSpPr>
          <p:cNvPr id="14" name="标题 1"/>
          <p:cNvSpPr txBox="1"/>
          <p:nvPr/>
        </p:nvSpPr>
        <p:spPr>
          <a:xfrm>
            <a:off x="6584673" y="2063364"/>
            <a:ext cx="4587239" cy="389614"/>
          </a:xfrm>
          <a:prstGeom prst="rect">
            <a:avLst/>
          </a:prstGeom>
          <a:noFill/>
          <a:ln>
            <a:noFill/>
          </a:ln>
        </p:spPr>
        <p:txBody>
          <a:bodyPr vert="horz" wrap="square" lIns="0" tIns="0" rIns="0" bIns="0" rtlCol="0" anchor="t"/>
          <a:lstStyle/>
          <a:p>
            <a:pPr algn="l">
              <a:lnSpc>
                <a:spcPct val="150000"/>
              </a:lnSpc>
            </a:pPr>
            <a:r>
              <a:rPr kumimoji="1" lang="en-US" altLang="zh-CN" sz="1600">
                <a:ln w="12700">
                  <a:noFill/>
                </a:ln>
                <a:solidFill>
                  <a:srgbClr val="000000">
                    <a:alpha val="100000"/>
                  </a:srgbClr>
                </a:solidFill>
                <a:latin typeface="Source Han Sans CN Bold"/>
                <a:ea typeface="Source Han Sans CN Bold"/>
                <a:cs typeface="Source Han Sans CN Bold"/>
              </a:rPr>
              <a:t>技术创新的挑战</a:t>
            </a:r>
            <a:endParaRPr kumimoji="1" lang="zh-CN" altLang="en-US"/>
          </a:p>
        </p:txBody>
      </p:sp>
      <p:sp>
        <p:nvSpPr>
          <p:cNvPr id="15" name="标题 1"/>
          <p:cNvSpPr txBox="1"/>
          <p:nvPr/>
        </p:nvSpPr>
        <p:spPr>
          <a:xfrm>
            <a:off x="11395986" y="6019137"/>
            <a:ext cx="122913" cy="122913"/>
          </a:xfrm>
          <a:prstGeom prst="ellips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11189252" y="6019137"/>
            <a:ext cx="122913" cy="122913"/>
          </a:xfrm>
          <a:prstGeom prst="ellips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10982518" y="6019137"/>
            <a:ext cx="122913" cy="122913"/>
          </a:xfrm>
          <a:prstGeom prst="ellips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316690" y="373380"/>
            <a:ext cx="8171180" cy="655320"/>
          </a:xfrm>
          <a:prstGeom prst="roundRect">
            <a:avLst>
              <a:gd name="adj" fmla="val 0"/>
            </a:avLst>
          </a:prstGeom>
          <a:gradFill>
            <a:gsLst>
              <a:gs pos="0">
                <a:schemeClr val="bg1">
                  <a:lumMod val="95000"/>
                </a:schemeClr>
              </a:gs>
              <a:gs pos="80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783520" y="484345"/>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b="1" dirty="0" err="1">
                <a:ln w="12700">
                  <a:noFill/>
                </a:ln>
                <a:solidFill>
                  <a:srgbClr val="262626">
                    <a:alpha val="100000"/>
                  </a:srgbClr>
                </a:solidFill>
                <a:latin typeface="Source Han Sans CN Bold"/>
                <a:ea typeface="Source Han Sans CN Bold"/>
                <a:cs typeface="Source Han Sans CN Bold"/>
              </a:rPr>
              <a:t>技术创新的驱动力</a:t>
            </a:r>
            <a:endParaRPr kumimoji="1" lang="zh-CN" altLang="en-US" b="1" dirty="0"/>
          </a:p>
        </p:txBody>
      </p:sp>
      <p:sp>
        <p:nvSpPr>
          <p:cNvPr id="20" name="标题 1"/>
          <p:cNvSpPr txBox="1"/>
          <p:nvPr/>
        </p:nvSpPr>
        <p:spPr>
          <a:xfrm rot="16200000">
            <a:off x="263866" y="423557"/>
            <a:ext cx="665534" cy="544749"/>
          </a:xfrm>
          <a:prstGeom prst="halfFrame">
            <a:avLst>
              <a:gd name="adj1" fmla="val 23809"/>
              <a:gd name="adj2" fmla="val 22885"/>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extLst>
      <p:ext uri="{BB962C8B-B14F-4D97-AF65-F5344CB8AC3E}">
        <p14:creationId xmlns:p14="http://schemas.microsoft.com/office/powerpoint/2010/main" val="1300101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27384"/>
            <a:ext cx="12216680" cy="6912768"/>
          </a:xfrm>
          <a:prstGeom prst="rect">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660400" y="1546860"/>
            <a:ext cx="5168900" cy="510540"/>
          </a:xfrm>
          <a:prstGeom prst="roundRect">
            <a:avLst>
              <a:gd name="adj" fmla="val 50000"/>
            </a:avLst>
          </a:prstGeom>
          <a:solidFill>
            <a:schemeClr val="bg1"/>
          </a:solidFill>
          <a:ln w="12700" cap="sq">
            <a:noFill/>
            <a:miter/>
          </a:ln>
          <a:effectLst>
            <a:outerShdw blurRad="241300" sx="102000" sy="102000" algn="ctr" rotWithShape="0">
              <a:srgbClr val="000000">
                <a:alpha val="5000"/>
              </a:srgbClr>
            </a:outerShdw>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660400" y="1546860"/>
            <a:ext cx="505460" cy="510540"/>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1270000" y="2179321"/>
            <a:ext cx="4345940" cy="1485900"/>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随着网络工程行业的快速发展，对高素质网络工程人才的需求日益增加。</a:t>
            </a:r>
            <a:endParaRPr kumimoji="1" lang="zh-CN" altLang="en-US"/>
          </a:p>
        </p:txBody>
      </p:sp>
      <p:sp>
        <p:nvSpPr>
          <p:cNvPr id="6" name="标题 1"/>
          <p:cNvSpPr txBox="1"/>
          <p:nvPr/>
        </p:nvSpPr>
        <p:spPr>
          <a:xfrm>
            <a:off x="1270000" y="1632853"/>
            <a:ext cx="4340860" cy="338554"/>
          </a:xfrm>
          <a:prstGeom prst="rect">
            <a:avLst/>
          </a:prstGeom>
          <a:noFill/>
          <a:ln>
            <a:noFill/>
          </a:ln>
        </p:spPr>
        <p:txBody>
          <a:bodyPr vert="horz" wrap="square" lIns="0" tIns="0" rIns="0" bIns="0" rtlCol="0" anchor="ctr"/>
          <a:lstStyle/>
          <a:p>
            <a:pPr algn="l">
              <a:lnSpc>
                <a:spcPct val="100000"/>
              </a:lnSpc>
            </a:pPr>
            <a:r>
              <a:rPr kumimoji="1" lang="en-US" altLang="zh-CN" sz="1600">
                <a:ln w="12700">
                  <a:noFill/>
                </a:ln>
                <a:solidFill>
                  <a:srgbClr val="262626">
                    <a:alpha val="100000"/>
                  </a:srgbClr>
                </a:solidFill>
                <a:latin typeface="Source Han Sans CN Bold"/>
                <a:ea typeface="Source Han Sans CN Bold"/>
                <a:cs typeface="Source Han Sans CN Bold"/>
              </a:rPr>
              <a:t>网络工程人才的需求</a:t>
            </a:r>
            <a:endParaRPr kumimoji="1" lang="zh-CN" altLang="en-US"/>
          </a:p>
        </p:txBody>
      </p:sp>
      <p:sp>
        <p:nvSpPr>
          <p:cNvPr id="7" name="标题 1"/>
          <p:cNvSpPr txBox="1"/>
          <p:nvPr/>
        </p:nvSpPr>
        <p:spPr>
          <a:xfrm>
            <a:off x="782320" y="1632853"/>
            <a:ext cx="345440" cy="338554"/>
          </a:xfrm>
          <a:prstGeom prst="rect">
            <a:avLst/>
          </a:prstGeom>
          <a:noFill/>
          <a:ln>
            <a:noFill/>
          </a:ln>
        </p:spPr>
        <p:txBody>
          <a:bodyPr vert="horz" wrap="square" lIns="0" tIns="0" rIns="0" bIns="0" rtlCol="0" anchor="ctr"/>
          <a:lstStyle/>
          <a:p>
            <a:pPr algn="l">
              <a:lnSpc>
                <a:spcPct val="100000"/>
              </a:lnSpc>
            </a:pPr>
            <a:r>
              <a:rPr kumimoji="1" lang="en-US" altLang="zh-CN" sz="1800">
                <a:ln w="12700">
                  <a:noFill/>
                </a:ln>
                <a:solidFill>
                  <a:srgbClr val="FFFFFF">
                    <a:alpha val="100000"/>
                  </a:srgbClr>
                </a:solidFill>
                <a:latin typeface="Source Han Sans"/>
                <a:ea typeface="Source Han Sans"/>
                <a:cs typeface="Source Han Sans"/>
              </a:rPr>
              <a:t>01</a:t>
            </a:r>
            <a:endParaRPr kumimoji="1" lang="zh-CN" altLang="en-US"/>
          </a:p>
        </p:txBody>
      </p:sp>
      <p:sp>
        <p:nvSpPr>
          <p:cNvPr id="8" name="标题 1"/>
          <p:cNvSpPr txBox="1"/>
          <p:nvPr/>
        </p:nvSpPr>
        <p:spPr>
          <a:xfrm>
            <a:off x="660400" y="3878579"/>
            <a:ext cx="5168900" cy="510540"/>
          </a:xfrm>
          <a:prstGeom prst="roundRect">
            <a:avLst>
              <a:gd name="adj" fmla="val 50000"/>
            </a:avLst>
          </a:prstGeom>
          <a:solidFill>
            <a:schemeClr val="bg1"/>
          </a:solidFill>
          <a:ln w="12700" cap="sq">
            <a:noFill/>
            <a:miter/>
          </a:ln>
          <a:effectLst>
            <a:outerShdw blurRad="241300" sx="102000" sy="102000" algn="ctr" rotWithShape="0">
              <a:srgbClr val="000000">
                <a:alpha val="5000"/>
              </a:srgbClr>
            </a:outerShdw>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660400" y="3878579"/>
            <a:ext cx="505460" cy="510540"/>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1270000" y="4511040"/>
            <a:ext cx="4345940" cy="1485900"/>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加强网络工程教育，培养更多的专业人才，对于推动行业的可持续发展至关重要。</a:t>
            </a:r>
            <a:endParaRPr kumimoji="1" lang="zh-CN" altLang="en-US"/>
          </a:p>
        </p:txBody>
      </p:sp>
      <p:sp>
        <p:nvSpPr>
          <p:cNvPr id="11" name="标题 1"/>
          <p:cNvSpPr txBox="1"/>
          <p:nvPr/>
        </p:nvSpPr>
        <p:spPr>
          <a:xfrm>
            <a:off x="1270000" y="3964572"/>
            <a:ext cx="4340860" cy="338554"/>
          </a:xfrm>
          <a:prstGeom prst="rect">
            <a:avLst/>
          </a:prstGeom>
          <a:noFill/>
          <a:ln>
            <a:noFill/>
          </a:ln>
        </p:spPr>
        <p:txBody>
          <a:bodyPr vert="horz" wrap="square" lIns="0" tIns="0" rIns="0" bIns="0" rtlCol="0" anchor="ctr"/>
          <a:lstStyle/>
          <a:p>
            <a:pPr algn="l">
              <a:lnSpc>
                <a:spcPct val="100000"/>
              </a:lnSpc>
            </a:pPr>
            <a:r>
              <a:rPr kumimoji="1" lang="en-US" altLang="zh-CN" sz="1600">
                <a:ln w="12700">
                  <a:noFill/>
                </a:ln>
                <a:solidFill>
                  <a:srgbClr val="262626">
                    <a:alpha val="100000"/>
                  </a:srgbClr>
                </a:solidFill>
                <a:latin typeface="Source Han Sans CN Bold"/>
                <a:ea typeface="Source Han Sans CN Bold"/>
                <a:cs typeface="Source Han Sans CN Bold"/>
              </a:rPr>
              <a:t>网络工程教育的重要性</a:t>
            </a:r>
            <a:endParaRPr kumimoji="1" lang="zh-CN" altLang="en-US"/>
          </a:p>
        </p:txBody>
      </p:sp>
      <p:sp>
        <p:nvSpPr>
          <p:cNvPr id="12" name="标题 1"/>
          <p:cNvSpPr txBox="1"/>
          <p:nvPr/>
        </p:nvSpPr>
        <p:spPr>
          <a:xfrm>
            <a:off x="782320" y="3964572"/>
            <a:ext cx="345440" cy="338554"/>
          </a:xfrm>
          <a:prstGeom prst="rect">
            <a:avLst/>
          </a:prstGeom>
          <a:noFill/>
          <a:ln>
            <a:noFill/>
          </a:ln>
        </p:spPr>
        <p:txBody>
          <a:bodyPr vert="horz" wrap="square" lIns="0" tIns="0" rIns="0" bIns="0" rtlCol="0" anchor="ctr"/>
          <a:lstStyle/>
          <a:p>
            <a:pPr algn="l">
              <a:lnSpc>
                <a:spcPct val="100000"/>
              </a:lnSpc>
            </a:pPr>
            <a:r>
              <a:rPr kumimoji="1" lang="en-US" altLang="zh-CN" sz="1800">
                <a:ln w="12700">
                  <a:noFill/>
                </a:ln>
                <a:solidFill>
                  <a:srgbClr val="FFFFFF">
                    <a:alpha val="100000"/>
                  </a:srgbClr>
                </a:solidFill>
                <a:latin typeface="Source Han Sans"/>
                <a:ea typeface="Source Han Sans"/>
                <a:cs typeface="Source Han Sans"/>
              </a:rPr>
              <a:t>02</a:t>
            </a:r>
            <a:endParaRPr kumimoji="1" lang="zh-CN" altLang="en-US"/>
          </a:p>
        </p:txBody>
      </p:sp>
      <p:pic>
        <p:nvPicPr>
          <p:cNvPr id="13" name="Picture 12"/>
          <p:cNvPicPr>
            <a:picLocks noChangeAspect="1"/>
          </p:cNvPicPr>
          <p:nvPr/>
        </p:nvPicPr>
        <p:blipFill>
          <a:blip r:embed="rId2">
            <a:alphaModFix/>
          </a:blip>
          <a:srcRect l="20846" r="20846"/>
          <a:stretch>
            <a:fillRect/>
          </a:stretch>
        </p:blipFill>
        <p:spPr>
          <a:xfrm>
            <a:off x="6339840" y="1329197"/>
            <a:ext cx="2437130" cy="2342462"/>
          </a:xfrm>
          <a:custGeom>
            <a:avLst/>
            <a:gdLst/>
            <a:ahLst/>
            <a:cxnLst/>
            <a:rect l="l" t="t" r="r" b="b"/>
            <a:pathLst>
              <a:path w="2437130" h="2342462">
                <a:moveTo>
                  <a:pt x="80089" y="0"/>
                </a:moveTo>
                <a:lnTo>
                  <a:pt x="2357041" y="0"/>
                </a:lnTo>
                <a:cubicBezTo>
                  <a:pt x="2401273" y="0"/>
                  <a:pt x="2437130" y="35857"/>
                  <a:pt x="2437130" y="80089"/>
                </a:cubicBezTo>
                <a:lnTo>
                  <a:pt x="2437130" y="2262373"/>
                </a:lnTo>
                <a:cubicBezTo>
                  <a:pt x="2437130" y="2306605"/>
                  <a:pt x="2401273" y="2342462"/>
                  <a:pt x="2357041" y="2342462"/>
                </a:cubicBezTo>
                <a:lnTo>
                  <a:pt x="80089" y="2342462"/>
                </a:lnTo>
                <a:cubicBezTo>
                  <a:pt x="35857" y="2342462"/>
                  <a:pt x="0" y="2306605"/>
                  <a:pt x="0" y="2262373"/>
                </a:cubicBezTo>
                <a:lnTo>
                  <a:pt x="0" y="80089"/>
                </a:lnTo>
                <a:cubicBezTo>
                  <a:pt x="0" y="35857"/>
                  <a:pt x="35857" y="0"/>
                  <a:pt x="80089" y="0"/>
                </a:cubicBezTo>
                <a:close/>
              </a:path>
            </a:pathLst>
          </a:custGeom>
          <a:noFill/>
          <a:ln>
            <a:noFill/>
          </a:ln>
        </p:spPr>
      </p:pic>
      <p:pic>
        <p:nvPicPr>
          <p:cNvPr id="14" name="Picture 13"/>
          <p:cNvPicPr>
            <a:picLocks noChangeAspect="1"/>
          </p:cNvPicPr>
          <p:nvPr/>
        </p:nvPicPr>
        <p:blipFill>
          <a:blip r:embed="rId3">
            <a:alphaModFix/>
          </a:blip>
          <a:srcRect l="20846" r="20846"/>
          <a:stretch>
            <a:fillRect/>
          </a:stretch>
        </p:blipFill>
        <p:spPr>
          <a:xfrm>
            <a:off x="8776970" y="3676157"/>
            <a:ext cx="2437130" cy="2342462"/>
          </a:xfrm>
          <a:custGeom>
            <a:avLst/>
            <a:gdLst/>
            <a:ahLst/>
            <a:cxnLst/>
            <a:rect l="l" t="t" r="r" b="b"/>
            <a:pathLst>
              <a:path w="2437130" h="2342462">
                <a:moveTo>
                  <a:pt x="80089" y="0"/>
                </a:moveTo>
                <a:lnTo>
                  <a:pt x="2357041" y="0"/>
                </a:lnTo>
                <a:cubicBezTo>
                  <a:pt x="2401273" y="0"/>
                  <a:pt x="2437130" y="35857"/>
                  <a:pt x="2437130" y="80089"/>
                </a:cubicBezTo>
                <a:lnTo>
                  <a:pt x="2437130" y="2262373"/>
                </a:lnTo>
                <a:cubicBezTo>
                  <a:pt x="2437130" y="2306605"/>
                  <a:pt x="2401273" y="2342462"/>
                  <a:pt x="2357041" y="2342462"/>
                </a:cubicBezTo>
                <a:lnTo>
                  <a:pt x="80089" y="2342462"/>
                </a:lnTo>
                <a:cubicBezTo>
                  <a:pt x="35857" y="2342462"/>
                  <a:pt x="0" y="2306605"/>
                  <a:pt x="0" y="2262373"/>
                </a:cubicBezTo>
                <a:lnTo>
                  <a:pt x="0" y="80089"/>
                </a:lnTo>
                <a:cubicBezTo>
                  <a:pt x="0" y="35857"/>
                  <a:pt x="35857" y="0"/>
                  <a:pt x="80089" y="0"/>
                </a:cubicBezTo>
                <a:close/>
              </a:path>
            </a:pathLst>
          </a:custGeom>
          <a:noFill/>
          <a:ln>
            <a:noFill/>
          </a:ln>
        </p:spPr>
      </p:pic>
      <p:pic>
        <p:nvPicPr>
          <p:cNvPr id="15" name="Picture 14"/>
          <p:cNvPicPr>
            <a:picLocks noChangeAspect="1"/>
          </p:cNvPicPr>
          <p:nvPr/>
        </p:nvPicPr>
        <p:blipFill>
          <a:blip r:embed="rId4">
            <a:alphaModFix/>
          </a:blip>
          <a:srcRect l="20846" r="20846"/>
          <a:stretch>
            <a:fillRect/>
          </a:stretch>
        </p:blipFill>
        <p:spPr>
          <a:xfrm>
            <a:off x="6339840" y="4020879"/>
            <a:ext cx="2078478" cy="1997741"/>
          </a:xfrm>
          <a:custGeom>
            <a:avLst/>
            <a:gdLst/>
            <a:ahLst/>
            <a:cxnLst/>
            <a:rect l="l" t="t" r="r" b="b"/>
            <a:pathLst>
              <a:path w="2078478" h="1997741">
                <a:moveTo>
                  <a:pt x="68303" y="0"/>
                </a:moveTo>
                <a:lnTo>
                  <a:pt x="2010175" y="0"/>
                </a:lnTo>
                <a:cubicBezTo>
                  <a:pt x="2047898" y="0"/>
                  <a:pt x="2078478" y="30580"/>
                  <a:pt x="2078478" y="68303"/>
                </a:cubicBezTo>
                <a:lnTo>
                  <a:pt x="2078478" y="1929438"/>
                </a:lnTo>
                <a:cubicBezTo>
                  <a:pt x="2078478" y="1967161"/>
                  <a:pt x="2047898" y="1997741"/>
                  <a:pt x="2010175" y="1997741"/>
                </a:cubicBezTo>
                <a:lnTo>
                  <a:pt x="68303" y="1997741"/>
                </a:lnTo>
                <a:cubicBezTo>
                  <a:pt x="30580" y="1997741"/>
                  <a:pt x="0" y="1967161"/>
                  <a:pt x="0" y="1929438"/>
                </a:cubicBezTo>
                <a:lnTo>
                  <a:pt x="0" y="68303"/>
                </a:lnTo>
                <a:cubicBezTo>
                  <a:pt x="0" y="30580"/>
                  <a:pt x="30580" y="0"/>
                  <a:pt x="68303" y="0"/>
                </a:cubicBezTo>
                <a:close/>
              </a:path>
            </a:pathLst>
          </a:custGeom>
          <a:noFill/>
          <a:ln>
            <a:noFill/>
          </a:ln>
        </p:spPr>
      </p:pic>
      <p:pic>
        <p:nvPicPr>
          <p:cNvPr id="16" name="Picture 15"/>
          <p:cNvPicPr>
            <a:picLocks noChangeAspect="1"/>
          </p:cNvPicPr>
          <p:nvPr/>
        </p:nvPicPr>
        <p:blipFill>
          <a:blip r:embed="rId5">
            <a:alphaModFix/>
          </a:blip>
          <a:srcRect l="20846" r="20846"/>
          <a:stretch>
            <a:fillRect/>
          </a:stretch>
        </p:blipFill>
        <p:spPr>
          <a:xfrm>
            <a:off x="9135622" y="1329198"/>
            <a:ext cx="2078478" cy="1997741"/>
          </a:xfrm>
          <a:custGeom>
            <a:avLst/>
            <a:gdLst/>
            <a:ahLst/>
            <a:cxnLst/>
            <a:rect l="l" t="t" r="r" b="b"/>
            <a:pathLst>
              <a:path w="2078478" h="1997741">
                <a:moveTo>
                  <a:pt x="68303" y="0"/>
                </a:moveTo>
                <a:lnTo>
                  <a:pt x="2010175" y="0"/>
                </a:lnTo>
                <a:cubicBezTo>
                  <a:pt x="2047898" y="0"/>
                  <a:pt x="2078478" y="30580"/>
                  <a:pt x="2078478" y="68303"/>
                </a:cubicBezTo>
                <a:lnTo>
                  <a:pt x="2078478" y="1929438"/>
                </a:lnTo>
                <a:cubicBezTo>
                  <a:pt x="2078478" y="1967161"/>
                  <a:pt x="2047898" y="1997741"/>
                  <a:pt x="2010175" y="1997741"/>
                </a:cubicBezTo>
                <a:lnTo>
                  <a:pt x="68303" y="1997741"/>
                </a:lnTo>
                <a:cubicBezTo>
                  <a:pt x="30580" y="1997741"/>
                  <a:pt x="0" y="1967161"/>
                  <a:pt x="0" y="1929438"/>
                </a:cubicBezTo>
                <a:lnTo>
                  <a:pt x="0" y="68303"/>
                </a:lnTo>
                <a:cubicBezTo>
                  <a:pt x="0" y="30580"/>
                  <a:pt x="30580" y="0"/>
                  <a:pt x="68303" y="0"/>
                </a:cubicBezTo>
                <a:close/>
              </a:path>
            </a:pathLst>
          </a:custGeom>
          <a:noFill/>
          <a:ln>
            <a:noFill/>
          </a:ln>
        </p:spPr>
      </p:pic>
      <p:sp>
        <p:nvSpPr>
          <p:cNvPr id="17" name="标题 1"/>
          <p:cNvSpPr txBox="1"/>
          <p:nvPr/>
        </p:nvSpPr>
        <p:spPr>
          <a:xfrm>
            <a:off x="316690" y="373380"/>
            <a:ext cx="8171180" cy="655320"/>
          </a:xfrm>
          <a:prstGeom prst="roundRect">
            <a:avLst>
              <a:gd name="adj" fmla="val 0"/>
            </a:avLst>
          </a:prstGeom>
          <a:gradFill>
            <a:gsLst>
              <a:gs pos="0">
                <a:schemeClr val="bg1">
                  <a:lumMod val="95000"/>
                </a:schemeClr>
              </a:gs>
              <a:gs pos="80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783520" y="484345"/>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人才培养与教育</a:t>
            </a:r>
            <a:endParaRPr kumimoji="1" lang="zh-CN" altLang="en-US"/>
          </a:p>
        </p:txBody>
      </p:sp>
      <p:sp>
        <p:nvSpPr>
          <p:cNvPr id="19" name="标题 1"/>
          <p:cNvSpPr txBox="1"/>
          <p:nvPr/>
        </p:nvSpPr>
        <p:spPr>
          <a:xfrm rot="16200000">
            <a:off x="263866" y="423557"/>
            <a:ext cx="665534" cy="544749"/>
          </a:xfrm>
          <a:prstGeom prst="halfFrame">
            <a:avLst>
              <a:gd name="adj1" fmla="val 23809"/>
              <a:gd name="adj2" fmla="val 22885"/>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extLst>
      <p:ext uri="{BB962C8B-B14F-4D97-AF65-F5344CB8AC3E}">
        <p14:creationId xmlns:p14="http://schemas.microsoft.com/office/powerpoint/2010/main" val="409993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27384"/>
            <a:ext cx="12216680" cy="6912768"/>
          </a:xfrm>
          <a:prstGeom prst="rect">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8549235" y="2505003"/>
            <a:ext cx="2969330" cy="2969329"/>
          </a:xfrm>
          <a:prstGeom prst="ellipse">
            <a:avLst/>
          </a:prstGeom>
          <a:solidFill>
            <a:schemeClr val="accent1"/>
          </a:soli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7944592" y="676115"/>
            <a:ext cx="1807418" cy="1807418"/>
          </a:xfrm>
          <a:prstGeom prst="ellipse">
            <a:avLst/>
          </a:prstGeom>
          <a:solidFill>
            <a:schemeClr val="accent1"/>
          </a:soli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7301171" y="4587317"/>
            <a:ext cx="1277181" cy="1277180"/>
          </a:xfrm>
          <a:prstGeom prst="ellipse">
            <a:avLst/>
          </a:prstGeom>
          <a:solidFill>
            <a:schemeClr val="accent1"/>
          </a:soli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7424018" y="2265571"/>
            <a:ext cx="816105" cy="816104"/>
          </a:xfrm>
          <a:prstGeom prst="ellipse">
            <a:avLst/>
          </a:prstGeom>
          <a:solidFill>
            <a:schemeClr val="accent1"/>
          </a:soli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10607749" y="5739778"/>
            <a:ext cx="617842" cy="617842"/>
          </a:xfrm>
          <a:prstGeom prst="ellipse">
            <a:avLst/>
          </a:prstGeom>
          <a:solidFill>
            <a:schemeClr val="accent1"/>
          </a:soli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6815398" y="4487957"/>
            <a:ext cx="355029" cy="355028"/>
          </a:xfrm>
          <a:prstGeom prst="ellipse">
            <a:avLst/>
          </a:prstGeom>
          <a:solidFill>
            <a:schemeClr val="accent2"/>
          </a:soli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10965083" y="2274792"/>
            <a:ext cx="355029" cy="355028"/>
          </a:xfrm>
          <a:prstGeom prst="ellipse">
            <a:avLst/>
          </a:prstGeom>
          <a:solidFill>
            <a:schemeClr val="accent2"/>
          </a:soli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11066520" y="5410109"/>
            <a:ext cx="318143" cy="318142"/>
          </a:xfrm>
          <a:prstGeom prst="ellipse">
            <a:avLst/>
          </a:prstGeom>
          <a:solidFill>
            <a:schemeClr val="accent2"/>
          </a:soli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7687929" y="2514914"/>
            <a:ext cx="288283" cy="312279"/>
          </a:xfrm>
          <a:custGeom>
            <a:avLst/>
            <a:gdLst>
              <a:gd name="connsiteX0" fmla="*/ 712625 w 1425436"/>
              <a:gd name="connsiteY0" fmla="*/ 111621 h 1544091"/>
              <a:gd name="connsiteX1" fmla="*/ 902567 w 1425436"/>
              <a:gd name="connsiteY1" fmla="*/ 190314 h 1544091"/>
              <a:gd name="connsiteX2" fmla="*/ 981260 w 1425436"/>
              <a:gd name="connsiteY2" fmla="*/ 380256 h 1544091"/>
              <a:gd name="connsiteX3" fmla="*/ 902567 w 1425436"/>
              <a:gd name="connsiteY3" fmla="*/ 570198 h 1544091"/>
              <a:gd name="connsiteX4" fmla="*/ 712625 w 1425436"/>
              <a:gd name="connsiteY4" fmla="*/ 648891 h 1544091"/>
              <a:gd name="connsiteX5" fmla="*/ 522684 w 1425436"/>
              <a:gd name="connsiteY5" fmla="*/ 570198 h 1544091"/>
              <a:gd name="connsiteX6" fmla="*/ 444177 w 1425436"/>
              <a:gd name="connsiteY6" fmla="*/ 380070 h 1544091"/>
              <a:gd name="connsiteX7" fmla="*/ 522870 w 1425436"/>
              <a:gd name="connsiteY7" fmla="*/ 190128 h 1544091"/>
              <a:gd name="connsiteX8" fmla="*/ 712625 w 1425436"/>
              <a:gd name="connsiteY8" fmla="*/ 111621 h 1544091"/>
              <a:gd name="connsiteX9" fmla="*/ 712625 w 1425436"/>
              <a:gd name="connsiteY9" fmla="*/ 0 h 1544091"/>
              <a:gd name="connsiteX10" fmla="*/ 332556 w 1425436"/>
              <a:gd name="connsiteY10" fmla="*/ 380070 h 1544091"/>
              <a:gd name="connsiteX11" fmla="*/ 712625 w 1425436"/>
              <a:gd name="connsiteY11" fmla="*/ 760140 h 1544091"/>
              <a:gd name="connsiteX12" fmla="*/ 1092695 w 1425436"/>
              <a:gd name="connsiteY12" fmla="*/ 380070 h 1544091"/>
              <a:gd name="connsiteX13" fmla="*/ 712625 w 1425436"/>
              <a:gd name="connsiteY13" fmla="*/ 0 h 1544091"/>
              <a:gd name="connsiteX14" fmla="*/ 712625 w 1425436"/>
              <a:gd name="connsiteY14" fmla="*/ 943012 h 1544091"/>
              <a:gd name="connsiteX15" fmla="*/ 978842 w 1425436"/>
              <a:gd name="connsiteY15" fmla="*/ 976685 h 1544091"/>
              <a:gd name="connsiteX16" fmla="*/ 1146087 w 1425436"/>
              <a:gd name="connsiteY16" fmla="*/ 1059470 h 1544091"/>
              <a:gd name="connsiteX17" fmla="*/ 1248593 w 1425436"/>
              <a:gd name="connsiteY17" fmla="*/ 1174440 h 1544091"/>
              <a:gd name="connsiteX18" fmla="*/ 1310356 w 1425436"/>
              <a:gd name="connsiteY18" fmla="*/ 1316385 h 1544091"/>
              <a:gd name="connsiteX19" fmla="*/ 1296590 w 1425436"/>
              <a:gd name="connsiteY19" fmla="*/ 1390241 h 1544091"/>
              <a:gd name="connsiteX20" fmla="*/ 1208595 w 1425436"/>
              <a:gd name="connsiteY20" fmla="*/ 1432285 h 1544091"/>
              <a:gd name="connsiteX21" fmla="*/ 216842 w 1425436"/>
              <a:gd name="connsiteY21" fmla="*/ 1432285 h 1544091"/>
              <a:gd name="connsiteX22" fmla="*/ 128847 w 1425436"/>
              <a:gd name="connsiteY22" fmla="*/ 1390241 h 1544091"/>
              <a:gd name="connsiteX23" fmla="*/ 115081 w 1425436"/>
              <a:gd name="connsiteY23" fmla="*/ 1316385 h 1544091"/>
              <a:gd name="connsiteX24" fmla="*/ 176844 w 1425436"/>
              <a:gd name="connsiteY24" fmla="*/ 1174440 h 1544091"/>
              <a:gd name="connsiteX25" fmla="*/ 279350 w 1425436"/>
              <a:gd name="connsiteY25" fmla="*/ 1059470 h 1544091"/>
              <a:gd name="connsiteX26" fmla="*/ 446595 w 1425436"/>
              <a:gd name="connsiteY26" fmla="*/ 976685 h 1544091"/>
              <a:gd name="connsiteX27" fmla="*/ 712625 w 1425436"/>
              <a:gd name="connsiteY27" fmla="*/ 943012 h 1544091"/>
              <a:gd name="connsiteX28" fmla="*/ 712625 w 1425436"/>
              <a:gd name="connsiteY28" fmla="*/ 831391 h 1544091"/>
              <a:gd name="connsiteX29" fmla="*/ 8296 w 1425436"/>
              <a:gd name="connsiteY29" fmla="*/ 1284387 h 1544091"/>
              <a:gd name="connsiteX30" fmla="*/ 216842 w 1425436"/>
              <a:gd name="connsiteY30" fmla="*/ 1544092 h 1544091"/>
              <a:gd name="connsiteX31" fmla="*/ 1208595 w 1425436"/>
              <a:gd name="connsiteY31" fmla="*/ 1544092 h 1544091"/>
              <a:gd name="connsiteX32" fmla="*/ 1417141 w 1425436"/>
              <a:gd name="connsiteY32" fmla="*/ 1284387 h 1544091"/>
              <a:gd name="connsiteX33" fmla="*/ 712625 w 1425436"/>
              <a:gd name="connsiteY33" fmla="*/ 831391 h 1544091"/>
            </a:gdLst>
            <a:ahLst/>
            <a:cxnLst/>
            <a:rect l="l" t="t" r="r" b="b"/>
            <a:pathLst>
              <a:path w="1425436" h="1544091">
                <a:moveTo>
                  <a:pt x="712625" y="111621"/>
                </a:moveTo>
                <a:cubicBezTo>
                  <a:pt x="784435" y="111621"/>
                  <a:pt x="851780" y="139526"/>
                  <a:pt x="902567" y="190314"/>
                </a:cubicBezTo>
                <a:cubicBezTo>
                  <a:pt x="953355" y="241102"/>
                  <a:pt x="981260" y="308446"/>
                  <a:pt x="981260" y="380256"/>
                </a:cubicBezTo>
                <a:cubicBezTo>
                  <a:pt x="981260" y="452065"/>
                  <a:pt x="953355" y="519410"/>
                  <a:pt x="902567" y="570198"/>
                </a:cubicBezTo>
                <a:cubicBezTo>
                  <a:pt x="851780" y="620985"/>
                  <a:pt x="784435" y="648891"/>
                  <a:pt x="712625" y="648891"/>
                </a:cubicBezTo>
                <a:cubicBezTo>
                  <a:pt x="640816" y="648891"/>
                  <a:pt x="573471" y="620985"/>
                  <a:pt x="522684" y="570198"/>
                </a:cubicBezTo>
                <a:cubicBezTo>
                  <a:pt x="472082" y="519224"/>
                  <a:pt x="444177" y="451693"/>
                  <a:pt x="444177" y="380070"/>
                </a:cubicBezTo>
                <a:cubicBezTo>
                  <a:pt x="444177" y="308446"/>
                  <a:pt x="472082" y="240916"/>
                  <a:pt x="522870" y="190128"/>
                </a:cubicBezTo>
                <a:cubicBezTo>
                  <a:pt x="573471" y="139526"/>
                  <a:pt x="641002" y="111621"/>
                  <a:pt x="712625" y="111621"/>
                </a:cubicBezTo>
                <a:moveTo>
                  <a:pt x="712625" y="0"/>
                </a:moveTo>
                <a:cubicBezTo>
                  <a:pt x="502778" y="0"/>
                  <a:pt x="332556" y="170036"/>
                  <a:pt x="332556" y="380070"/>
                </a:cubicBezTo>
                <a:cubicBezTo>
                  <a:pt x="332556" y="589917"/>
                  <a:pt x="502778" y="760140"/>
                  <a:pt x="712625" y="760140"/>
                </a:cubicBezTo>
                <a:cubicBezTo>
                  <a:pt x="922473" y="760140"/>
                  <a:pt x="1092695" y="589917"/>
                  <a:pt x="1092695" y="380070"/>
                </a:cubicBezTo>
                <a:cubicBezTo>
                  <a:pt x="1092881" y="170036"/>
                  <a:pt x="922659" y="0"/>
                  <a:pt x="712625" y="0"/>
                </a:cubicBezTo>
                <a:close/>
                <a:moveTo>
                  <a:pt x="712625" y="943012"/>
                </a:moveTo>
                <a:cubicBezTo>
                  <a:pt x="813643" y="943012"/>
                  <a:pt x="903126" y="954360"/>
                  <a:pt x="978842" y="976685"/>
                </a:cubicBezTo>
                <a:cubicBezTo>
                  <a:pt x="1043582" y="995846"/>
                  <a:pt x="1099951" y="1023752"/>
                  <a:pt x="1146087" y="1059470"/>
                </a:cubicBezTo>
                <a:cubicBezTo>
                  <a:pt x="1186829" y="1091096"/>
                  <a:pt x="1220315" y="1128675"/>
                  <a:pt x="1248593" y="1174440"/>
                </a:cubicBezTo>
                <a:cubicBezTo>
                  <a:pt x="1273708" y="1215368"/>
                  <a:pt x="1293985" y="1261877"/>
                  <a:pt x="1310356" y="1316385"/>
                </a:cubicBezTo>
                <a:cubicBezTo>
                  <a:pt x="1320774" y="1350801"/>
                  <a:pt x="1306264" y="1377404"/>
                  <a:pt x="1296590" y="1390241"/>
                </a:cubicBezTo>
                <a:cubicBezTo>
                  <a:pt x="1276684" y="1417030"/>
                  <a:pt x="1244686" y="1432285"/>
                  <a:pt x="1208595" y="1432285"/>
                </a:cubicBezTo>
                <a:lnTo>
                  <a:pt x="216842" y="1432285"/>
                </a:lnTo>
                <a:cubicBezTo>
                  <a:pt x="180937" y="1432285"/>
                  <a:pt x="148753" y="1417030"/>
                  <a:pt x="128847" y="1390241"/>
                </a:cubicBezTo>
                <a:cubicBezTo>
                  <a:pt x="119359" y="1377404"/>
                  <a:pt x="104849" y="1350801"/>
                  <a:pt x="115081" y="1316385"/>
                </a:cubicBezTo>
                <a:cubicBezTo>
                  <a:pt x="131452" y="1261877"/>
                  <a:pt x="151543" y="1215368"/>
                  <a:pt x="176844" y="1174440"/>
                </a:cubicBezTo>
                <a:cubicBezTo>
                  <a:pt x="204936" y="1128675"/>
                  <a:pt x="238422" y="1090910"/>
                  <a:pt x="279350" y="1059470"/>
                </a:cubicBezTo>
                <a:cubicBezTo>
                  <a:pt x="325486" y="1023752"/>
                  <a:pt x="381855" y="995846"/>
                  <a:pt x="446595" y="976685"/>
                </a:cubicBezTo>
                <a:cubicBezTo>
                  <a:pt x="522125" y="954360"/>
                  <a:pt x="611794" y="943012"/>
                  <a:pt x="712625" y="943012"/>
                </a:cubicBezTo>
                <a:moveTo>
                  <a:pt x="712625" y="831391"/>
                </a:moveTo>
                <a:cubicBezTo>
                  <a:pt x="244561" y="831391"/>
                  <a:pt x="77501" y="1053331"/>
                  <a:pt x="8296" y="1284387"/>
                </a:cubicBezTo>
                <a:cubicBezTo>
                  <a:pt x="-30771" y="1414611"/>
                  <a:pt x="73037" y="1544092"/>
                  <a:pt x="216842" y="1544092"/>
                </a:cubicBezTo>
                <a:lnTo>
                  <a:pt x="1208595" y="1544092"/>
                </a:lnTo>
                <a:cubicBezTo>
                  <a:pt x="1352400" y="1544092"/>
                  <a:pt x="1456208" y="1414611"/>
                  <a:pt x="1417141" y="1284387"/>
                </a:cubicBezTo>
                <a:cubicBezTo>
                  <a:pt x="1347750" y="1053331"/>
                  <a:pt x="1180690" y="831391"/>
                  <a:pt x="712625" y="831391"/>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2" name="标题 1"/>
          <p:cNvSpPr txBox="1"/>
          <p:nvPr/>
        </p:nvSpPr>
        <p:spPr>
          <a:xfrm>
            <a:off x="10803054" y="5935083"/>
            <a:ext cx="227232" cy="227232"/>
          </a:xfrm>
          <a:custGeom>
            <a:avLst/>
            <a:gdLst>
              <a:gd name="connsiteX0" fmla="*/ 438553 w 720000"/>
              <a:gd name="connsiteY0" fmla="*/ 189601 h 720000"/>
              <a:gd name="connsiteX1" fmla="*/ 373556 w 720000"/>
              <a:gd name="connsiteY1" fmla="*/ 216451 h 720000"/>
              <a:gd name="connsiteX2" fmla="*/ 232180 w 720000"/>
              <a:gd name="connsiteY2" fmla="*/ 357827 h 720000"/>
              <a:gd name="connsiteX3" fmla="*/ 191861 w 720000"/>
              <a:gd name="connsiteY3" fmla="*/ 528226 h 720000"/>
              <a:gd name="connsiteX4" fmla="*/ 362260 w 720000"/>
              <a:gd name="connsiteY4" fmla="*/ 487907 h 720000"/>
              <a:gd name="connsiteX5" fmla="*/ 503636 w 720000"/>
              <a:gd name="connsiteY5" fmla="*/ 346444 h 720000"/>
              <a:gd name="connsiteX6" fmla="*/ 503636 w 720000"/>
              <a:gd name="connsiteY6" fmla="*/ 216365 h 720000"/>
              <a:gd name="connsiteX7" fmla="*/ 438553 w 720000"/>
              <a:gd name="connsiteY7" fmla="*/ 189601 h 720000"/>
              <a:gd name="connsiteX8" fmla="*/ 438553 w 720000"/>
              <a:gd name="connsiteY8" fmla="*/ 141636 h 720000"/>
              <a:gd name="connsiteX9" fmla="*/ 537524 w 720000"/>
              <a:gd name="connsiteY9" fmla="*/ 182476 h 720000"/>
              <a:gd name="connsiteX10" fmla="*/ 537524 w 720000"/>
              <a:gd name="connsiteY10" fmla="*/ 380420 h 720000"/>
              <a:gd name="connsiteX11" fmla="*/ 396149 w 720000"/>
              <a:gd name="connsiteY11" fmla="*/ 521796 h 720000"/>
              <a:gd name="connsiteX12" fmla="*/ 141637 w 720000"/>
              <a:gd name="connsiteY12" fmla="*/ 578364 h 720000"/>
              <a:gd name="connsiteX13" fmla="*/ 198205 w 720000"/>
              <a:gd name="connsiteY13" fmla="*/ 323852 h 720000"/>
              <a:gd name="connsiteX14" fmla="*/ 339581 w 720000"/>
              <a:gd name="connsiteY14" fmla="*/ 182476 h 720000"/>
              <a:gd name="connsiteX15" fmla="*/ 438553 w 720000"/>
              <a:gd name="connsiteY15" fmla="*/ 141636 h 720000"/>
              <a:gd name="connsiteX16" fmla="*/ 120000 w 720000"/>
              <a:gd name="connsiteY16" fmla="*/ 47965 h 720000"/>
              <a:gd name="connsiteX17" fmla="*/ 47965 w 720000"/>
              <a:gd name="connsiteY17" fmla="*/ 120000 h 720000"/>
              <a:gd name="connsiteX18" fmla="*/ 47965 w 720000"/>
              <a:gd name="connsiteY18" fmla="*/ 600000 h 720000"/>
              <a:gd name="connsiteX19" fmla="*/ 120000 w 720000"/>
              <a:gd name="connsiteY19" fmla="*/ 672035 h 720000"/>
              <a:gd name="connsiteX20" fmla="*/ 600000 w 720000"/>
              <a:gd name="connsiteY20" fmla="*/ 672035 h 720000"/>
              <a:gd name="connsiteX21" fmla="*/ 672035 w 720000"/>
              <a:gd name="connsiteY21" fmla="*/ 600000 h 720000"/>
              <a:gd name="connsiteX22" fmla="*/ 672035 w 720000"/>
              <a:gd name="connsiteY22" fmla="*/ 120000 h 720000"/>
              <a:gd name="connsiteX23" fmla="*/ 600000 w 720000"/>
              <a:gd name="connsiteY23" fmla="*/ 47965 h 720000"/>
              <a:gd name="connsiteX24" fmla="*/ 120000 w 720000"/>
              <a:gd name="connsiteY24" fmla="*/ 0 h 720000"/>
              <a:gd name="connsiteX25" fmla="*/ 600000 w 720000"/>
              <a:gd name="connsiteY25" fmla="*/ 0 h 720000"/>
              <a:gd name="connsiteX26" fmla="*/ 720000 w 720000"/>
              <a:gd name="connsiteY26" fmla="*/ 120000 h 720000"/>
              <a:gd name="connsiteX27" fmla="*/ 720000 w 720000"/>
              <a:gd name="connsiteY27" fmla="*/ 600000 h 720000"/>
              <a:gd name="connsiteX28" fmla="*/ 600000 w 720000"/>
              <a:gd name="connsiteY28" fmla="*/ 720000 h 720000"/>
              <a:gd name="connsiteX29" fmla="*/ 120000 w 720000"/>
              <a:gd name="connsiteY29" fmla="*/ 720000 h 720000"/>
              <a:gd name="connsiteX30" fmla="*/ 0 w 720000"/>
              <a:gd name="connsiteY30" fmla="*/ 600000 h 720000"/>
              <a:gd name="connsiteX31" fmla="*/ 0 w 720000"/>
              <a:gd name="connsiteY31" fmla="*/ 120000 h 720000"/>
              <a:gd name="connsiteX32" fmla="*/ 120000 w 720000"/>
              <a:gd name="connsiteY32" fmla="*/ 0 h 720000"/>
            </a:gdLst>
            <a:ahLst/>
            <a:cxnLst/>
            <a:rect l="l" t="t" r="r" b="b"/>
            <a:pathLst>
              <a:path w="720000" h="720000">
                <a:moveTo>
                  <a:pt x="438553" y="189601"/>
                </a:moveTo>
                <a:cubicBezTo>
                  <a:pt x="413875" y="189601"/>
                  <a:pt x="390761" y="199073"/>
                  <a:pt x="373556" y="216451"/>
                </a:cubicBezTo>
                <a:lnTo>
                  <a:pt x="232180" y="357827"/>
                </a:lnTo>
                <a:cubicBezTo>
                  <a:pt x="212456" y="377465"/>
                  <a:pt x="197336" y="453584"/>
                  <a:pt x="191861" y="528226"/>
                </a:cubicBezTo>
                <a:cubicBezTo>
                  <a:pt x="266503" y="522665"/>
                  <a:pt x="342622" y="507545"/>
                  <a:pt x="362260" y="487907"/>
                </a:cubicBezTo>
                <a:lnTo>
                  <a:pt x="503636" y="346444"/>
                </a:lnTo>
                <a:cubicBezTo>
                  <a:pt x="539523" y="310557"/>
                  <a:pt x="539523" y="252252"/>
                  <a:pt x="503636" y="216365"/>
                </a:cubicBezTo>
                <a:cubicBezTo>
                  <a:pt x="486344" y="199073"/>
                  <a:pt x="463230" y="189601"/>
                  <a:pt x="438553" y="189601"/>
                </a:cubicBezTo>
                <a:close/>
                <a:moveTo>
                  <a:pt x="438553" y="141636"/>
                </a:moveTo>
                <a:cubicBezTo>
                  <a:pt x="474440" y="141636"/>
                  <a:pt x="510327" y="155191"/>
                  <a:pt x="537524" y="182476"/>
                </a:cubicBezTo>
                <a:cubicBezTo>
                  <a:pt x="592007" y="236872"/>
                  <a:pt x="592007" y="325938"/>
                  <a:pt x="537524" y="380420"/>
                </a:cubicBezTo>
                <a:lnTo>
                  <a:pt x="396149" y="521796"/>
                </a:lnTo>
                <a:cubicBezTo>
                  <a:pt x="341753" y="576278"/>
                  <a:pt x="141637" y="578364"/>
                  <a:pt x="141637" y="578364"/>
                </a:cubicBezTo>
                <a:cubicBezTo>
                  <a:pt x="141637" y="578364"/>
                  <a:pt x="143723" y="378334"/>
                  <a:pt x="198205" y="323852"/>
                </a:cubicBezTo>
                <a:lnTo>
                  <a:pt x="339581" y="182476"/>
                </a:lnTo>
                <a:cubicBezTo>
                  <a:pt x="366778" y="155278"/>
                  <a:pt x="402666" y="141636"/>
                  <a:pt x="438553" y="141636"/>
                </a:cubicBezTo>
                <a:close/>
                <a:moveTo>
                  <a:pt x="120000" y="47965"/>
                </a:moveTo>
                <a:cubicBezTo>
                  <a:pt x="80290" y="47965"/>
                  <a:pt x="47965" y="80290"/>
                  <a:pt x="47965" y="120000"/>
                </a:cubicBezTo>
                <a:lnTo>
                  <a:pt x="47965" y="600000"/>
                </a:lnTo>
                <a:cubicBezTo>
                  <a:pt x="47965" y="639711"/>
                  <a:pt x="80290" y="672035"/>
                  <a:pt x="120000" y="672035"/>
                </a:cubicBezTo>
                <a:lnTo>
                  <a:pt x="600000" y="672035"/>
                </a:lnTo>
                <a:cubicBezTo>
                  <a:pt x="639711" y="672035"/>
                  <a:pt x="672035" y="639711"/>
                  <a:pt x="672035" y="600000"/>
                </a:cubicBezTo>
                <a:lnTo>
                  <a:pt x="672035" y="120000"/>
                </a:lnTo>
                <a:cubicBezTo>
                  <a:pt x="672035" y="80290"/>
                  <a:pt x="639711" y="47965"/>
                  <a:pt x="600000" y="47965"/>
                </a:cubicBezTo>
                <a:close/>
                <a:moveTo>
                  <a:pt x="120000" y="0"/>
                </a:moveTo>
                <a:lnTo>
                  <a:pt x="600000" y="0"/>
                </a:lnTo>
                <a:cubicBezTo>
                  <a:pt x="666040" y="0"/>
                  <a:pt x="720000" y="54048"/>
                  <a:pt x="720000" y="120000"/>
                </a:cubicBezTo>
                <a:lnTo>
                  <a:pt x="720000" y="600000"/>
                </a:lnTo>
                <a:cubicBezTo>
                  <a:pt x="720000" y="666039"/>
                  <a:pt x="666040" y="720000"/>
                  <a:pt x="600000" y="720000"/>
                </a:cubicBezTo>
                <a:lnTo>
                  <a:pt x="120000" y="720000"/>
                </a:lnTo>
                <a:cubicBezTo>
                  <a:pt x="53961" y="720000"/>
                  <a:pt x="0" y="666039"/>
                  <a:pt x="0" y="600000"/>
                </a:cubicBezTo>
                <a:lnTo>
                  <a:pt x="0" y="120000"/>
                </a:lnTo>
                <a:cubicBezTo>
                  <a:pt x="0" y="53961"/>
                  <a:pt x="53961" y="0"/>
                  <a:pt x="120000"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pic>
        <p:nvPicPr>
          <p:cNvPr id="13" name="Picture 12"/>
          <p:cNvPicPr>
            <a:picLocks noChangeAspect="1"/>
          </p:cNvPicPr>
          <p:nvPr/>
        </p:nvPicPr>
        <p:blipFill>
          <a:blip r:embed="rId2">
            <a:alphaModFix/>
          </a:blip>
          <a:srcRect l="40326" t="28502" r="30283" b="19056"/>
          <a:stretch>
            <a:fillRect/>
          </a:stretch>
        </p:blipFill>
        <p:spPr>
          <a:xfrm>
            <a:off x="8548900" y="2504667"/>
            <a:ext cx="2970000" cy="2970000"/>
          </a:xfrm>
          <a:custGeom>
            <a:avLst/>
            <a:gdLst/>
            <a:ahLst/>
            <a:cxnLst/>
            <a:rect l="l" t="t" r="r" b="b"/>
            <a:pathLst>
              <a:path w="2970000" h="2970000">
                <a:moveTo>
                  <a:pt x="1485000" y="0"/>
                </a:moveTo>
                <a:cubicBezTo>
                  <a:pt x="2305143" y="0"/>
                  <a:pt x="2970000" y="664857"/>
                  <a:pt x="2970000" y="1485000"/>
                </a:cubicBezTo>
                <a:cubicBezTo>
                  <a:pt x="2970000" y="2305143"/>
                  <a:pt x="2305143" y="2970000"/>
                  <a:pt x="1485000" y="2970000"/>
                </a:cubicBezTo>
                <a:cubicBezTo>
                  <a:pt x="664857" y="2970000"/>
                  <a:pt x="0" y="2305143"/>
                  <a:pt x="0" y="1485000"/>
                </a:cubicBezTo>
                <a:cubicBezTo>
                  <a:pt x="0" y="664857"/>
                  <a:pt x="664857" y="0"/>
                  <a:pt x="1485000" y="0"/>
                </a:cubicBezTo>
                <a:close/>
              </a:path>
            </a:pathLst>
          </a:custGeom>
          <a:noFill/>
          <a:ln>
            <a:noFill/>
          </a:ln>
        </p:spPr>
      </p:pic>
      <p:pic>
        <p:nvPicPr>
          <p:cNvPr id="14" name="Picture 13"/>
          <p:cNvPicPr>
            <a:picLocks noChangeAspect="1"/>
          </p:cNvPicPr>
          <p:nvPr/>
        </p:nvPicPr>
        <p:blipFill>
          <a:blip r:embed="rId2">
            <a:alphaModFix/>
          </a:blip>
          <a:srcRect l="40326" t="28502" r="30283" b="19056"/>
          <a:stretch>
            <a:fillRect/>
          </a:stretch>
        </p:blipFill>
        <p:spPr>
          <a:xfrm>
            <a:off x="7946501" y="678024"/>
            <a:ext cx="1803600" cy="1803600"/>
          </a:xfrm>
          <a:custGeom>
            <a:avLst/>
            <a:gdLst/>
            <a:ahLst/>
            <a:cxnLst/>
            <a:rect l="l" t="t" r="r" b="b"/>
            <a:pathLst>
              <a:path w="1803600" h="1803600">
                <a:moveTo>
                  <a:pt x="901800" y="0"/>
                </a:moveTo>
                <a:cubicBezTo>
                  <a:pt x="1399850" y="0"/>
                  <a:pt x="1803600" y="403750"/>
                  <a:pt x="1803600" y="901800"/>
                </a:cubicBezTo>
                <a:cubicBezTo>
                  <a:pt x="1803600" y="1399850"/>
                  <a:pt x="1399850" y="1803600"/>
                  <a:pt x="901800" y="1803600"/>
                </a:cubicBezTo>
                <a:cubicBezTo>
                  <a:pt x="403750" y="1803600"/>
                  <a:pt x="0" y="1399850"/>
                  <a:pt x="0" y="901800"/>
                </a:cubicBezTo>
                <a:cubicBezTo>
                  <a:pt x="0" y="403750"/>
                  <a:pt x="403750" y="0"/>
                  <a:pt x="901800" y="0"/>
                </a:cubicBezTo>
                <a:close/>
              </a:path>
            </a:pathLst>
          </a:custGeom>
          <a:noFill/>
          <a:ln>
            <a:noFill/>
          </a:ln>
        </p:spPr>
      </p:pic>
      <p:pic>
        <p:nvPicPr>
          <p:cNvPr id="15" name="Picture 14"/>
          <p:cNvPicPr>
            <a:picLocks noChangeAspect="1"/>
          </p:cNvPicPr>
          <p:nvPr/>
        </p:nvPicPr>
        <p:blipFill>
          <a:blip r:embed="rId2">
            <a:alphaModFix/>
          </a:blip>
          <a:srcRect l="40326" t="28502" r="30283" b="19056"/>
          <a:stretch>
            <a:fillRect/>
          </a:stretch>
        </p:blipFill>
        <p:spPr>
          <a:xfrm>
            <a:off x="7300761" y="4586907"/>
            <a:ext cx="1278000" cy="1278000"/>
          </a:xfrm>
          <a:custGeom>
            <a:avLst/>
            <a:gdLst/>
            <a:ahLst/>
            <a:cxnLst/>
            <a:rect l="l" t="t" r="r" b="b"/>
            <a:pathLst>
              <a:path w="1278000" h="1278000">
                <a:moveTo>
                  <a:pt x="639000" y="0"/>
                </a:moveTo>
                <a:cubicBezTo>
                  <a:pt x="991910" y="0"/>
                  <a:pt x="1278000" y="286090"/>
                  <a:pt x="1278000" y="639000"/>
                </a:cubicBezTo>
                <a:cubicBezTo>
                  <a:pt x="1278000" y="991910"/>
                  <a:pt x="991910" y="1278000"/>
                  <a:pt x="639000" y="1278000"/>
                </a:cubicBezTo>
                <a:cubicBezTo>
                  <a:pt x="286090" y="1278000"/>
                  <a:pt x="0" y="991910"/>
                  <a:pt x="0" y="639000"/>
                </a:cubicBezTo>
                <a:cubicBezTo>
                  <a:pt x="0" y="286090"/>
                  <a:pt x="286090" y="0"/>
                  <a:pt x="639000" y="0"/>
                </a:cubicBezTo>
                <a:close/>
              </a:path>
            </a:pathLst>
          </a:custGeom>
          <a:noFill/>
          <a:ln>
            <a:noFill/>
          </a:ln>
        </p:spPr>
      </p:pic>
      <p:sp>
        <p:nvSpPr>
          <p:cNvPr id="16" name="标题 1"/>
          <p:cNvSpPr txBox="1"/>
          <p:nvPr/>
        </p:nvSpPr>
        <p:spPr>
          <a:xfrm>
            <a:off x="660400" y="2303780"/>
            <a:ext cx="5689600" cy="1390650"/>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网络工程行业需要制定可持续发展战略，平衡技术创新、市场扩张和环境保护等多方面的需求。</a:t>
            </a:r>
            <a:endParaRPr kumimoji="1" lang="zh-CN" altLang="en-US"/>
          </a:p>
        </p:txBody>
      </p:sp>
      <p:sp>
        <p:nvSpPr>
          <p:cNvPr id="17" name="标题 1"/>
          <p:cNvSpPr txBox="1"/>
          <p:nvPr/>
        </p:nvSpPr>
        <p:spPr>
          <a:xfrm>
            <a:off x="660400" y="1915160"/>
            <a:ext cx="5689600" cy="317500"/>
          </a:xfrm>
          <a:prstGeom prst="rect">
            <a:avLst/>
          </a:prstGeom>
          <a:noFill/>
          <a:ln>
            <a:noFill/>
          </a:ln>
        </p:spPr>
        <p:txBody>
          <a:bodyPr vert="horz" wrap="square" lIns="0" tIns="0" rIns="0" bIns="0" rtlCol="0" anchor="b"/>
          <a:lstStyle/>
          <a:p>
            <a:pPr algn="l">
              <a:lnSpc>
                <a:spcPct val="150000"/>
              </a:lnSpc>
            </a:pPr>
            <a:r>
              <a:rPr kumimoji="1" lang="en-US" altLang="zh-CN" sz="1600">
                <a:ln w="12700">
                  <a:noFill/>
                </a:ln>
                <a:solidFill>
                  <a:srgbClr val="2D7731">
                    <a:alpha val="100000"/>
                  </a:srgbClr>
                </a:solidFill>
                <a:latin typeface="Source Han Sans CN Bold"/>
                <a:ea typeface="Source Han Sans CN Bold"/>
                <a:cs typeface="Source Han Sans CN Bold"/>
              </a:rPr>
              <a:t>可持续发展的战略</a:t>
            </a:r>
            <a:endParaRPr kumimoji="1" lang="zh-CN" altLang="en-US"/>
          </a:p>
        </p:txBody>
      </p:sp>
      <p:sp>
        <p:nvSpPr>
          <p:cNvPr id="18" name="标题 1"/>
          <p:cNvSpPr txBox="1"/>
          <p:nvPr/>
        </p:nvSpPr>
        <p:spPr>
          <a:xfrm>
            <a:off x="660400" y="4743450"/>
            <a:ext cx="5689600" cy="1390650"/>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实践可持续发展的路径包括采用绿色节能技术、优化网络资源配置以及加强国际合作等。</a:t>
            </a:r>
            <a:endParaRPr kumimoji="1" lang="zh-CN" altLang="en-US"/>
          </a:p>
        </p:txBody>
      </p:sp>
      <p:sp>
        <p:nvSpPr>
          <p:cNvPr id="19" name="标题 1"/>
          <p:cNvSpPr txBox="1"/>
          <p:nvPr/>
        </p:nvSpPr>
        <p:spPr>
          <a:xfrm>
            <a:off x="660400" y="4354830"/>
            <a:ext cx="5689600" cy="317500"/>
          </a:xfrm>
          <a:prstGeom prst="rect">
            <a:avLst/>
          </a:prstGeom>
          <a:noFill/>
          <a:ln>
            <a:noFill/>
          </a:ln>
        </p:spPr>
        <p:txBody>
          <a:bodyPr vert="horz" wrap="square" lIns="0" tIns="0" rIns="0" bIns="0" rtlCol="0" anchor="b"/>
          <a:lstStyle/>
          <a:p>
            <a:pPr algn="l">
              <a:lnSpc>
                <a:spcPct val="150000"/>
              </a:lnSpc>
            </a:pPr>
            <a:r>
              <a:rPr kumimoji="1" lang="en-US" altLang="zh-CN" sz="1600">
                <a:ln w="12700">
                  <a:noFill/>
                </a:ln>
                <a:solidFill>
                  <a:srgbClr val="2D7731">
                    <a:alpha val="100000"/>
                  </a:srgbClr>
                </a:solidFill>
                <a:latin typeface="Source Han Sans CN Bold"/>
                <a:ea typeface="Source Han Sans CN Bold"/>
                <a:cs typeface="Source Han Sans CN Bold"/>
              </a:rPr>
              <a:t>可持续发展的实践</a:t>
            </a:r>
            <a:endParaRPr kumimoji="1" lang="zh-CN" altLang="en-US"/>
          </a:p>
        </p:txBody>
      </p:sp>
      <p:sp>
        <p:nvSpPr>
          <p:cNvPr id="20" name="标题 1"/>
          <p:cNvSpPr txBox="1"/>
          <p:nvPr/>
        </p:nvSpPr>
        <p:spPr>
          <a:xfrm>
            <a:off x="316690" y="373380"/>
            <a:ext cx="8171180" cy="655320"/>
          </a:xfrm>
          <a:prstGeom prst="roundRect">
            <a:avLst>
              <a:gd name="adj" fmla="val 0"/>
            </a:avLst>
          </a:prstGeom>
          <a:gradFill>
            <a:gsLst>
              <a:gs pos="0">
                <a:schemeClr val="bg1">
                  <a:lumMod val="95000"/>
                </a:schemeClr>
              </a:gs>
              <a:gs pos="80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783520" y="484345"/>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可持续发展的路径</a:t>
            </a:r>
            <a:endParaRPr kumimoji="1" lang="zh-CN" altLang="en-US"/>
          </a:p>
        </p:txBody>
      </p:sp>
      <p:sp>
        <p:nvSpPr>
          <p:cNvPr id="22" name="标题 1"/>
          <p:cNvSpPr txBox="1"/>
          <p:nvPr/>
        </p:nvSpPr>
        <p:spPr>
          <a:xfrm rot="16200000">
            <a:off x="263866" y="423557"/>
            <a:ext cx="665534" cy="544749"/>
          </a:xfrm>
          <a:prstGeom prst="halfFrame">
            <a:avLst>
              <a:gd name="adj1" fmla="val 23809"/>
              <a:gd name="adj2" fmla="val 22885"/>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extLst>
      <p:ext uri="{BB962C8B-B14F-4D97-AF65-F5344CB8AC3E}">
        <p14:creationId xmlns:p14="http://schemas.microsoft.com/office/powerpoint/2010/main" val="26840093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268941"/>
            <a:ext cx="12191999" cy="6858000"/>
          </a:xfrm>
          <a:prstGeom prst="rect">
            <a:avLst/>
          </a:prstGeom>
          <a:solidFill>
            <a:schemeClr val="accent1">
              <a:lumMod val="20000"/>
              <a:lumOff val="80000"/>
              <a:alpha val="7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5557302">
            <a:off x="171419" y="5540004"/>
            <a:ext cx="1158551" cy="1544977"/>
          </a:xfrm>
          <a:custGeom>
            <a:avLst/>
            <a:gdLst>
              <a:gd name="connsiteX0" fmla="*/ 695 w 1158551"/>
              <a:gd name="connsiteY0" fmla="*/ 1175557 h 1544977"/>
              <a:gd name="connsiteX1" fmla="*/ 263123 w 1158551"/>
              <a:gd name="connsiteY1" fmla="*/ 682296 h 1544977"/>
              <a:gd name="connsiteX2" fmla="*/ 951989 w 1158551"/>
              <a:gd name="connsiteY2" fmla="*/ 211489 h 1544977"/>
              <a:gd name="connsiteX3" fmla="*/ 1089115 w 1158551"/>
              <a:gd name="connsiteY3" fmla="*/ 1737 h 1544977"/>
              <a:gd name="connsiteX4" fmla="*/ 1089984 w 1158551"/>
              <a:gd name="connsiteY4" fmla="*/ 0 h 1544977"/>
              <a:gd name="connsiteX5" fmla="*/ 1158551 w 1158551"/>
              <a:gd name="connsiteY5" fmla="*/ 1497444 h 1544977"/>
              <a:gd name="connsiteX6" fmla="*/ 120481 w 1158551"/>
              <a:gd name="connsiteY6" fmla="*/ 1544977 h 1544977"/>
              <a:gd name="connsiteX7" fmla="*/ 118517 w 1158551"/>
              <a:gd name="connsiteY7" fmla="*/ 1531813 h 1544977"/>
              <a:gd name="connsiteX8" fmla="*/ 695 w 1158551"/>
              <a:gd name="connsiteY8" fmla="*/ 1175557 h 1544977"/>
            </a:gdLst>
            <a:ahLst/>
            <a:cxnLst/>
            <a:rect l="l" t="t" r="r" b="b"/>
            <a:pathLst>
              <a:path w="1158551" h="1544977">
                <a:moveTo>
                  <a:pt x="695" y="1175557"/>
                </a:moveTo>
                <a:cubicBezTo>
                  <a:pt x="-6988" y="1036502"/>
                  <a:pt x="46975" y="869568"/>
                  <a:pt x="263123" y="682296"/>
                </a:cubicBezTo>
                <a:cubicBezTo>
                  <a:pt x="607244" y="384147"/>
                  <a:pt x="750450" y="448453"/>
                  <a:pt x="951989" y="211489"/>
                </a:cubicBezTo>
                <a:cubicBezTo>
                  <a:pt x="1002374" y="152247"/>
                  <a:pt x="1047109" y="80439"/>
                  <a:pt x="1089115" y="1737"/>
                </a:cubicBezTo>
                <a:lnTo>
                  <a:pt x="1089984" y="0"/>
                </a:lnTo>
                <a:lnTo>
                  <a:pt x="1158551" y="1497444"/>
                </a:lnTo>
                <a:lnTo>
                  <a:pt x="120481" y="1544977"/>
                </a:lnTo>
                <a:lnTo>
                  <a:pt x="118517" y="1531813"/>
                </a:lnTo>
                <a:cubicBezTo>
                  <a:pt x="98774" y="1456981"/>
                  <a:pt x="9476" y="1334476"/>
                  <a:pt x="695" y="1175557"/>
                </a:cubicBezTo>
                <a:close/>
              </a:path>
            </a:pathLst>
          </a:cu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680513" y="2260309"/>
            <a:ext cx="5826079" cy="1877388"/>
          </a:xfrm>
          <a:prstGeom prst="rect">
            <a:avLst/>
          </a:prstGeom>
          <a:noFill/>
          <a:ln>
            <a:noFill/>
          </a:ln>
        </p:spPr>
        <p:txBody>
          <a:bodyPr vert="horz" wrap="square" lIns="0" tIns="0" rIns="0" bIns="0" rtlCol="0" anchor="ctr"/>
          <a:lstStyle/>
          <a:p>
            <a:pPr algn="l">
              <a:lnSpc>
                <a:spcPct val="130000"/>
              </a:lnSpc>
            </a:pPr>
            <a:r>
              <a:rPr kumimoji="1" lang="en-US" altLang="zh-CN" sz="5000">
                <a:ln w="12700">
                  <a:noFill/>
                </a:ln>
                <a:solidFill>
                  <a:srgbClr val="262626">
                    <a:alpha val="100000"/>
                  </a:srgbClr>
                </a:solidFill>
                <a:latin typeface="OPPOSans H"/>
                <a:ea typeface="OPPOSans H"/>
                <a:cs typeface="OPPOSans H"/>
              </a:rPr>
              <a:t>谢谢大家</a:t>
            </a:r>
            <a:endParaRPr kumimoji="1" lang="zh-CN" altLang="en-US"/>
          </a:p>
        </p:txBody>
      </p:sp>
      <p:sp>
        <p:nvSpPr>
          <p:cNvPr id="5" name="标题 1"/>
          <p:cNvSpPr txBox="1"/>
          <p:nvPr/>
        </p:nvSpPr>
        <p:spPr>
          <a:xfrm>
            <a:off x="719657" y="5085184"/>
            <a:ext cx="2212415" cy="439200"/>
          </a:xfrm>
          <a:prstGeom prst="round2DiagRect">
            <a:avLst>
              <a:gd name="adj1" fmla="val 50000"/>
              <a:gd name="adj2" fmla="val 0"/>
            </a:avLst>
          </a:prstGeom>
          <a:gradFill>
            <a:gsLst>
              <a:gs pos="0">
                <a:schemeClr val="accent1">
                  <a:alpha val="60000"/>
                </a:schemeClr>
              </a:gs>
              <a:gs pos="50000">
                <a:schemeClr val="accent1"/>
              </a:gs>
            </a:gsLst>
            <a:lin ang="5400000" scaled="0"/>
          </a:gradFill>
          <a:ln w="19050" cap="sq">
            <a:noFill/>
            <a:miter/>
          </a:ln>
          <a:effectLst>
            <a:outerShdw blurRad="101600" dist="38100" dir="5400000" sx="104000" sy="104000" algn="t"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3324696" y="5085184"/>
            <a:ext cx="2212415" cy="439200"/>
          </a:xfrm>
          <a:prstGeom prst="round2DiagRect">
            <a:avLst>
              <a:gd name="adj1" fmla="val 50000"/>
              <a:gd name="adj2" fmla="val 0"/>
            </a:avLst>
          </a:prstGeom>
          <a:gradFill>
            <a:gsLst>
              <a:gs pos="0">
                <a:schemeClr val="accent1">
                  <a:alpha val="60000"/>
                </a:schemeClr>
              </a:gs>
              <a:gs pos="50000">
                <a:schemeClr val="accent1"/>
              </a:gs>
            </a:gsLst>
            <a:lin ang="5400000" scaled="0"/>
          </a:gradFill>
          <a:ln w="19050" cap="sq">
            <a:noFill/>
            <a:miter/>
          </a:ln>
          <a:effectLst>
            <a:outerShdw blurRad="101600" dist="38100" dir="5400000" sx="104000" sy="104000" algn="t"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3847889" y="5169874"/>
            <a:ext cx="1570884" cy="268779"/>
          </a:xfrm>
          <a:prstGeom prst="rect">
            <a:avLst/>
          </a:prstGeom>
          <a:noFill/>
          <a:ln cap="sq">
            <a:noFill/>
          </a:ln>
        </p:spPr>
        <p:txBody>
          <a:bodyPr vert="horz" wrap="square" lIns="0" tIns="0" rIns="0" bIns="0" rtlCol="0" anchor="t"/>
          <a:lstStyle/>
          <a:p>
            <a:pPr algn="l">
              <a:lnSpc>
                <a:spcPct val="110000"/>
              </a:lnSpc>
            </a:pPr>
            <a:r>
              <a:rPr kumimoji="1" lang="en-US" altLang="zh-CN" sz="1600" dirty="0">
                <a:ln w="12700">
                  <a:noFill/>
                </a:ln>
                <a:solidFill>
                  <a:srgbClr val="FFFFFF">
                    <a:alpha val="100000"/>
                  </a:srgbClr>
                </a:solidFill>
                <a:latin typeface="OPPOSans R"/>
                <a:ea typeface="OPPOSans R"/>
                <a:cs typeface="OPPOSans R"/>
              </a:rPr>
              <a:t>时间：20241210</a:t>
            </a:r>
            <a:endParaRPr kumimoji="1" lang="zh-CN" altLang="en-US" dirty="0"/>
          </a:p>
        </p:txBody>
      </p:sp>
      <p:sp>
        <p:nvSpPr>
          <p:cNvPr id="8" name="标题 1"/>
          <p:cNvSpPr txBox="1"/>
          <p:nvPr/>
        </p:nvSpPr>
        <p:spPr>
          <a:xfrm>
            <a:off x="3459891" y="5170395"/>
            <a:ext cx="268779" cy="268779"/>
          </a:xfrm>
          <a:custGeom>
            <a:avLst/>
            <a:gdLst>
              <a:gd name="connsiteX0" fmla="*/ 666750 w 1333500"/>
              <a:gd name="connsiteY0" fmla="*/ 0 h 1333500"/>
              <a:gd name="connsiteX1" fmla="*/ 0 w 1333500"/>
              <a:gd name="connsiteY1" fmla="*/ 666750 h 1333500"/>
              <a:gd name="connsiteX2" fmla="*/ 666750 w 1333500"/>
              <a:gd name="connsiteY2" fmla="*/ 1333500 h 1333500"/>
              <a:gd name="connsiteX3" fmla="*/ 1333500 w 1333500"/>
              <a:gd name="connsiteY3" fmla="*/ 666750 h 1333500"/>
              <a:gd name="connsiteX4" fmla="*/ 666750 w 1333500"/>
              <a:gd name="connsiteY4" fmla="*/ 0 h 1333500"/>
              <a:gd name="connsiteX5" fmla="*/ 1088517 w 1333500"/>
              <a:gd name="connsiteY5" fmla="*/ 965263 h 1333500"/>
              <a:gd name="connsiteX6" fmla="*/ 723900 w 1333500"/>
              <a:gd name="connsiteY6" fmla="*/ 754571 h 1333500"/>
              <a:gd name="connsiteX7" fmla="*/ 578732 w 1333500"/>
              <a:gd name="connsiteY7" fmla="*/ 724872 h 1333500"/>
              <a:gd name="connsiteX8" fmla="*/ 608432 w 1333500"/>
              <a:gd name="connsiteY8" fmla="*/ 579704 h 1333500"/>
              <a:gd name="connsiteX9" fmla="*/ 617125 w 1333500"/>
              <a:gd name="connsiteY9" fmla="*/ 574548 h 1333500"/>
              <a:gd name="connsiteX10" fmla="*/ 617125 w 1333500"/>
              <a:gd name="connsiteY10" fmla="*/ 332232 h 1333500"/>
              <a:gd name="connsiteX11" fmla="*/ 664750 w 1333500"/>
              <a:gd name="connsiteY11" fmla="*/ 284607 h 1333500"/>
              <a:gd name="connsiteX12" fmla="*/ 712375 w 1333500"/>
              <a:gd name="connsiteY12" fmla="*/ 332232 h 1333500"/>
              <a:gd name="connsiteX13" fmla="*/ 712375 w 1333500"/>
              <a:gd name="connsiteY13" fmla="*/ 572453 h 1333500"/>
              <a:gd name="connsiteX14" fmla="*/ 771525 w 1333500"/>
              <a:gd name="connsiteY14" fmla="*/ 666750 h 1333500"/>
              <a:gd name="connsiteX15" fmla="*/ 768287 w 1333500"/>
              <a:gd name="connsiteY15" fmla="*/ 692372 h 1333500"/>
              <a:gd name="connsiteX16" fmla="*/ 1126617 w 1333500"/>
              <a:gd name="connsiteY16" fmla="*/ 899255 h 1333500"/>
              <a:gd name="connsiteX17" fmla="*/ 1140571 w 1333500"/>
              <a:gd name="connsiteY17" fmla="*/ 951309 h 1333500"/>
              <a:gd name="connsiteX18" fmla="*/ 1088517 w 1333500"/>
              <a:gd name="connsiteY18" fmla="*/ 965263 h 1333500"/>
            </a:gdLst>
            <a:ahLst/>
            <a:cxnLst/>
            <a:rect l="l" t="t" r="r" b="b"/>
            <a:pathLst>
              <a:path w="1333500" h="1333500">
                <a:moveTo>
                  <a:pt x="666750" y="0"/>
                </a:moveTo>
                <a:cubicBezTo>
                  <a:pt x="298514" y="0"/>
                  <a:pt x="0" y="298514"/>
                  <a:pt x="0" y="666750"/>
                </a:cubicBezTo>
                <a:cubicBezTo>
                  <a:pt x="0" y="1034987"/>
                  <a:pt x="298514" y="1333500"/>
                  <a:pt x="666750" y="1333500"/>
                </a:cubicBezTo>
                <a:cubicBezTo>
                  <a:pt x="1034987" y="1333500"/>
                  <a:pt x="1333500" y="1034987"/>
                  <a:pt x="1333500" y="666750"/>
                </a:cubicBezTo>
                <a:cubicBezTo>
                  <a:pt x="1333500" y="298514"/>
                  <a:pt x="1034987" y="0"/>
                  <a:pt x="666750" y="0"/>
                </a:cubicBezTo>
                <a:close/>
                <a:moveTo>
                  <a:pt x="1088517" y="965263"/>
                </a:moveTo>
                <a:lnTo>
                  <a:pt x="723900" y="754571"/>
                </a:lnTo>
                <a:cubicBezTo>
                  <a:pt x="675612" y="786456"/>
                  <a:pt x="610618" y="773160"/>
                  <a:pt x="578732" y="724872"/>
                </a:cubicBezTo>
                <a:cubicBezTo>
                  <a:pt x="546847" y="676583"/>
                  <a:pt x="560144" y="611590"/>
                  <a:pt x="608432" y="579704"/>
                </a:cubicBezTo>
                <a:cubicBezTo>
                  <a:pt x="611245" y="577847"/>
                  <a:pt x="614146" y="576125"/>
                  <a:pt x="617125" y="574548"/>
                </a:cubicBezTo>
                <a:lnTo>
                  <a:pt x="617125" y="332232"/>
                </a:lnTo>
                <a:cubicBezTo>
                  <a:pt x="617125" y="305930"/>
                  <a:pt x="638447" y="284607"/>
                  <a:pt x="664750" y="284607"/>
                </a:cubicBezTo>
                <a:cubicBezTo>
                  <a:pt x="691052" y="284607"/>
                  <a:pt x="712375" y="305930"/>
                  <a:pt x="712375" y="332232"/>
                </a:cubicBezTo>
                <a:lnTo>
                  <a:pt x="712375" y="572453"/>
                </a:lnTo>
                <a:cubicBezTo>
                  <a:pt x="748539" y="589946"/>
                  <a:pt x="771516" y="626577"/>
                  <a:pt x="771525" y="666750"/>
                </a:cubicBezTo>
                <a:cubicBezTo>
                  <a:pt x="771475" y="675389"/>
                  <a:pt x="770388" y="683992"/>
                  <a:pt x="768287" y="692372"/>
                </a:cubicBezTo>
                <a:lnTo>
                  <a:pt x="1126617" y="899255"/>
                </a:lnTo>
                <a:cubicBezTo>
                  <a:pt x="1144848" y="909777"/>
                  <a:pt x="1151096" y="933081"/>
                  <a:pt x="1140571" y="951309"/>
                </a:cubicBezTo>
                <a:cubicBezTo>
                  <a:pt x="1130046" y="969540"/>
                  <a:pt x="1106748" y="975789"/>
                  <a:pt x="1088517" y="965263"/>
                </a:cubicBezTo>
                <a:close/>
              </a:path>
            </a:pathLst>
          </a:custGeom>
          <a:solidFill>
            <a:schemeClr val="bg1"/>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9" name="标题 1"/>
          <p:cNvSpPr txBox="1"/>
          <p:nvPr/>
        </p:nvSpPr>
        <p:spPr>
          <a:xfrm>
            <a:off x="1280891" y="5181674"/>
            <a:ext cx="1372171" cy="246221"/>
          </a:xfrm>
          <a:prstGeom prst="rect">
            <a:avLst/>
          </a:prstGeom>
          <a:noFill/>
          <a:ln cap="sq">
            <a:noFill/>
          </a:ln>
        </p:spPr>
        <p:txBody>
          <a:bodyPr vert="horz" wrap="square" lIns="0" tIns="0" rIns="0" bIns="0" rtlCol="0" anchor="t"/>
          <a:lstStyle/>
          <a:p>
            <a:pPr algn="l">
              <a:lnSpc>
                <a:spcPct val="110000"/>
              </a:lnSpc>
            </a:pPr>
            <a:r>
              <a:rPr kumimoji="1" lang="en-US" altLang="zh-CN" sz="1600" dirty="0" err="1">
                <a:ln w="12700">
                  <a:noFill/>
                </a:ln>
                <a:solidFill>
                  <a:srgbClr val="FFFFFF">
                    <a:alpha val="100000"/>
                  </a:srgbClr>
                </a:solidFill>
                <a:latin typeface="OPPOSans R"/>
                <a:ea typeface="OPPOSans R"/>
                <a:cs typeface="OPPOSans R"/>
              </a:rPr>
              <a:t>主讲人</a:t>
            </a:r>
            <a:r>
              <a:rPr kumimoji="1" lang="en-US" altLang="zh-CN" sz="1600" dirty="0">
                <a:ln w="12700">
                  <a:noFill/>
                </a:ln>
                <a:solidFill>
                  <a:srgbClr val="FFFFFF">
                    <a:alpha val="100000"/>
                  </a:srgbClr>
                </a:solidFill>
                <a:latin typeface="OPPOSans R"/>
                <a:ea typeface="OPPOSans R"/>
                <a:cs typeface="OPPOSans R"/>
              </a:rPr>
              <a:t>：</a:t>
            </a:r>
            <a:r>
              <a:rPr kumimoji="1" lang="zh-TW" altLang="en-US" sz="1600" dirty="0">
                <a:ln w="12700">
                  <a:noFill/>
                </a:ln>
                <a:solidFill>
                  <a:srgbClr val="FFFFFF">
                    <a:alpha val="100000"/>
                  </a:srgbClr>
                </a:solidFill>
                <a:latin typeface="OPPOSans R"/>
                <a:ea typeface="OPPOSans R"/>
                <a:cs typeface="OPPOSans R"/>
              </a:rPr>
              <a:t>刘坤</a:t>
            </a:r>
            <a:endParaRPr kumimoji="1" lang="zh-CN" altLang="en-US" dirty="0"/>
          </a:p>
        </p:txBody>
      </p:sp>
      <p:sp>
        <p:nvSpPr>
          <p:cNvPr id="10" name="标题 1"/>
          <p:cNvSpPr txBox="1"/>
          <p:nvPr/>
        </p:nvSpPr>
        <p:spPr>
          <a:xfrm>
            <a:off x="900884" y="5174115"/>
            <a:ext cx="215251" cy="261339"/>
          </a:xfrm>
          <a:custGeom>
            <a:avLst/>
            <a:gdLst>
              <a:gd name="connsiteX0" fmla="*/ 43795 w 1234305"/>
              <a:gd name="connsiteY0" fmla="*/ 603236 h 1498586"/>
              <a:gd name="connsiteX1" fmla="*/ 95420 w 1234305"/>
              <a:gd name="connsiteY1" fmla="*/ 646861 h 1498586"/>
              <a:gd name="connsiteX2" fmla="*/ 571429 w 1234305"/>
              <a:gd name="connsiteY2" fmla="*/ 1123130 h 1498586"/>
              <a:gd name="connsiteX3" fmla="*/ 1139170 w 1234305"/>
              <a:gd name="connsiteY3" fmla="*/ 647147 h 1498586"/>
              <a:gd name="connsiteX4" fmla="*/ 1186795 w 1234305"/>
              <a:gd name="connsiteY4" fmla="*/ 603522 h 1498586"/>
              <a:gd name="connsiteX5" fmla="*/ 1190681 w 1234305"/>
              <a:gd name="connsiteY5" fmla="*/ 603691 h 1498586"/>
              <a:gd name="connsiteX6" fmla="*/ 1234134 w 1234305"/>
              <a:gd name="connsiteY6" fmla="*/ 655148 h 1498586"/>
              <a:gd name="connsiteX7" fmla="*/ 674255 w 1234305"/>
              <a:gd name="connsiteY7" fmla="*/ 1219980 h 1498586"/>
              <a:gd name="connsiteX8" fmla="*/ 674255 w 1234305"/>
              <a:gd name="connsiteY8" fmla="*/ 1403336 h 1498586"/>
              <a:gd name="connsiteX9" fmla="*/ 950480 w 1234305"/>
              <a:gd name="connsiteY9" fmla="*/ 1403336 h 1498586"/>
              <a:gd name="connsiteX10" fmla="*/ 998105 w 1234305"/>
              <a:gd name="connsiteY10" fmla="*/ 1450961 h 1498586"/>
              <a:gd name="connsiteX11" fmla="*/ 950480 w 1234305"/>
              <a:gd name="connsiteY11" fmla="*/ 1498586 h 1498586"/>
              <a:gd name="connsiteX12" fmla="*/ 283730 w 1234305"/>
              <a:gd name="connsiteY12" fmla="*/ 1498586 h 1498586"/>
              <a:gd name="connsiteX13" fmla="*/ 236105 w 1234305"/>
              <a:gd name="connsiteY13" fmla="*/ 1450961 h 1498586"/>
              <a:gd name="connsiteX14" fmla="*/ 283730 w 1234305"/>
              <a:gd name="connsiteY14" fmla="*/ 1403336 h 1498586"/>
              <a:gd name="connsiteX15" fmla="*/ 559955 w 1234305"/>
              <a:gd name="connsiteY15" fmla="*/ 1403336 h 1498586"/>
              <a:gd name="connsiteX16" fmla="*/ 559955 w 1234305"/>
              <a:gd name="connsiteY16" fmla="*/ 1219695 h 1498586"/>
              <a:gd name="connsiteX17" fmla="*/ 170 w 1234305"/>
              <a:gd name="connsiteY17" fmla="*/ 654862 h 1498586"/>
              <a:gd name="connsiteX18" fmla="*/ 43795 w 1234305"/>
              <a:gd name="connsiteY18" fmla="*/ 603236 h 1498586"/>
              <a:gd name="connsiteX19" fmla="*/ 626634 w 1234305"/>
              <a:gd name="connsiteY19" fmla="*/ 0 h 1498586"/>
              <a:gd name="connsiteX20" fmla="*/ 986634 w 1234305"/>
              <a:gd name="connsiteY20" fmla="*/ 360000 h 1498586"/>
              <a:gd name="connsiteX21" fmla="*/ 986634 w 1234305"/>
              <a:gd name="connsiteY21" fmla="*/ 612000 h 1498586"/>
              <a:gd name="connsiteX22" fmla="*/ 626634 w 1234305"/>
              <a:gd name="connsiteY22" fmla="*/ 972000 h 1498586"/>
              <a:gd name="connsiteX23" fmla="*/ 266634 w 1234305"/>
              <a:gd name="connsiteY23" fmla="*/ 612000 h 1498586"/>
              <a:gd name="connsiteX24" fmla="*/ 266634 w 1234305"/>
              <a:gd name="connsiteY24" fmla="*/ 360000 h 1498586"/>
              <a:gd name="connsiteX25" fmla="*/ 626634 w 1234305"/>
              <a:gd name="connsiteY25" fmla="*/ 0 h 1498586"/>
            </a:gdLst>
            <a:ahLst/>
            <a:cxnLst/>
            <a:rect l="l" t="t" r="r" b="b"/>
            <a:pathLst>
              <a:path w="1234305" h="1498586">
                <a:moveTo>
                  <a:pt x="43795" y="603236"/>
                </a:moveTo>
                <a:cubicBezTo>
                  <a:pt x="70098" y="601027"/>
                  <a:pt x="93211" y="620559"/>
                  <a:pt x="95420" y="646861"/>
                </a:cubicBezTo>
                <a:cubicBezTo>
                  <a:pt x="117541" y="900072"/>
                  <a:pt x="318231" y="1100870"/>
                  <a:pt x="571429" y="1123130"/>
                </a:cubicBezTo>
                <a:cubicBezTo>
                  <a:pt x="859645" y="1148467"/>
                  <a:pt x="1113833" y="935364"/>
                  <a:pt x="1139170" y="647147"/>
                </a:cubicBezTo>
                <a:cubicBezTo>
                  <a:pt x="1141256" y="622418"/>
                  <a:pt x="1161982" y="603435"/>
                  <a:pt x="1186795" y="603522"/>
                </a:cubicBezTo>
                <a:cubicBezTo>
                  <a:pt x="1188090" y="603525"/>
                  <a:pt x="1189386" y="603581"/>
                  <a:pt x="1190681" y="603691"/>
                </a:cubicBezTo>
                <a:cubicBezTo>
                  <a:pt x="1216884" y="605900"/>
                  <a:pt x="1236344" y="628938"/>
                  <a:pt x="1234134" y="655148"/>
                </a:cubicBezTo>
                <a:cubicBezTo>
                  <a:pt x="1209093" y="954252"/>
                  <a:pt x="973121" y="1192301"/>
                  <a:pt x="674255" y="1219980"/>
                </a:cubicBezTo>
                <a:lnTo>
                  <a:pt x="674255" y="1403336"/>
                </a:lnTo>
                <a:lnTo>
                  <a:pt x="950480" y="1403336"/>
                </a:lnTo>
                <a:cubicBezTo>
                  <a:pt x="976778" y="1403336"/>
                  <a:pt x="998105" y="1424663"/>
                  <a:pt x="998105" y="1450961"/>
                </a:cubicBezTo>
                <a:cubicBezTo>
                  <a:pt x="998105" y="1477260"/>
                  <a:pt x="976778" y="1498586"/>
                  <a:pt x="950480" y="1498586"/>
                </a:cubicBezTo>
                <a:lnTo>
                  <a:pt x="283730" y="1498586"/>
                </a:lnTo>
                <a:cubicBezTo>
                  <a:pt x="257427" y="1498586"/>
                  <a:pt x="236105" y="1477260"/>
                  <a:pt x="236105" y="1450961"/>
                </a:cubicBezTo>
                <a:cubicBezTo>
                  <a:pt x="236105" y="1424663"/>
                  <a:pt x="257427" y="1403336"/>
                  <a:pt x="283730" y="1403336"/>
                </a:cubicBezTo>
                <a:lnTo>
                  <a:pt x="559955" y="1403336"/>
                </a:lnTo>
                <a:lnTo>
                  <a:pt x="559955" y="1219695"/>
                </a:lnTo>
                <a:cubicBezTo>
                  <a:pt x="261125" y="1191977"/>
                  <a:pt x="25205" y="953928"/>
                  <a:pt x="170" y="654862"/>
                </a:cubicBezTo>
                <a:cubicBezTo>
                  <a:pt x="-2039" y="628560"/>
                  <a:pt x="17492" y="605446"/>
                  <a:pt x="43795" y="603236"/>
                </a:cubicBezTo>
                <a:close/>
                <a:moveTo>
                  <a:pt x="626634" y="0"/>
                </a:moveTo>
                <a:cubicBezTo>
                  <a:pt x="825457" y="0"/>
                  <a:pt x="986634" y="161177"/>
                  <a:pt x="986634" y="360000"/>
                </a:cubicBezTo>
                <a:lnTo>
                  <a:pt x="986634" y="612000"/>
                </a:lnTo>
                <a:cubicBezTo>
                  <a:pt x="986634" y="810823"/>
                  <a:pt x="825457" y="972000"/>
                  <a:pt x="626634" y="972000"/>
                </a:cubicBezTo>
                <a:cubicBezTo>
                  <a:pt x="427811" y="972000"/>
                  <a:pt x="266634" y="810823"/>
                  <a:pt x="266634" y="612000"/>
                </a:cubicBezTo>
                <a:lnTo>
                  <a:pt x="266634" y="360000"/>
                </a:lnTo>
                <a:cubicBezTo>
                  <a:pt x="266634" y="161177"/>
                  <a:pt x="427811" y="0"/>
                  <a:pt x="626634" y="0"/>
                </a:cubicBezTo>
                <a:close/>
              </a:path>
            </a:pathLst>
          </a:cu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695400" y="528533"/>
            <a:ext cx="380187" cy="380187"/>
          </a:xfrm>
          <a:prstGeom prst="ellipse">
            <a:avLst/>
          </a:prstGeom>
          <a:solidFill>
            <a:schemeClr val="accent1">
              <a:lumMod val="60000"/>
              <a:lumOff val="4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790457" y="623579"/>
            <a:ext cx="190094" cy="190094"/>
          </a:xfrm>
          <a:prstGeom prst="chevron">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1134674" y="528533"/>
            <a:ext cx="380187" cy="380187"/>
          </a:xfrm>
          <a:prstGeom prst="ellipse">
            <a:avLst/>
          </a:prstGeom>
          <a:solidFill>
            <a:schemeClr val="accent1">
              <a:lumMod val="60000"/>
              <a:lumOff val="4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1229731" y="623579"/>
            <a:ext cx="190094" cy="190094"/>
          </a:xfrm>
          <a:prstGeom prst="chevron">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1573948" y="528533"/>
            <a:ext cx="380187" cy="380187"/>
          </a:xfrm>
          <a:prstGeom prst="ellipse">
            <a:avLst/>
          </a:prstGeom>
          <a:solidFill>
            <a:schemeClr val="accent1">
              <a:lumMod val="60000"/>
              <a:lumOff val="4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1669005" y="623579"/>
            <a:ext cx="190094" cy="190094"/>
          </a:xfrm>
          <a:prstGeom prst="chevron">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2036140" y="700626"/>
            <a:ext cx="6264000" cy="36000"/>
          </a:xfrm>
          <a:prstGeom prst="rect">
            <a:avLst/>
          </a:prstGeom>
          <a:solidFill>
            <a:schemeClr val="accent1">
              <a:lumMod val="40000"/>
              <a:lumOff val="6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0" y="0"/>
            <a:ext cx="1669003" cy="1377216"/>
          </a:xfrm>
          <a:custGeom>
            <a:avLst/>
            <a:gdLst>
              <a:gd name="connsiteX0" fmla="*/ 0 w 2630340"/>
              <a:gd name="connsiteY0" fmla="*/ 0 h 1683484"/>
              <a:gd name="connsiteX1" fmla="*/ 2630340 w 2630340"/>
              <a:gd name="connsiteY1" fmla="*/ 0 h 1683484"/>
              <a:gd name="connsiteX2" fmla="*/ 2623638 w 2630340"/>
              <a:gd name="connsiteY2" fmla="*/ 8825 h 1683484"/>
              <a:gd name="connsiteX3" fmla="*/ 2069811 w 2630340"/>
              <a:gd name="connsiteY3" fmla="*/ 293397 h 1683484"/>
              <a:gd name="connsiteX4" fmla="*/ 825211 w 2630340"/>
              <a:gd name="connsiteY4" fmla="*/ 509297 h 1683484"/>
              <a:gd name="connsiteX5" fmla="*/ 253711 w 2630340"/>
              <a:gd name="connsiteY5" fmla="*/ 1410997 h 1683484"/>
              <a:gd name="connsiteX6" fmla="*/ 17968 w 2630340"/>
              <a:gd name="connsiteY6" fmla="*/ 1671347 h 1683484"/>
              <a:gd name="connsiteX7" fmla="*/ 0 w 2630340"/>
              <a:gd name="connsiteY7" fmla="*/ 1683484 h 1683484"/>
            </a:gdLst>
            <a:ahLst/>
            <a:cxnLst/>
            <a:rect l="l" t="t" r="r" b="b"/>
            <a:pathLst>
              <a:path w="2630340" h="1683484">
                <a:moveTo>
                  <a:pt x="0" y="0"/>
                </a:moveTo>
                <a:lnTo>
                  <a:pt x="2630340" y="0"/>
                </a:lnTo>
                <a:lnTo>
                  <a:pt x="2623638" y="8825"/>
                </a:lnTo>
                <a:cubicBezTo>
                  <a:pt x="2529359" y="108850"/>
                  <a:pt x="2247082" y="225928"/>
                  <a:pt x="2069811" y="293397"/>
                </a:cubicBezTo>
                <a:cubicBezTo>
                  <a:pt x="1786178" y="401347"/>
                  <a:pt x="1127894" y="323030"/>
                  <a:pt x="825211" y="509297"/>
                </a:cubicBezTo>
                <a:cubicBezTo>
                  <a:pt x="522528" y="695564"/>
                  <a:pt x="416694" y="1220497"/>
                  <a:pt x="253711" y="1410997"/>
                </a:cubicBezTo>
                <a:cubicBezTo>
                  <a:pt x="172220" y="1506247"/>
                  <a:pt x="89670" y="1612080"/>
                  <a:pt x="17968" y="1671347"/>
                </a:cubicBezTo>
                <a:lnTo>
                  <a:pt x="0" y="1683484"/>
                </a:lnTo>
                <a:close/>
              </a:path>
            </a:pathLst>
          </a:cu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rot="3645804">
            <a:off x="1695747" y="6236060"/>
            <a:ext cx="754315" cy="1144791"/>
          </a:xfrm>
          <a:custGeom>
            <a:avLst/>
            <a:gdLst>
              <a:gd name="connsiteX0" fmla="*/ 83077 w 754315"/>
              <a:gd name="connsiteY0" fmla="*/ 511469 h 1144791"/>
              <a:gd name="connsiteX1" fmla="*/ 263123 w 754315"/>
              <a:gd name="connsiteY1" fmla="*/ 309766 h 1144791"/>
              <a:gd name="connsiteX2" fmla="*/ 661024 w 754315"/>
              <a:gd name="connsiteY2" fmla="*/ 51418 h 1144791"/>
              <a:gd name="connsiteX3" fmla="*/ 754315 w 754315"/>
              <a:gd name="connsiteY3" fmla="*/ 0 h 1144791"/>
              <a:gd name="connsiteX4" fmla="*/ 113553 w 754315"/>
              <a:gd name="connsiteY4" fmla="*/ 1144791 h 1144791"/>
              <a:gd name="connsiteX5" fmla="*/ 108146 w 754315"/>
              <a:gd name="connsiteY5" fmla="*/ 1129008 h 1144791"/>
              <a:gd name="connsiteX6" fmla="*/ 695 w 754315"/>
              <a:gd name="connsiteY6" fmla="*/ 803027 h 1144791"/>
              <a:gd name="connsiteX7" fmla="*/ 83077 w 754315"/>
              <a:gd name="connsiteY7" fmla="*/ 511469 h 1144791"/>
            </a:gdLst>
            <a:ahLst/>
            <a:cxnLst/>
            <a:rect l="l" t="t" r="r" b="b"/>
            <a:pathLst>
              <a:path w="754315" h="1144791">
                <a:moveTo>
                  <a:pt x="83077" y="511469"/>
                </a:moveTo>
                <a:cubicBezTo>
                  <a:pt x="123819" y="447360"/>
                  <a:pt x="182068" y="379993"/>
                  <a:pt x="263123" y="309766"/>
                </a:cubicBezTo>
                <a:cubicBezTo>
                  <a:pt x="435184" y="160691"/>
                  <a:pt x="557015" y="102231"/>
                  <a:pt x="661024" y="51418"/>
                </a:cubicBezTo>
                <a:lnTo>
                  <a:pt x="754315" y="0"/>
                </a:lnTo>
                <a:lnTo>
                  <a:pt x="113553" y="1144791"/>
                </a:lnTo>
                <a:lnTo>
                  <a:pt x="108146" y="1129008"/>
                </a:lnTo>
                <a:cubicBezTo>
                  <a:pt x="77708" y="1053256"/>
                  <a:pt x="8379" y="942081"/>
                  <a:pt x="695" y="803027"/>
                </a:cubicBezTo>
                <a:cubicBezTo>
                  <a:pt x="-4107" y="716117"/>
                  <a:pt x="15172" y="618318"/>
                  <a:pt x="83077" y="511469"/>
                </a:cubicBezTo>
                <a:close/>
              </a:path>
            </a:pathLst>
          </a:custGeom>
          <a:solidFill>
            <a:schemeClr val="accent1">
              <a:lumMod val="40000"/>
              <a:lumOff val="6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6774293" y="3990656"/>
            <a:ext cx="5417707" cy="2867344"/>
          </a:xfrm>
          <a:custGeom>
            <a:avLst/>
            <a:gdLst>
              <a:gd name="connsiteX0" fmla="*/ 4341068 w 5417707"/>
              <a:gd name="connsiteY0" fmla="*/ 0 h 4178406"/>
              <a:gd name="connsiteX1" fmla="*/ 5232036 w 5417707"/>
              <a:gd name="connsiteY1" fmla="*/ 104661 h 4178406"/>
              <a:gd name="connsiteX2" fmla="*/ 5417707 w 5417707"/>
              <a:gd name="connsiteY2" fmla="*/ 154596 h 4178406"/>
              <a:gd name="connsiteX3" fmla="*/ 5417707 w 5417707"/>
              <a:gd name="connsiteY3" fmla="*/ 4178406 h 4178406"/>
              <a:gd name="connsiteX4" fmla="*/ 0 w 5417707"/>
              <a:gd name="connsiteY4" fmla="*/ 4178406 h 4178406"/>
              <a:gd name="connsiteX5" fmla="*/ 9972 w 5417707"/>
              <a:gd name="connsiteY5" fmla="*/ 4113334 h 4178406"/>
              <a:gd name="connsiteX6" fmla="*/ 4341068 w 5417707"/>
              <a:gd name="connsiteY6" fmla="*/ 0 h 4178406"/>
            </a:gdLst>
            <a:ahLst/>
            <a:cxnLst/>
            <a:rect l="l" t="t" r="r" b="b"/>
            <a:pathLst>
              <a:path w="5417707" h="4178406">
                <a:moveTo>
                  <a:pt x="4341068" y="0"/>
                </a:moveTo>
                <a:cubicBezTo>
                  <a:pt x="4646268" y="0"/>
                  <a:pt x="4944245" y="36038"/>
                  <a:pt x="5232036" y="104661"/>
                </a:cubicBezTo>
                <a:lnTo>
                  <a:pt x="5417707" y="154596"/>
                </a:lnTo>
                <a:lnTo>
                  <a:pt x="5417707" y="4178406"/>
                </a:lnTo>
                <a:lnTo>
                  <a:pt x="0" y="4178406"/>
                </a:lnTo>
                <a:lnTo>
                  <a:pt x="9972" y="4113334"/>
                </a:lnTo>
                <a:cubicBezTo>
                  <a:pt x="422206" y="1765859"/>
                  <a:pt x="2204665" y="0"/>
                  <a:pt x="4341068" y="0"/>
                </a:cubicBezTo>
                <a:close/>
              </a:path>
            </a:pathLst>
          </a:custGeom>
          <a:solidFill>
            <a:schemeClr val="accent1">
              <a:lumMod val="60000"/>
              <a:lumOff val="4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a:off x="9264353" y="268941"/>
            <a:ext cx="2927647" cy="2888943"/>
          </a:xfrm>
          <a:custGeom>
            <a:avLst/>
            <a:gdLst>
              <a:gd name="connsiteX0" fmla="*/ 0 w 3099904"/>
              <a:gd name="connsiteY0" fmla="*/ 0 h 2835515"/>
              <a:gd name="connsiteX1" fmla="*/ 3099904 w 3099904"/>
              <a:gd name="connsiteY1" fmla="*/ 0 h 2835515"/>
              <a:gd name="connsiteX2" fmla="*/ 3099904 w 3099904"/>
              <a:gd name="connsiteY2" fmla="*/ 2833363 h 2835515"/>
              <a:gd name="connsiteX3" fmla="*/ 3014801 w 3099904"/>
              <a:gd name="connsiteY3" fmla="*/ 2835515 h 2835515"/>
              <a:gd name="connsiteX4" fmla="*/ 6079 w 3099904"/>
              <a:gd name="connsiteY4" fmla="*/ 120400 h 2835515"/>
            </a:gdLst>
            <a:ahLst/>
            <a:cxnLst/>
            <a:rect l="l" t="t" r="r" b="b"/>
            <a:pathLst>
              <a:path w="3099904" h="2835515">
                <a:moveTo>
                  <a:pt x="0" y="0"/>
                </a:moveTo>
                <a:lnTo>
                  <a:pt x="3099904" y="0"/>
                </a:lnTo>
                <a:lnTo>
                  <a:pt x="3099904" y="2833363"/>
                </a:lnTo>
                <a:lnTo>
                  <a:pt x="3014801" y="2835515"/>
                </a:lnTo>
                <a:cubicBezTo>
                  <a:pt x="1448899" y="2835515"/>
                  <a:pt x="160956" y="1645440"/>
                  <a:pt x="6079" y="120400"/>
                </a:cubicBezTo>
                <a:close/>
              </a:path>
            </a:pathLst>
          </a:custGeom>
          <a:solidFill>
            <a:schemeClr val="accent1">
              <a:lumMod val="60000"/>
              <a:lumOff val="40000"/>
            </a:schemeClr>
          </a:solidFill>
          <a:ln w="19050" cap="sq">
            <a:noFill/>
            <a:miter/>
          </a:ln>
        </p:spPr>
        <p:txBody>
          <a:bodyPr vert="horz" wrap="square" lIns="91440" tIns="45720" rIns="91440" bIns="45720" rtlCol="0" anchor="ctr"/>
          <a:lstStyle/>
          <a:p>
            <a:pPr algn="ctr">
              <a:lnSpc>
                <a:spcPct val="110000"/>
              </a:lnSpc>
            </a:pPr>
            <a:endParaRPr kumimoji="1" lang="zh-CN" altLang="en-US" dirty="0"/>
          </a:p>
        </p:txBody>
      </p:sp>
      <p:sp>
        <p:nvSpPr>
          <p:cNvPr id="24" name="标题 1"/>
          <p:cNvSpPr txBox="1"/>
          <p:nvPr/>
        </p:nvSpPr>
        <p:spPr>
          <a:xfrm>
            <a:off x="7221708" y="4275529"/>
            <a:ext cx="4978967" cy="2592914"/>
          </a:xfrm>
          <a:custGeom>
            <a:avLst/>
            <a:gdLst>
              <a:gd name="connsiteX0" fmla="*/ 4341069 w 4978967"/>
              <a:gd name="connsiteY0" fmla="*/ 0 h 3847403"/>
              <a:gd name="connsiteX1" fmla="*/ 4793081 w 4978967"/>
              <a:gd name="connsiteY1" fmla="*/ 24490 h 3847403"/>
              <a:gd name="connsiteX2" fmla="*/ 4978967 w 4978967"/>
              <a:gd name="connsiteY2" fmla="*/ 49834 h 3847403"/>
              <a:gd name="connsiteX3" fmla="*/ 4978967 w 4978967"/>
              <a:gd name="connsiteY3" fmla="*/ 3847403 h 3847403"/>
              <a:gd name="connsiteX4" fmla="*/ 0 w 4978967"/>
              <a:gd name="connsiteY4" fmla="*/ 3847403 h 3847403"/>
              <a:gd name="connsiteX5" fmla="*/ 9973 w 4978967"/>
              <a:gd name="connsiteY5" fmla="*/ 3787484 h 3847403"/>
              <a:gd name="connsiteX6" fmla="*/ 4341069 w 4978967"/>
              <a:gd name="connsiteY6" fmla="*/ 0 h 3847403"/>
            </a:gdLst>
            <a:ahLst/>
            <a:cxnLst/>
            <a:rect l="l" t="t" r="r" b="b"/>
            <a:pathLst>
              <a:path w="4978967" h="3847403">
                <a:moveTo>
                  <a:pt x="4341069" y="0"/>
                </a:moveTo>
                <a:cubicBezTo>
                  <a:pt x="4493669" y="0"/>
                  <a:pt x="4644463" y="8296"/>
                  <a:pt x="4793081" y="24490"/>
                </a:cubicBezTo>
                <a:lnTo>
                  <a:pt x="4978967" y="49834"/>
                </a:lnTo>
                <a:lnTo>
                  <a:pt x="4978967" y="3847403"/>
                </a:lnTo>
                <a:lnTo>
                  <a:pt x="0" y="3847403"/>
                </a:lnTo>
                <a:lnTo>
                  <a:pt x="9973" y="3787484"/>
                </a:lnTo>
                <a:cubicBezTo>
                  <a:pt x="422207" y="1625971"/>
                  <a:pt x="2204666" y="0"/>
                  <a:pt x="4341069" y="0"/>
                </a:cubicBezTo>
                <a:close/>
              </a:path>
            </a:pathLst>
          </a:custGeom>
          <a:solidFill>
            <a:schemeClr val="accent1">
              <a:lumMod val="40000"/>
              <a:lumOff val="6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25" name="标题 1"/>
          <p:cNvSpPr txBox="1"/>
          <p:nvPr/>
        </p:nvSpPr>
        <p:spPr>
          <a:xfrm>
            <a:off x="7078371" y="1377216"/>
            <a:ext cx="4676566" cy="4676566"/>
          </a:xfrm>
          <a:prstGeom prst="ellipse">
            <a:avLst/>
          </a:prstGeom>
          <a:solidFill>
            <a:schemeClr val="accent1">
              <a:lumMod val="20000"/>
              <a:lumOff val="8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pic>
        <p:nvPicPr>
          <p:cNvPr id="26" name="Picture 25"/>
          <p:cNvPicPr>
            <a:picLocks noChangeAspect="1"/>
          </p:cNvPicPr>
          <p:nvPr/>
        </p:nvPicPr>
        <p:blipFill>
          <a:blip r:embed="rId2">
            <a:alphaModFix/>
          </a:blip>
          <a:srcRect/>
          <a:stretch>
            <a:fillRect/>
          </a:stretch>
        </p:blipFill>
        <p:spPr>
          <a:xfrm>
            <a:off x="7459265" y="1955488"/>
            <a:ext cx="3980229" cy="3529456"/>
          </a:xfrm>
          <a:prstGeom prst="rect">
            <a:avLst/>
          </a:prstGeom>
          <a:noFill/>
          <a:ln>
            <a:noFill/>
          </a:ln>
        </p:spPr>
      </p:pic>
      <p:sp>
        <p:nvSpPr>
          <p:cNvPr id="27" name="标题 1"/>
          <p:cNvSpPr txBox="1"/>
          <p:nvPr/>
        </p:nvSpPr>
        <p:spPr>
          <a:xfrm>
            <a:off x="7095724" y="1398103"/>
            <a:ext cx="4676566" cy="4676566"/>
          </a:xfrm>
          <a:prstGeom prst="ellipse">
            <a:avLst/>
          </a:prstGeom>
          <a:noFill/>
          <a:ln w="228600" cap="sq">
            <a:solidFill>
              <a:schemeClr val="accent1">
                <a:alpha val="100000"/>
              </a:schemeClr>
            </a:solidFill>
            <a:miter/>
          </a:ln>
        </p:spPr>
        <p:txBody>
          <a:bodyPr vert="horz" wrap="square" lIns="91440" tIns="45720" rIns="91440" bIns="45720" rtlCol="0" anchor="ctr"/>
          <a:lstStyle/>
          <a:p>
            <a:pPr algn="ctr">
              <a:lnSpc>
                <a:spcPct val="110000"/>
              </a:lnSpc>
            </a:pPr>
            <a:endParaRPr kumimoji="1" lang="zh-CN" altLang="en-US"/>
          </a:p>
        </p:txBody>
      </p:sp>
      <p:grpSp>
        <p:nvGrpSpPr>
          <p:cNvPr id="30" name="Group 29"/>
          <p:cNvGrpSpPr/>
          <p:nvPr/>
        </p:nvGrpSpPr>
        <p:grpSpPr>
          <a:xfrm>
            <a:off x="2657506" y="4445000"/>
            <a:ext cx="2600624" cy="0"/>
            <a:chOff x="2657506" y="4445000"/>
            <a:chExt cx="2600624" cy="0"/>
          </a:xfrm>
        </p:grpSpPr>
        <p:cxnSp>
          <p:nvCxnSpPr>
            <p:cNvPr id="31" name="标题 1"/>
            <p:cNvCxnSpPr/>
            <p:nvPr/>
          </p:nvCxnSpPr>
          <p:spPr>
            <a:xfrm>
              <a:off x="2657506" y="4445000"/>
              <a:ext cx="1279824" cy="0"/>
            </a:xfrm>
            <a:prstGeom prst="line">
              <a:avLst/>
            </a:prstGeom>
            <a:noFill/>
            <a:ln w="6795" cap="sq">
              <a:solidFill>
                <a:schemeClr val="tx1">
                  <a:lumMod val="75000"/>
                  <a:lumOff val="25000"/>
                  <a:alpha val="100000"/>
                </a:schemeClr>
              </a:solidFill>
              <a:prstDash val="dash"/>
              <a:miter/>
            </a:ln>
          </p:spPr>
        </p:cxnSp>
        <p:cxnSp>
          <p:nvCxnSpPr>
            <p:cNvPr id="32" name="标题 1"/>
            <p:cNvCxnSpPr/>
            <p:nvPr/>
          </p:nvCxnSpPr>
          <p:spPr>
            <a:xfrm>
              <a:off x="3978306" y="4445000"/>
              <a:ext cx="1279824" cy="0"/>
            </a:xfrm>
            <a:prstGeom prst="line">
              <a:avLst/>
            </a:prstGeom>
            <a:noFill/>
            <a:ln w="6795" cap="sq">
              <a:solidFill>
                <a:schemeClr val="tx1">
                  <a:lumMod val="75000"/>
                  <a:lumOff val="25000"/>
                  <a:alpha val="100000"/>
                </a:schemeClr>
              </a:solidFill>
              <a:prstDash val="dash"/>
              <a:miter/>
            </a:ln>
          </p:spPr>
        </p:cxnSp>
      </p:grpSp>
      <p:sp>
        <p:nvSpPr>
          <p:cNvPr id="33" name="标题 1">
            <a:extLst>
              <a:ext uri="{FF2B5EF4-FFF2-40B4-BE49-F238E27FC236}">
                <a16:creationId xmlns:a16="http://schemas.microsoft.com/office/drawing/2014/main" id="{FD42F4EA-29AC-9E4F-807D-A8C5ECC2ED26}"/>
              </a:ext>
            </a:extLst>
          </p:cNvPr>
          <p:cNvSpPr txBox="1"/>
          <p:nvPr/>
        </p:nvSpPr>
        <p:spPr>
          <a:xfrm>
            <a:off x="701629" y="1192870"/>
            <a:ext cx="2154436" cy="923330"/>
          </a:xfrm>
          <a:prstGeom prst="rect">
            <a:avLst/>
          </a:prstGeom>
          <a:noFill/>
          <a:ln>
            <a:noFill/>
          </a:ln>
        </p:spPr>
        <p:txBody>
          <a:bodyPr vert="horz" wrap="square" lIns="0" tIns="0" rIns="0" bIns="0" rtlCol="0" anchor="t"/>
          <a:lstStyle/>
          <a:p>
            <a:pPr algn="l">
              <a:lnSpc>
                <a:spcPct val="110000"/>
              </a:lnSpc>
            </a:pPr>
            <a:r>
              <a:rPr kumimoji="1" lang="en-US" altLang="zh-CN" sz="6000" dirty="0">
                <a:ln w="12700">
                  <a:solidFill>
                    <a:srgbClr val="9BD99E">
                      <a:alpha val="67000"/>
                    </a:srgbClr>
                  </a:solidFill>
                </a:ln>
                <a:noFill/>
                <a:latin typeface="OPPOSans H"/>
                <a:ea typeface="OPPOSans H"/>
                <a:cs typeface="OPPOSans H"/>
              </a:rPr>
              <a:t>2024</a:t>
            </a:r>
            <a:endParaRPr kumimoji="1" lang="zh-CN"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27384"/>
            <a:ext cx="12216680" cy="6912768"/>
          </a:xfrm>
          <a:prstGeom prst="rect">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622438" y="1284945"/>
            <a:ext cx="5344757" cy="5064122"/>
          </a:xfrm>
          <a:prstGeom prst="rect">
            <a:avLst/>
          </a:prstGeom>
          <a:gradFill>
            <a:gsLst>
              <a:gs pos="0">
                <a:schemeClr val="bg1"/>
              </a:gs>
              <a:gs pos="100000">
                <a:schemeClr val="accent1">
                  <a:lumMod val="20000"/>
                  <a:lumOff val="80000"/>
                </a:schemeClr>
              </a:gs>
            </a:gsLst>
            <a:lin ang="2700000" scaled="0"/>
          </a:gradFill>
          <a:ln w="12700" cap="sq">
            <a:gradFill>
              <a:gsLst>
                <a:gs pos="0">
                  <a:schemeClr val="accent2">
                    <a:lumMod val="20000"/>
                    <a:lumOff val="80000"/>
                  </a:schemeClr>
                </a:gs>
                <a:gs pos="100000">
                  <a:schemeClr val="accent2"/>
                </a:gs>
              </a:gsLst>
              <a:lin ang="2700000" scaled="0"/>
            </a:gradFill>
            <a:miter/>
          </a:ln>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885391" y="5100305"/>
            <a:ext cx="4761027" cy="1135395"/>
          </a:xfrm>
          <a:prstGeom prst="rect">
            <a:avLst/>
          </a:prstGeom>
          <a:noFill/>
          <a:ln>
            <a:noFill/>
          </a:ln>
        </p:spPr>
        <p:txBody>
          <a:bodyPr vert="horz" wrap="square" lIns="0" tIns="0" rIns="0" bIns="0" rtlCol="0" anchor="t"/>
          <a:lstStyle/>
          <a:p>
            <a:pPr algn="just">
              <a:lnSpc>
                <a:spcPct val="130000"/>
              </a:lnSpc>
            </a:pPr>
            <a:r>
              <a:rPr kumimoji="1" lang="en-US" altLang="zh-CN" sz="1400">
                <a:ln w="12700">
                  <a:noFill/>
                </a:ln>
                <a:solidFill>
                  <a:srgbClr val="262626">
                    <a:alpha val="100000"/>
                  </a:srgbClr>
                </a:solidFill>
                <a:latin typeface="Source Han Sans"/>
                <a:ea typeface="Source Han Sans"/>
                <a:cs typeface="Source Han Sans"/>
              </a:rPr>
              <a:t>网络工程是指依据相关标准和规范，通过系统规划和方案实施，将计算机技术、设备、系统和应用集成的过程。它不仅包括硬件的连接，还涉及软件的配置和网络服务的提供。</a:t>
            </a:r>
            <a:endParaRPr kumimoji="1" lang="zh-CN" altLang="en-US"/>
          </a:p>
        </p:txBody>
      </p:sp>
      <p:sp>
        <p:nvSpPr>
          <p:cNvPr id="5" name="标题 1"/>
          <p:cNvSpPr txBox="1"/>
          <p:nvPr/>
        </p:nvSpPr>
        <p:spPr>
          <a:xfrm>
            <a:off x="6176546" y="1284945"/>
            <a:ext cx="5344757" cy="5064122"/>
          </a:xfrm>
          <a:prstGeom prst="rect">
            <a:avLst/>
          </a:prstGeom>
          <a:gradFill>
            <a:gsLst>
              <a:gs pos="0">
                <a:schemeClr val="bg1"/>
              </a:gs>
              <a:gs pos="100000">
                <a:schemeClr val="accent1">
                  <a:lumMod val="20000"/>
                  <a:lumOff val="80000"/>
                </a:schemeClr>
              </a:gs>
            </a:gsLst>
            <a:lin ang="2700000" scaled="0"/>
          </a:gradFill>
          <a:ln w="12700" cap="sq">
            <a:gradFill>
              <a:gsLst>
                <a:gs pos="0">
                  <a:schemeClr val="accent2">
                    <a:lumMod val="20000"/>
                    <a:lumOff val="80000"/>
                  </a:schemeClr>
                </a:gs>
                <a:gs pos="100000">
                  <a:schemeClr val="accent2"/>
                </a:gs>
              </a:gsLst>
              <a:lin ang="2700000" scaled="0"/>
            </a:gradFill>
            <a:miter/>
          </a:ln>
          <a:effectLst/>
        </p:spPr>
        <p:txBody>
          <a:bodyPr vert="horz" wrap="square" lIns="91440" tIns="45720" rIns="91440" bIns="45720" rtlCol="0" anchor="ctr"/>
          <a:lstStyle/>
          <a:p>
            <a:pPr algn="ctr">
              <a:lnSpc>
                <a:spcPct val="110000"/>
              </a:lnSpc>
            </a:pPr>
            <a:endParaRPr kumimoji="1" lang="zh-CN" altLang="en-US"/>
          </a:p>
        </p:txBody>
      </p:sp>
      <p:pic>
        <p:nvPicPr>
          <p:cNvPr id="6" name="Picture 5"/>
          <p:cNvPicPr>
            <a:picLocks noChangeAspect="1"/>
          </p:cNvPicPr>
          <p:nvPr/>
        </p:nvPicPr>
        <p:blipFill>
          <a:blip r:embed="rId2">
            <a:alphaModFix/>
          </a:blip>
          <a:srcRect l="5880" t="6190" r="19886" b="3393"/>
          <a:stretch>
            <a:fillRect/>
          </a:stretch>
        </p:blipFill>
        <p:spPr>
          <a:xfrm>
            <a:off x="886100" y="1592503"/>
            <a:ext cx="4818141" cy="2614726"/>
          </a:xfrm>
          <a:custGeom>
            <a:avLst/>
            <a:gdLst/>
            <a:ahLst/>
            <a:cxnLst/>
            <a:rect l="l" t="t" r="r" b="b"/>
            <a:pathLst>
              <a:path w="4813300" h="2616200">
                <a:moveTo>
                  <a:pt x="0" y="0"/>
                </a:moveTo>
                <a:lnTo>
                  <a:pt x="4818141" y="0"/>
                </a:lnTo>
                <a:lnTo>
                  <a:pt x="4818141" y="2614726"/>
                </a:lnTo>
                <a:lnTo>
                  <a:pt x="0" y="2614726"/>
                </a:lnTo>
                <a:close/>
              </a:path>
            </a:pathLst>
          </a:custGeom>
          <a:noFill/>
          <a:ln>
            <a:noFill/>
          </a:ln>
        </p:spPr>
      </p:pic>
      <p:pic>
        <p:nvPicPr>
          <p:cNvPr id="7" name="Picture 6"/>
          <p:cNvPicPr>
            <a:picLocks noChangeAspect="1"/>
          </p:cNvPicPr>
          <p:nvPr/>
        </p:nvPicPr>
        <p:blipFill>
          <a:blip r:embed="rId3">
            <a:alphaModFix/>
          </a:blip>
          <a:srcRect l="8949" r="8949"/>
          <a:stretch>
            <a:fillRect/>
          </a:stretch>
        </p:blipFill>
        <p:spPr>
          <a:xfrm>
            <a:off x="6478136" y="1592503"/>
            <a:ext cx="4818141" cy="2614726"/>
          </a:xfrm>
          <a:custGeom>
            <a:avLst/>
            <a:gdLst/>
            <a:ahLst/>
            <a:cxnLst/>
            <a:rect l="l" t="t" r="r" b="b"/>
            <a:pathLst>
              <a:path w="4813300" h="2616200">
                <a:moveTo>
                  <a:pt x="0" y="0"/>
                </a:moveTo>
                <a:lnTo>
                  <a:pt x="4818141" y="0"/>
                </a:lnTo>
                <a:lnTo>
                  <a:pt x="4818141" y="2614726"/>
                </a:lnTo>
                <a:lnTo>
                  <a:pt x="0" y="2614726"/>
                </a:lnTo>
                <a:close/>
              </a:path>
            </a:pathLst>
          </a:custGeom>
          <a:noFill/>
          <a:ln>
            <a:noFill/>
          </a:ln>
        </p:spPr>
      </p:pic>
      <p:sp>
        <p:nvSpPr>
          <p:cNvPr id="8" name="标题 1"/>
          <p:cNvSpPr txBox="1"/>
          <p:nvPr/>
        </p:nvSpPr>
        <p:spPr>
          <a:xfrm>
            <a:off x="918300" y="4225886"/>
            <a:ext cx="3181789" cy="614512"/>
          </a:xfrm>
          <a:prstGeom prst="rect">
            <a:avLst/>
          </a:prstGeom>
          <a:noFill/>
          <a:ln>
            <a:noFill/>
          </a:ln>
        </p:spPr>
        <p:txBody>
          <a:bodyPr vert="horz" wrap="square" lIns="0" tIns="0" rIns="0" bIns="0" rtlCol="0" anchor="b"/>
          <a:lstStyle/>
          <a:p>
            <a:pPr algn="l">
              <a:lnSpc>
                <a:spcPct val="100000"/>
              </a:lnSpc>
            </a:pPr>
            <a:r>
              <a:rPr kumimoji="1" lang="en-US" altLang="zh-CN" sz="1600">
                <a:ln w="12700">
                  <a:noFill/>
                </a:ln>
                <a:solidFill>
                  <a:srgbClr val="328051">
                    <a:alpha val="100000"/>
                  </a:srgbClr>
                </a:solidFill>
                <a:latin typeface="Source Han Sans CN Bold"/>
                <a:ea typeface="Source Han Sans CN Bold"/>
                <a:cs typeface="Source Han Sans CN Bold"/>
              </a:rPr>
              <a:t>网络工程的科学定义</a:t>
            </a:r>
            <a:endParaRPr kumimoji="1" lang="zh-CN" altLang="en-US"/>
          </a:p>
        </p:txBody>
      </p:sp>
      <p:sp>
        <p:nvSpPr>
          <p:cNvPr id="9" name="标题 1"/>
          <p:cNvSpPr txBox="1"/>
          <p:nvPr/>
        </p:nvSpPr>
        <p:spPr>
          <a:xfrm>
            <a:off x="827849" y="4991405"/>
            <a:ext cx="4818141" cy="18000"/>
          </a:xfrm>
          <a:prstGeom prst="rect">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6478136" y="4991405"/>
            <a:ext cx="4818141" cy="18000"/>
          </a:xfrm>
          <a:prstGeom prst="rect">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6439499" y="4225886"/>
            <a:ext cx="4295176" cy="614512"/>
          </a:xfrm>
          <a:prstGeom prst="rect">
            <a:avLst/>
          </a:prstGeom>
          <a:noFill/>
          <a:ln>
            <a:noFill/>
          </a:ln>
        </p:spPr>
        <p:txBody>
          <a:bodyPr vert="horz" wrap="square" lIns="0" tIns="0" rIns="0" bIns="0" rtlCol="0" anchor="b"/>
          <a:lstStyle/>
          <a:p>
            <a:pPr algn="l">
              <a:lnSpc>
                <a:spcPct val="100000"/>
              </a:lnSpc>
            </a:pPr>
            <a:r>
              <a:rPr kumimoji="1" lang="en-US" altLang="zh-CN" sz="1600" b="1" dirty="0" err="1">
                <a:ln w="12700">
                  <a:noFill/>
                </a:ln>
                <a:solidFill>
                  <a:srgbClr val="328051">
                    <a:alpha val="100000"/>
                  </a:srgbClr>
                </a:solidFill>
                <a:latin typeface="Source Han Sans CN Bold"/>
                <a:ea typeface="Source Han Sans CN Bold"/>
                <a:cs typeface="Source Han Sans CN Bold"/>
              </a:rPr>
              <a:t>网络工程的范畴</a:t>
            </a:r>
            <a:endParaRPr kumimoji="1" lang="zh-CN" altLang="en-US" b="1" dirty="0"/>
          </a:p>
        </p:txBody>
      </p:sp>
      <p:sp>
        <p:nvSpPr>
          <p:cNvPr id="12" name="标题 1"/>
          <p:cNvSpPr txBox="1"/>
          <p:nvPr/>
        </p:nvSpPr>
        <p:spPr>
          <a:xfrm>
            <a:off x="6439499" y="5100305"/>
            <a:ext cx="4867110" cy="1135395"/>
          </a:xfrm>
          <a:prstGeom prst="rect">
            <a:avLst/>
          </a:prstGeom>
          <a:noFill/>
          <a:ln>
            <a:noFill/>
          </a:ln>
        </p:spPr>
        <p:txBody>
          <a:bodyPr vert="horz" wrap="square" lIns="0" tIns="0" rIns="0" bIns="0" rtlCol="0" anchor="t"/>
          <a:lstStyle/>
          <a:p>
            <a:pPr algn="l">
              <a:lnSpc>
                <a:spcPct val="130000"/>
              </a:lnSpc>
            </a:pPr>
            <a:r>
              <a:rPr kumimoji="1" lang="en-US" altLang="zh-CN" sz="1400">
                <a:ln w="12700">
                  <a:noFill/>
                </a:ln>
                <a:solidFill>
                  <a:srgbClr val="262626">
                    <a:alpha val="100000"/>
                  </a:srgbClr>
                </a:solidFill>
                <a:latin typeface="Source Han Sans"/>
                <a:ea typeface="Source Han Sans"/>
                <a:cs typeface="Source Han Sans"/>
              </a:rPr>
              <a:t>网络工程覆盖了局域网、广域网以及互联网的构建和管理，包括网络设计、实施、维护和优化等多个方面。</a:t>
            </a:r>
            <a:endParaRPr kumimoji="1" lang="zh-CN" altLang="en-US"/>
          </a:p>
        </p:txBody>
      </p:sp>
      <p:sp>
        <p:nvSpPr>
          <p:cNvPr id="13" name="标题 1"/>
          <p:cNvSpPr txBox="1"/>
          <p:nvPr/>
        </p:nvSpPr>
        <p:spPr>
          <a:xfrm>
            <a:off x="10832372" y="4491879"/>
            <a:ext cx="360138" cy="348519"/>
          </a:xfrm>
          <a:custGeom>
            <a:avLst/>
            <a:gdLst>
              <a:gd name="connsiteX0" fmla="*/ 695958 w 1660735"/>
              <a:gd name="connsiteY0" fmla="*/ 752512 h 1607157"/>
              <a:gd name="connsiteX1" fmla="*/ 376349 w 1660735"/>
              <a:gd name="connsiteY1" fmla="*/ 752512 h 1607157"/>
              <a:gd name="connsiteX2" fmla="*/ 110505 w 1660735"/>
              <a:gd name="connsiteY2" fmla="*/ 642007 h 1607157"/>
              <a:gd name="connsiteX3" fmla="*/ 0 w 1660735"/>
              <a:gd name="connsiteY3" fmla="*/ 376349 h 1607157"/>
              <a:gd name="connsiteX4" fmla="*/ 110505 w 1660735"/>
              <a:gd name="connsiteY4" fmla="*/ 110505 h 1607157"/>
              <a:gd name="connsiteX5" fmla="*/ 376349 w 1660735"/>
              <a:gd name="connsiteY5" fmla="*/ 0 h 1607157"/>
              <a:gd name="connsiteX6" fmla="*/ 642193 w 1660735"/>
              <a:gd name="connsiteY6" fmla="*/ 110505 h 1607157"/>
              <a:gd name="connsiteX7" fmla="*/ 752698 w 1660735"/>
              <a:gd name="connsiteY7" fmla="*/ 376349 h 1607157"/>
              <a:gd name="connsiteX8" fmla="*/ 752698 w 1660735"/>
              <a:gd name="connsiteY8" fmla="*/ 695958 h 1607157"/>
              <a:gd name="connsiteX9" fmla="*/ 695958 w 1660735"/>
              <a:gd name="connsiteY9" fmla="*/ 752512 h 1607157"/>
              <a:gd name="connsiteX10" fmla="*/ 376349 w 1660735"/>
              <a:gd name="connsiteY10" fmla="*/ 111621 h 1607157"/>
              <a:gd name="connsiteX11" fmla="*/ 111621 w 1660735"/>
              <a:gd name="connsiteY11" fmla="*/ 376349 h 1607157"/>
              <a:gd name="connsiteX12" fmla="*/ 376349 w 1660735"/>
              <a:gd name="connsiteY12" fmla="*/ 641077 h 1607157"/>
              <a:gd name="connsiteX13" fmla="*/ 641077 w 1660735"/>
              <a:gd name="connsiteY13" fmla="*/ 641077 h 1607157"/>
              <a:gd name="connsiteX14" fmla="*/ 641077 w 1660735"/>
              <a:gd name="connsiteY14" fmla="*/ 376349 h 1607157"/>
              <a:gd name="connsiteX15" fmla="*/ 376349 w 1660735"/>
              <a:gd name="connsiteY15" fmla="*/ 111621 h 1607157"/>
              <a:gd name="connsiteX16" fmla="*/ 1284201 w 1660735"/>
              <a:gd name="connsiteY16" fmla="*/ 752512 h 1607157"/>
              <a:gd name="connsiteX17" fmla="*/ 964592 w 1660735"/>
              <a:gd name="connsiteY17" fmla="*/ 752512 h 1607157"/>
              <a:gd name="connsiteX18" fmla="*/ 908038 w 1660735"/>
              <a:gd name="connsiteY18" fmla="*/ 695958 h 1607157"/>
              <a:gd name="connsiteX19" fmla="*/ 908038 w 1660735"/>
              <a:gd name="connsiteY19" fmla="*/ 376349 h 1607157"/>
              <a:gd name="connsiteX20" fmla="*/ 1018543 w 1660735"/>
              <a:gd name="connsiteY20" fmla="*/ 110505 h 1607157"/>
              <a:gd name="connsiteX21" fmla="*/ 1284387 w 1660735"/>
              <a:gd name="connsiteY21" fmla="*/ 0 h 1607157"/>
              <a:gd name="connsiteX22" fmla="*/ 1550231 w 1660735"/>
              <a:gd name="connsiteY22" fmla="*/ 110505 h 1607157"/>
              <a:gd name="connsiteX23" fmla="*/ 1660736 w 1660735"/>
              <a:gd name="connsiteY23" fmla="*/ 376349 h 1607157"/>
              <a:gd name="connsiteX24" fmla="*/ 1550231 w 1660735"/>
              <a:gd name="connsiteY24" fmla="*/ 642193 h 1607157"/>
              <a:gd name="connsiteX25" fmla="*/ 1284201 w 1660735"/>
              <a:gd name="connsiteY25" fmla="*/ 752512 h 1607157"/>
              <a:gd name="connsiteX26" fmla="*/ 1019659 w 1660735"/>
              <a:gd name="connsiteY26" fmla="*/ 640891 h 1607157"/>
              <a:gd name="connsiteX27" fmla="*/ 1284387 w 1660735"/>
              <a:gd name="connsiteY27" fmla="*/ 640891 h 1607157"/>
              <a:gd name="connsiteX28" fmla="*/ 1549115 w 1660735"/>
              <a:gd name="connsiteY28" fmla="*/ 376163 h 1607157"/>
              <a:gd name="connsiteX29" fmla="*/ 1284387 w 1660735"/>
              <a:gd name="connsiteY29" fmla="*/ 111435 h 1607157"/>
              <a:gd name="connsiteX30" fmla="*/ 1019659 w 1660735"/>
              <a:gd name="connsiteY30" fmla="*/ 376163 h 1607157"/>
              <a:gd name="connsiteX31" fmla="*/ 1019659 w 1660735"/>
              <a:gd name="connsiteY31" fmla="*/ 640891 h 1607157"/>
              <a:gd name="connsiteX32" fmla="*/ 376349 w 1660735"/>
              <a:gd name="connsiteY32" fmla="*/ 1607158 h 1607157"/>
              <a:gd name="connsiteX33" fmla="*/ 110505 w 1660735"/>
              <a:gd name="connsiteY33" fmla="*/ 1496653 h 1607157"/>
              <a:gd name="connsiteX34" fmla="*/ 0 w 1660735"/>
              <a:gd name="connsiteY34" fmla="*/ 1230809 h 1607157"/>
              <a:gd name="connsiteX35" fmla="*/ 110505 w 1660735"/>
              <a:gd name="connsiteY35" fmla="*/ 964964 h 1607157"/>
              <a:gd name="connsiteX36" fmla="*/ 376349 w 1660735"/>
              <a:gd name="connsiteY36" fmla="*/ 854459 h 1607157"/>
              <a:gd name="connsiteX37" fmla="*/ 695958 w 1660735"/>
              <a:gd name="connsiteY37" fmla="*/ 854459 h 1607157"/>
              <a:gd name="connsiteX38" fmla="*/ 752512 w 1660735"/>
              <a:gd name="connsiteY38" fmla="*/ 911014 h 1607157"/>
              <a:gd name="connsiteX39" fmla="*/ 752512 w 1660735"/>
              <a:gd name="connsiteY39" fmla="*/ 1230623 h 1607157"/>
              <a:gd name="connsiteX40" fmla="*/ 642007 w 1660735"/>
              <a:gd name="connsiteY40" fmla="*/ 1496467 h 1607157"/>
              <a:gd name="connsiteX41" fmla="*/ 376349 w 1660735"/>
              <a:gd name="connsiteY41" fmla="*/ 1607158 h 1607157"/>
              <a:gd name="connsiteX42" fmla="*/ 376349 w 1660735"/>
              <a:gd name="connsiteY42" fmla="*/ 966267 h 1607157"/>
              <a:gd name="connsiteX43" fmla="*/ 111621 w 1660735"/>
              <a:gd name="connsiteY43" fmla="*/ 1230809 h 1607157"/>
              <a:gd name="connsiteX44" fmla="*/ 376349 w 1660735"/>
              <a:gd name="connsiteY44" fmla="*/ 1495537 h 1607157"/>
              <a:gd name="connsiteX45" fmla="*/ 641077 w 1660735"/>
              <a:gd name="connsiteY45" fmla="*/ 1230809 h 1607157"/>
              <a:gd name="connsiteX46" fmla="*/ 641077 w 1660735"/>
              <a:gd name="connsiteY46" fmla="*/ 966267 h 1607157"/>
              <a:gd name="connsiteX47" fmla="*/ 376349 w 1660735"/>
              <a:gd name="connsiteY47" fmla="*/ 966267 h 1607157"/>
              <a:gd name="connsiteX48" fmla="*/ 1284201 w 1660735"/>
              <a:gd name="connsiteY48" fmla="*/ 1607158 h 1607157"/>
              <a:gd name="connsiteX49" fmla="*/ 1018357 w 1660735"/>
              <a:gd name="connsiteY49" fmla="*/ 1496653 h 1607157"/>
              <a:gd name="connsiteX50" fmla="*/ 907852 w 1660735"/>
              <a:gd name="connsiteY50" fmla="*/ 1230809 h 1607157"/>
              <a:gd name="connsiteX51" fmla="*/ 907852 w 1660735"/>
              <a:gd name="connsiteY51" fmla="*/ 911200 h 1607157"/>
              <a:gd name="connsiteX52" fmla="*/ 964406 w 1660735"/>
              <a:gd name="connsiteY52" fmla="*/ 854646 h 1607157"/>
              <a:gd name="connsiteX53" fmla="*/ 1284015 w 1660735"/>
              <a:gd name="connsiteY53" fmla="*/ 854646 h 1607157"/>
              <a:gd name="connsiteX54" fmla="*/ 1549859 w 1660735"/>
              <a:gd name="connsiteY54" fmla="*/ 965150 h 1607157"/>
              <a:gd name="connsiteX55" fmla="*/ 1660364 w 1660735"/>
              <a:gd name="connsiteY55" fmla="*/ 1230995 h 1607157"/>
              <a:gd name="connsiteX56" fmla="*/ 1550045 w 1660735"/>
              <a:gd name="connsiteY56" fmla="*/ 1496653 h 1607157"/>
              <a:gd name="connsiteX57" fmla="*/ 1284201 w 1660735"/>
              <a:gd name="connsiteY57" fmla="*/ 1607158 h 1607157"/>
              <a:gd name="connsiteX58" fmla="*/ 1019659 w 1660735"/>
              <a:gd name="connsiteY58" fmla="*/ 966267 h 1607157"/>
              <a:gd name="connsiteX59" fmla="*/ 1019659 w 1660735"/>
              <a:gd name="connsiteY59" fmla="*/ 1230995 h 1607157"/>
              <a:gd name="connsiteX60" fmla="*/ 1284387 w 1660735"/>
              <a:gd name="connsiteY60" fmla="*/ 1495723 h 1607157"/>
              <a:gd name="connsiteX61" fmla="*/ 1549115 w 1660735"/>
              <a:gd name="connsiteY61" fmla="*/ 1230995 h 1607157"/>
              <a:gd name="connsiteX62" fmla="*/ 1284387 w 1660735"/>
              <a:gd name="connsiteY62" fmla="*/ 966267 h 1607157"/>
              <a:gd name="connsiteX63" fmla="*/ 1019659 w 1660735"/>
              <a:gd name="connsiteY63" fmla="*/ 966267 h 1607157"/>
            </a:gdLst>
            <a:ahLst/>
            <a:cxnLst/>
            <a:rect l="l" t="t" r="r" b="b"/>
            <a:pathLst>
              <a:path w="1660735" h="1607157">
                <a:moveTo>
                  <a:pt x="695958" y="752512"/>
                </a:moveTo>
                <a:lnTo>
                  <a:pt x="376349" y="752512"/>
                </a:lnTo>
                <a:cubicBezTo>
                  <a:pt x="276262" y="752512"/>
                  <a:pt x="181756" y="713259"/>
                  <a:pt x="110505" y="642007"/>
                </a:cubicBezTo>
                <a:cubicBezTo>
                  <a:pt x="39253" y="570756"/>
                  <a:pt x="0" y="476436"/>
                  <a:pt x="0" y="376349"/>
                </a:cubicBezTo>
                <a:cubicBezTo>
                  <a:pt x="0" y="276262"/>
                  <a:pt x="39253" y="181756"/>
                  <a:pt x="110505" y="110505"/>
                </a:cubicBezTo>
                <a:cubicBezTo>
                  <a:pt x="181756" y="39253"/>
                  <a:pt x="276076" y="0"/>
                  <a:pt x="376349" y="0"/>
                </a:cubicBezTo>
                <a:cubicBezTo>
                  <a:pt x="476436" y="0"/>
                  <a:pt x="570942" y="39253"/>
                  <a:pt x="642193" y="110505"/>
                </a:cubicBezTo>
                <a:cubicBezTo>
                  <a:pt x="713445" y="181756"/>
                  <a:pt x="752698" y="276076"/>
                  <a:pt x="752698" y="376349"/>
                </a:cubicBezTo>
                <a:lnTo>
                  <a:pt x="752698" y="695958"/>
                </a:lnTo>
                <a:cubicBezTo>
                  <a:pt x="752512" y="727211"/>
                  <a:pt x="727211" y="752512"/>
                  <a:pt x="695958" y="752512"/>
                </a:cubicBezTo>
                <a:close/>
                <a:moveTo>
                  <a:pt x="376349" y="111621"/>
                </a:moveTo>
                <a:cubicBezTo>
                  <a:pt x="230498" y="111621"/>
                  <a:pt x="111621" y="230312"/>
                  <a:pt x="111621" y="376349"/>
                </a:cubicBezTo>
                <a:cubicBezTo>
                  <a:pt x="111621" y="522201"/>
                  <a:pt x="230312" y="641077"/>
                  <a:pt x="376349" y="641077"/>
                </a:cubicBezTo>
                <a:lnTo>
                  <a:pt x="641077" y="641077"/>
                </a:lnTo>
                <a:lnTo>
                  <a:pt x="641077" y="376349"/>
                </a:lnTo>
                <a:cubicBezTo>
                  <a:pt x="640891" y="230312"/>
                  <a:pt x="522201" y="111621"/>
                  <a:pt x="376349" y="111621"/>
                </a:cubicBezTo>
                <a:close/>
                <a:moveTo>
                  <a:pt x="1284201" y="752512"/>
                </a:moveTo>
                <a:lnTo>
                  <a:pt x="964592" y="752512"/>
                </a:lnTo>
                <a:cubicBezTo>
                  <a:pt x="933338" y="752512"/>
                  <a:pt x="908038" y="727025"/>
                  <a:pt x="908038" y="695958"/>
                </a:cubicBezTo>
                <a:lnTo>
                  <a:pt x="908038" y="376349"/>
                </a:lnTo>
                <a:cubicBezTo>
                  <a:pt x="908038" y="276262"/>
                  <a:pt x="947291" y="181756"/>
                  <a:pt x="1018543" y="110505"/>
                </a:cubicBezTo>
                <a:cubicBezTo>
                  <a:pt x="1089794" y="39253"/>
                  <a:pt x="1184114" y="0"/>
                  <a:pt x="1284387" y="0"/>
                </a:cubicBezTo>
                <a:cubicBezTo>
                  <a:pt x="1384660" y="0"/>
                  <a:pt x="1478980" y="39253"/>
                  <a:pt x="1550231" y="110505"/>
                </a:cubicBezTo>
                <a:cubicBezTo>
                  <a:pt x="1621482" y="181756"/>
                  <a:pt x="1660736" y="276076"/>
                  <a:pt x="1660736" y="376349"/>
                </a:cubicBezTo>
                <a:cubicBezTo>
                  <a:pt x="1660736" y="476622"/>
                  <a:pt x="1621482" y="570942"/>
                  <a:pt x="1550231" y="642193"/>
                </a:cubicBezTo>
                <a:cubicBezTo>
                  <a:pt x="1478794" y="713259"/>
                  <a:pt x="1384288" y="752512"/>
                  <a:pt x="1284201" y="752512"/>
                </a:cubicBezTo>
                <a:close/>
                <a:moveTo>
                  <a:pt x="1019659" y="640891"/>
                </a:moveTo>
                <a:lnTo>
                  <a:pt x="1284387" y="640891"/>
                </a:lnTo>
                <a:cubicBezTo>
                  <a:pt x="1430238" y="640891"/>
                  <a:pt x="1549115" y="522201"/>
                  <a:pt x="1549115" y="376163"/>
                </a:cubicBezTo>
                <a:cubicBezTo>
                  <a:pt x="1549115" y="230312"/>
                  <a:pt x="1430424" y="111435"/>
                  <a:pt x="1284387" y="111435"/>
                </a:cubicBezTo>
                <a:cubicBezTo>
                  <a:pt x="1138349" y="111435"/>
                  <a:pt x="1019659" y="230125"/>
                  <a:pt x="1019659" y="376163"/>
                </a:cubicBezTo>
                <a:lnTo>
                  <a:pt x="1019659" y="640891"/>
                </a:lnTo>
                <a:close/>
                <a:moveTo>
                  <a:pt x="376349" y="1607158"/>
                </a:moveTo>
                <a:cubicBezTo>
                  <a:pt x="276262" y="1607158"/>
                  <a:pt x="181756" y="1567904"/>
                  <a:pt x="110505" y="1496653"/>
                </a:cubicBezTo>
                <a:cubicBezTo>
                  <a:pt x="39253" y="1425401"/>
                  <a:pt x="0" y="1330896"/>
                  <a:pt x="0" y="1230809"/>
                </a:cubicBezTo>
                <a:cubicBezTo>
                  <a:pt x="0" y="1130722"/>
                  <a:pt x="39253" y="1036216"/>
                  <a:pt x="110505" y="964964"/>
                </a:cubicBezTo>
                <a:cubicBezTo>
                  <a:pt x="181756" y="893713"/>
                  <a:pt x="276076" y="854459"/>
                  <a:pt x="376349" y="854459"/>
                </a:cubicBezTo>
                <a:lnTo>
                  <a:pt x="695958" y="854459"/>
                </a:lnTo>
                <a:cubicBezTo>
                  <a:pt x="727211" y="854459"/>
                  <a:pt x="752512" y="879760"/>
                  <a:pt x="752512" y="911014"/>
                </a:cubicBezTo>
                <a:lnTo>
                  <a:pt x="752512" y="1230623"/>
                </a:lnTo>
                <a:cubicBezTo>
                  <a:pt x="752512" y="1330709"/>
                  <a:pt x="713259" y="1425215"/>
                  <a:pt x="642007" y="1496467"/>
                </a:cubicBezTo>
                <a:cubicBezTo>
                  <a:pt x="570756" y="1567718"/>
                  <a:pt x="476436" y="1607158"/>
                  <a:pt x="376349" y="1607158"/>
                </a:cubicBezTo>
                <a:close/>
                <a:moveTo>
                  <a:pt x="376349" y="966267"/>
                </a:moveTo>
                <a:cubicBezTo>
                  <a:pt x="230312" y="966267"/>
                  <a:pt x="111621" y="1084957"/>
                  <a:pt x="111621" y="1230809"/>
                </a:cubicBezTo>
                <a:cubicBezTo>
                  <a:pt x="111621" y="1376660"/>
                  <a:pt x="230312" y="1495537"/>
                  <a:pt x="376349" y="1495537"/>
                </a:cubicBezTo>
                <a:cubicBezTo>
                  <a:pt x="522201" y="1495537"/>
                  <a:pt x="641077" y="1376846"/>
                  <a:pt x="641077" y="1230809"/>
                </a:cubicBezTo>
                <a:lnTo>
                  <a:pt x="641077" y="966267"/>
                </a:lnTo>
                <a:lnTo>
                  <a:pt x="376349" y="966267"/>
                </a:lnTo>
                <a:close/>
                <a:moveTo>
                  <a:pt x="1284201" y="1607158"/>
                </a:moveTo>
                <a:cubicBezTo>
                  <a:pt x="1184114" y="1607158"/>
                  <a:pt x="1089608" y="1567904"/>
                  <a:pt x="1018357" y="1496653"/>
                </a:cubicBezTo>
                <a:cubicBezTo>
                  <a:pt x="947105" y="1425401"/>
                  <a:pt x="907852" y="1331082"/>
                  <a:pt x="907852" y="1230809"/>
                </a:cubicBezTo>
                <a:lnTo>
                  <a:pt x="907852" y="911200"/>
                </a:lnTo>
                <a:cubicBezTo>
                  <a:pt x="907852" y="879946"/>
                  <a:pt x="933152" y="854646"/>
                  <a:pt x="964406" y="854646"/>
                </a:cubicBezTo>
                <a:lnTo>
                  <a:pt x="1284015" y="854646"/>
                </a:lnTo>
                <a:cubicBezTo>
                  <a:pt x="1384102" y="854646"/>
                  <a:pt x="1478607" y="893899"/>
                  <a:pt x="1549859" y="965150"/>
                </a:cubicBezTo>
                <a:cubicBezTo>
                  <a:pt x="1621110" y="1036402"/>
                  <a:pt x="1660364" y="1130722"/>
                  <a:pt x="1660364" y="1230995"/>
                </a:cubicBezTo>
                <a:cubicBezTo>
                  <a:pt x="1660364" y="1331268"/>
                  <a:pt x="1621296" y="1425401"/>
                  <a:pt x="1550045" y="1496653"/>
                </a:cubicBezTo>
                <a:cubicBezTo>
                  <a:pt x="1478794" y="1567904"/>
                  <a:pt x="1384288" y="1607158"/>
                  <a:pt x="1284201" y="1607158"/>
                </a:cubicBezTo>
                <a:close/>
                <a:moveTo>
                  <a:pt x="1019659" y="966267"/>
                </a:moveTo>
                <a:lnTo>
                  <a:pt x="1019659" y="1230995"/>
                </a:lnTo>
                <a:cubicBezTo>
                  <a:pt x="1019659" y="1376846"/>
                  <a:pt x="1138349" y="1495723"/>
                  <a:pt x="1284387" y="1495723"/>
                </a:cubicBezTo>
                <a:cubicBezTo>
                  <a:pt x="1430424" y="1495723"/>
                  <a:pt x="1549115" y="1377032"/>
                  <a:pt x="1549115" y="1230995"/>
                </a:cubicBezTo>
                <a:cubicBezTo>
                  <a:pt x="1549115" y="1084957"/>
                  <a:pt x="1430424" y="966267"/>
                  <a:pt x="1284387" y="966267"/>
                </a:cubicBezTo>
                <a:lnTo>
                  <a:pt x="1019659" y="966267"/>
                </a:lnTo>
                <a:close/>
              </a:path>
            </a:pathLst>
          </a:custGeom>
          <a:solidFill>
            <a:schemeClr val="accent2"/>
          </a:solidFill>
          <a:ln w="1860" cap="flat">
            <a:noFill/>
            <a:miter/>
          </a:ln>
        </p:spPr>
        <p:txBody>
          <a:bodyPr vert="horz" wrap="square" lIns="91440" tIns="45720" rIns="91440" bIns="45720" rtlCol="0" anchor="b"/>
          <a:lstStyle/>
          <a:p>
            <a:pPr algn="l">
              <a:lnSpc>
                <a:spcPct val="110000"/>
              </a:lnSpc>
            </a:pPr>
            <a:endParaRPr kumimoji="1" lang="zh-CN" altLang="en-US"/>
          </a:p>
        </p:txBody>
      </p:sp>
      <p:sp>
        <p:nvSpPr>
          <p:cNvPr id="14" name="标题 1"/>
          <p:cNvSpPr txBox="1"/>
          <p:nvPr/>
        </p:nvSpPr>
        <p:spPr>
          <a:xfrm>
            <a:off x="5202340" y="4491879"/>
            <a:ext cx="321738" cy="348519"/>
          </a:xfrm>
          <a:custGeom>
            <a:avLst/>
            <a:gdLst>
              <a:gd name="connsiteX0" fmla="*/ 712625 w 1425436"/>
              <a:gd name="connsiteY0" fmla="*/ 111621 h 1544091"/>
              <a:gd name="connsiteX1" fmla="*/ 902567 w 1425436"/>
              <a:gd name="connsiteY1" fmla="*/ 190314 h 1544091"/>
              <a:gd name="connsiteX2" fmla="*/ 981260 w 1425436"/>
              <a:gd name="connsiteY2" fmla="*/ 380256 h 1544091"/>
              <a:gd name="connsiteX3" fmla="*/ 902567 w 1425436"/>
              <a:gd name="connsiteY3" fmla="*/ 570198 h 1544091"/>
              <a:gd name="connsiteX4" fmla="*/ 712625 w 1425436"/>
              <a:gd name="connsiteY4" fmla="*/ 648891 h 1544091"/>
              <a:gd name="connsiteX5" fmla="*/ 522684 w 1425436"/>
              <a:gd name="connsiteY5" fmla="*/ 570198 h 1544091"/>
              <a:gd name="connsiteX6" fmla="*/ 444177 w 1425436"/>
              <a:gd name="connsiteY6" fmla="*/ 380070 h 1544091"/>
              <a:gd name="connsiteX7" fmla="*/ 522870 w 1425436"/>
              <a:gd name="connsiteY7" fmla="*/ 190128 h 1544091"/>
              <a:gd name="connsiteX8" fmla="*/ 712625 w 1425436"/>
              <a:gd name="connsiteY8" fmla="*/ 111621 h 1544091"/>
              <a:gd name="connsiteX9" fmla="*/ 712625 w 1425436"/>
              <a:gd name="connsiteY9" fmla="*/ 0 h 1544091"/>
              <a:gd name="connsiteX10" fmla="*/ 332556 w 1425436"/>
              <a:gd name="connsiteY10" fmla="*/ 380070 h 1544091"/>
              <a:gd name="connsiteX11" fmla="*/ 712625 w 1425436"/>
              <a:gd name="connsiteY11" fmla="*/ 760140 h 1544091"/>
              <a:gd name="connsiteX12" fmla="*/ 1092695 w 1425436"/>
              <a:gd name="connsiteY12" fmla="*/ 380070 h 1544091"/>
              <a:gd name="connsiteX13" fmla="*/ 712625 w 1425436"/>
              <a:gd name="connsiteY13" fmla="*/ 0 h 1544091"/>
              <a:gd name="connsiteX14" fmla="*/ 712625 w 1425436"/>
              <a:gd name="connsiteY14" fmla="*/ 943012 h 1544091"/>
              <a:gd name="connsiteX15" fmla="*/ 978842 w 1425436"/>
              <a:gd name="connsiteY15" fmla="*/ 976685 h 1544091"/>
              <a:gd name="connsiteX16" fmla="*/ 1146087 w 1425436"/>
              <a:gd name="connsiteY16" fmla="*/ 1059470 h 1544091"/>
              <a:gd name="connsiteX17" fmla="*/ 1248593 w 1425436"/>
              <a:gd name="connsiteY17" fmla="*/ 1174440 h 1544091"/>
              <a:gd name="connsiteX18" fmla="*/ 1310356 w 1425436"/>
              <a:gd name="connsiteY18" fmla="*/ 1316385 h 1544091"/>
              <a:gd name="connsiteX19" fmla="*/ 1296590 w 1425436"/>
              <a:gd name="connsiteY19" fmla="*/ 1390241 h 1544091"/>
              <a:gd name="connsiteX20" fmla="*/ 1208595 w 1425436"/>
              <a:gd name="connsiteY20" fmla="*/ 1432285 h 1544091"/>
              <a:gd name="connsiteX21" fmla="*/ 216842 w 1425436"/>
              <a:gd name="connsiteY21" fmla="*/ 1432285 h 1544091"/>
              <a:gd name="connsiteX22" fmla="*/ 128847 w 1425436"/>
              <a:gd name="connsiteY22" fmla="*/ 1390241 h 1544091"/>
              <a:gd name="connsiteX23" fmla="*/ 115081 w 1425436"/>
              <a:gd name="connsiteY23" fmla="*/ 1316385 h 1544091"/>
              <a:gd name="connsiteX24" fmla="*/ 176844 w 1425436"/>
              <a:gd name="connsiteY24" fmla="*/ 1174440 h 1544091"/>
              <a:gd name="connsiteX25" fmla="*/ 279350 w 1425436"/>
              <a:gd name="connsiteY25" fmla="*/ 1059470 h 1544091"/>
              <a:gd name="connsiteX26" fmla="*/ 446595 w 1425436"/>
              <a:gd name="connsiteY26" fmla="*/ 976685 h 1544091"/>
              <a:gd name="connsiteX27" fmla="*/ 712625 w 1425436"/>
              <a:gd name="connsiteY27" fmla="*/ 943012 h 1544091"/>
              <a:gd name="connsiteX28" fmla="*/ 712625 w 1425436"/>
              <a:gd name="connsiteY28" fmla="*/ 831391 h 1544091"/>
              <a:gd name="connsiteX29" fmla="*/ 8296 w 1425436"/>
              <a:gd name="connsiteY29" fmla="*/ 1284387 h 1544091"/>
              <a:gd name="connsiteX30" fmla="*/ 216842 w 1425436"/>
              <a:gd name="connsiteY30" fmla="*/ 1544092 h 1544091"/>
              <a:gd name="connsiteX31" fmla="*/ 1208595 w 1425436"/>
              <a:gd name="connsiteY31" fmla="*/ 1544092 h 1544091"/>
              <a:gd name="connsiteX32" fmla="*/ 1417141 w 1425436"/>
              <a:gd name="connsiteY32" fmla="*/ 1284387 h 1544091"/>
              <a:gd name="connsiteX33" fmla="*/ 712625 w 1425436"/>
              <a:gd name="connsiteY33" fmla="*/ 831391 h 1544091"/>
            </a:gdLst>
            <a:ahLst/>
            <a:cxnLst/>
            <a:rect l="l" t="t" r="r" b="b"/>
            <a:pathLst>
              <a:path w="1425436" h="1544091">
                <a:moveTo>
                  <a:pt x="712625" y="111621"/>
                </a:moveTo>
                <a:cubicBezTo>
                  <a:pt x="784435" y="111621"/>
                  <a:pt x="851780" y="139526"/>
                  <a:pt x="902567" y="190314"/>
                </a:cubicBezTo>
                <a:cubicBezTo>
                  <a:pt x="953355" y="241102"/>
                  <a:pt x="981260" y="308446"/>
                  <a:pt x="981260" y="380256"/>
                </a:cubicBezTo>
                <a:cubicBezTo>
                  <a:pt x="981260" y="452065"/>
                  <a:pt x="953355" y="519410"/>
                  <a:pt x="902567" y="570198"/>
                </a:cubicBezTo>
                <a:cubicBezTo>
                  <a:pt x="851780" y="620985"/>
                  <a:pt x="784435" y="648891"/>
                  <a:pt x="712625" y="648891"/>
                </a:cubicBezTo>
                <a:cubicBezTo>
                  <a:pt x="640816" y="648891"/>
                  <a:pt x="573471" y="620985"/>
                  <a:pt x="522684" y="570198"/>
                </a:cubicBezTo>
                <a:cubicBezTo>
                  <a:pt x="472082" y="519224"/>
                  <a:pt x="444177" y="451693"/>
                  <a:pt x="444177" y="380070"/>
                </a:cubicBezTo>
                <a:cubicBezTo>
                  <a:pt x="444177" y="308446"/>
                  <a:pt x="472082" y="240916"/>
                  <a:pt x="522870" y="190128"/>
                </a:cubicBezTo>
                <a:cubicBezTo>
                  <a:pt x="573471" y="139526"/>
                  <a:pt x="641002" y="111621"/>
                  <a:pt x="712625" y="111621"/>
                </a:cubicBezTo>
                <a:moveTo>
                  <a:pt x="712625" y="0"/>
                </a:moveTo>
                <a:cubicBezTo>
                  <a:pt x="502778" y="0"/>
                  <a:pt x="332556" y="170036"/>
                  <a:pt x="332556" y="380070"/>
                </a:cubicBezTo>
                <a:cubicBezTo>
                  <a:pt x="332556" y="589917"/>
                  <a:pt x="502778" y="760140"/>
                  <a:pt x="712625" y="760140"/>
                </a:cubicBezTo>
                <a:cubicBezTo>
                  <a:pt x="922473" y="760140"/>
                  <a:pt x="1092695" y="589917"/>
                  <a:pt x="1092695" y="380070"/>
                </a:cubicBezTo>
                <a:cubicBezTo>
                  <a:pt x="1092881" y="170036"/>
                  <a:pt x="922659" y="0"/>
                  <a:pt x="712625" y="0"/>
                </a:cubicBezTo>
                <a:close/>
                <a:moveTo>
                  <a:pt x="712625" y="943012"/>
                </a:moveTo>
                <a:cubicBezTo>
                  <a:pt x="813643" y="943012"/>
                  <a:pt x="903126" y="954360"/>
                  <a:pt x="978842" y="976685"/>
                </a:cubicBezTo>
                <a:cubicBezTo>
                  <a:pt x="1043582" y="995846"/>
                  <a:pt x="1099951" y="1023752"/>
                  <a:pt x="1146087" y="1059470"/>
                </a:cubicBezTo>
                <a:cubicBezTo>
                  <a:pt x="1186829" y="1091096"/>
                  <a:pt x="1220315" y="1128675"/>
                  <a:pt x="1248593" y="1174440"/>
                </a:cubicBezTo>
                <a:cubicBezTo>
                  <a:pt x="1273708" y="1215368"/>
                  <a:pt x="1293985" y="1261877"/>
                  <a:pt x="1310356" y="1316385"/>
                </a:cubicBezTo>
                <a:cubicBezTo>
                  <a:pt x="1320774" y="1350801"/>
                  <a:pt x="1306264" y="1377404"/>
                  <a:pt x="1296590" y="1390241"/>
                </a:cubicBezTo>
                <a:cubicBezTo>
                  <a:pt x="1276684" y="1417030"/>
                  <a:pt x="1244686" y="1432285"/>
                  <a:pt x="1208595" y="1432285"/>
                </a:cubicBezTo>
                <a:lnTo>
                  <a:pt x="216842" y="1432285"/>
                </a:lnTo>
                <a:cubicBezTo>
                  <a:pt x="180937" y="1432285"/>
                  <a:pt x="148753" y="1417030"/>
                  <a:pt x="128847" y="1390241"/>
                </a:cubicBezTo>
                <a:cubicBezTo>
                  <a:pt x="119359" y="1377404"/>
                  <a:pt x="104849" y="1350801"/>
                  <a:pt x="115081" y="1316385"/>
                </a:cubicBezTo>
                <a:cubicBezTo>
                  <a:pt x="131452" y="1261877"/>
                  <a:pt x="151543" y="1215368"/>
                  <a:pt x="176844" y="1174440"/>
                </a:cubicBezTo>
                <a:cubicBezTo>
                  <a:pt x="204936" y="1128675"/>
                  <a:pt x="238422" y="1090910"/>
                  <a:pt x="279350" y="1059470"/>
                </a:cubicBezTo>
                <a:cubicBezTo>
                  <a:pt x="325486" y="1023752"/>
                  <a:pt x="381855" y="995846"/>
                  <a:pt x="446595" y="976685"/>
                </a:cubicBezTo>
                <a:cubicBezTo>
                  <a:pt x="522125" y="954360"/>
                  <a:pt x="611794" y="943012"/>
                  <a:pt x="712625" y="943012"/>
                </a:cubicBezTo>
                <a:moveTo>
                  <a:pt x="712625" y="831391"/>
                </a:moveTo>
                <a:cubicBezTo>
                  <a:pt x="244561" y="831391"/>
                  <a:pt x="77501" y="1053331"/>
                  <a:pt x="8296" y="1284387"/>
                </a:cubicBezTo>
                <a:cubicBezTo>
                  <a:pt x="-30771" y="1414611"/>
                  <a:pt x="73037" y="1544092"/>
                  <a:pt x="216842" y="1544092"/>
                </a:cubicBezTo>
                <a:lnTo>
                  <a:pt x="1208595" y="1544092"/>
                </a:lnTo>
                <a:cubicBezTo>
                  <a:pt x="1352400" y="1544092"/>
                  <a:pt x="1456208" y="1414611"/>
                  <a:pt x="1417141" y="1284387"/>
                </a:cubicBezTo>
                <a:cubicBezTo>
                  <a:pt x="1347750" y="1053331"/>
                  <a:pt x="1180690" y="831391"/>
                  <a:pt x="712625" y="831391"/>
                </a:cubicBezTo>
                <a:close/>
              </a:path>
            </a:pathLst>
          </a:custGeom>
          <a:solidFill>
            <a:schemeClr val="accent2"/>
          </a:solidFill>
          <a:ln w="1860" cap="flat">
            <a:noFill/>
            <a:miter/>
          </a:ln>
        </p:spPr>
        <p:txBody>
          <a:bodyPr vert="horz" wrap="square" lIns="91440" tIns="45720" rIns="91440" bIns="45720" rtlCol="0" anchor="b"/>
          <a:lstStyle/>
          <a:p>
            <a:pPr algn="l">
              <a:lnSpc>
                <a:spcPct val="110000"/>
              </a:lnSpc>
            </a:pPr>
            <a:endParaRPr kumimoji="1" lang="zh-CN" altLang="en-US"/>
          </a:p>
        </p:txBody>
      </p:sp>
      <p:sp>
        <p:nvSpPr>
          <p:cNvPr id="15" name="标题 1"/>
          <p:cNvSpPr txBox="1"/>
          <p:nvPr/>
        </p:nvSpPr>
        <p:spPr>
          <a:xfrm>
            <a:off x="316690" y="373380"/>
            <a:ext cx="8171180" cy="655320"/>
          </a:xfrm>
          <a:prstGeom prst="roundRect">
            <a:avLst>
              <a:gd name="adj" fmla="val 0"/>
            </a:avLst>
          </a:prstGeom>
          <a:gradFill>
            <a:gsLst>
              <a:gs pos="0">
                <a:schemeClr val="bg1">
                  <a:lumMod val="95000"/>
                </a:schemeClr>
              </a:gs>
              <a:gs pos="80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783520" y="484345"/>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网络工程的定义与范畴</a:t>
            </a:r>
            <a:endParaRPr kumimoji="1" lang="zh-CN" altLang="en-US"/>
          </a:p>
        </p:txBody>
      </p:sp>
      <p:sp>
        <p:nvSpPr>
          <p:cNvPr id="17" name="标题 1"/>
          <p:cNvSpPr txBox="1"/>
          <p:nvPr/>
        </p:nvSpPr>
        <p:spPr>
          <a:xfrm rot="16200000">
            <a:off x="263866" y="423557"/>
            <a:ext cx="665534" cy="544749"/>
          </a:xfrm>
          <a:prstGeom prst="halfFrame">
            <a:avLst>
              <a:gd name="adj1" fmla="val 23809"/>
              <a:gd name="adj2" fmla="val 22885"/>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extLst>
      <p:ext uri="{BB962C8B-B14F-4D97-AF65-F5344CB8AC3E}">
        <p14:creationId xmlns:p14="http://schemas.microsoft.com/office/powerpoint/2010/main" val="4131591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27384"/>
            <a:ext cx="12216680" cy="6912768"/>
          </a:xfrm>
          <a:prstGeom prst="rect">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4205924" y="1630676"/>
            <a:ext cx="6831292" cy="1800000"/>
          </a:xfrm>
          <a:prstGeom prst="rect">
            <a:avLst/>
          </a:prstGeom>
          <a:solidFill>
            <a:schemeClr val="bg1">
              <a:lumMod val="95000"/>
            </a:schemeClr>
          </a:solidFill>
          <a:ln cap="sq">
            <a:noFill/>
            <a:prstDash val="solid"/>
            <a:miter/>
          </a:ln>
          <a:effectLst/>
        </p:spPr>
        <p:txBody>
          <a:bodyPr vert="horz" wrap="square" lIns="0" tIns="0" rIns="0" bIns="0" rtlCol="0" anchor="t"/>
          <a:lstStyle/>
          <a:p>
            <a:pPr algn="just">
              <a:lnSpc>
                <a:spcPct val="110000"/>
              </a:lnSpc>
            </a:pPr>
            <a:endParaRPr kumimoji="1" lang="zh-CN" altLang="en-US"/>
          </a:p>
        </p:txBody>
      </p:sp>
      <p:sp>
        <p:nvSpPr>
          <p:cNvPr id="4" name="标题 1"/>
          <p:cNvSpPr txBox="1"/>
          <p:nvPr/>
        </p:nvSpPr>
        <p:spPr>
          <a:xfrm>
            <a:off x="4205924" y="1630676"/>
            <a:ext cx="6831292" cy="36000"/>
          </a:xfrm>
          <a:prstGeom prst="rect">
            <a:avLst/>
          </a:prstGeom>
          <a:solidFill>
            <a:schemeClr val="bg1">
              <a:lumMod val="85000"/>
            </a:schemeClr>
          </a:solidFill>
          <a:ln cap="sq">
            <a:noFill/>
            <a:prstDash val="solid"/>
            <a:miter/>
          </a:ln>
          <a:effectLst/>
        </p:spPr>
        <p:txBody>
          <a:bodyPr vert="horz" wrap="square" lIns="0" tIns="0" rIns="0" bIns="0" rtlCol="0" anchor="t"/>
          <a:lstStyle/>
          <a:p>
            <a:pPr algn="just">
              <a:lnSpc>
                <a:spcPct val="110000"/>
              </a:lnSpc>
            </a:pPr>
            <a:endParaRPr kumimoji="1" lang="zh-CN" altLang="en-US"/>
          </a:p>
        </p:txBody>
      </p:sp>
      <p:pic>
        <p:nvPicPr>
          <p:cNvPr id="5" name="Picture 4"/>
          <p:cNvPicPr>
            <a:picLocks noChangeAspect="1"/>
          </p:cNvPicPr>
          <p:nvPr/>
        </p:nvPicPr>
        <p:blipFill>
          <a:blip r:embed="rId2">
            <a:alphaModFix/>
          </a:blip>
          <a:srcRect l="720" t="2967" r="17686" b="50408"/>
          <a:stretch>
            <a:fillRect/>
          </a:stretch>
        </p:blipFill>
        <p:spPr>
          <a:xfrm>
            <a:off x="1685925" y="1630676"/>
            <a:ext cx="2520000" cy="1800000"/>
          </a:xfrm>
          <a:custGeom>
            <a:avLst/>
            <a:gdLst/>
            <a:ahLst/>
            <a:cxnLst/>
            <a:rect l="l" t="t" r="r" b="b"/>
            <a:pathLst>
              <a:path w="2520000" h="1800000">
                <a:moveTo>
                  <a:pt x="0" y="0"/>
                </a:moveTo>
                <a:lnTo>
                  <a:pt x="2520000" y="0"/>
                </a:lnTo>
                <a:lnTo>
                  <a:pt x="2520000" y="1800000"/>
                </a:lnTo>
                <a:lnTo>
                  <a:pt x="0" y="1800000"/>
                </a:lnTo>
                <a:lnTo>
                  <a:pt x="0" y="0"/>
                </a:lnTo>
                <a:close/>
              </a:path>
            </a:pathLst>
          </a:custGeom>
          <a:noFill/>
          <a:ln>
            <a:noFill/>
          </a:ln>
        </p:spPr>
      </p:pic>
      <p:sp>
        <p:nvSpPr>
          <p:cNvPr id="6" name="标题 1"/>
          <p:cNvSpPr txBox="1"/>
          <p:nvPr/>
        </p:nvSpPr>
        <p:spPr>
          <a:xfrm>
            <a:off x="1142084" y="3833724"/>
            <a:ext cx="6840001" cy="1800000"/>
          </a:xfrm>
          <a:prstGeom prst="rect">
            <a:avLst/>
          </a:prstGeom>
          <a:solidFill>
            <a:schemeClr val="bg1"/>
          </a:solidFill>
          <a:ln cap="sq">
            <a:noFill/>
            <a:prstDash val="solid"/>
            <a:miter/>
          </a:ln>
          <a:effectLst>
            <a:outerShdw blurRad="381000" dist="127000" dir="5400000" algn="t" rotWithShape="0">
              <a:schemeClr val="accent1">
                <a:lumMod val="40000"/>
                <a:lumOff val="60000"/>
                <a:alpha val="15000"/>
              </a:schemeClr>
            </a:outerShdw>
          </a:effectLst>
        </p:spPr>
        <p:txBody>
          <a:bodyPr vert="horz" wrap="square" lIns="0" tIns="0" rIns="0" bIns="0" rtlCol="0" anchor="t"/>
          <a:lstStyle/>
          <a:p>
            <a:pPr algn="just">
              <a:lnSpc>
                <a:spcPct val="110000"/>
              </a:lnSpc>
            </a:pPr>
            <a:endParaRPr kumimoji="1" lang="zh-CN" altLang="en-US"/>
          </a:p>
        </p:txBody>
      </p:sp>
      <p:sp>
        <p:nvSpPr>
          <p:cNvPr id="7" name="标题 1"/>
          <p:cNvSpPr txBox="1"/>
          <p:nvPr/>
        </p:nvSpPr>
        <p:spPr>
          <a:xfrm>
            <a:off x="1142084" y="3833724"/>
            <a:ext cx="6840001" cy="36000"/>
          </a:xfrm>
          <a:prstGeom prst="rect">
            <a:avLst/>
          </a:prstGeom>
          <a:solidFill>
            <a:schemeClr val="accent1"/>
          </a:solidFill>
          <a:ln cap="sq">
            <a:noFill/>
            <a:prstDash val="solid"/>
            <a:miter/>
          </a:ln>
          <a:effectLst/>
        </p:spPr>
        <p:txBody>
          <a:bodyPr vert="horz" wrap="square" lIns="0" tIns="0" rIns="0" bIns="0" rtlCol="0" anchor="t"/>
          <a:lstStyle/>
          <a:p>
            <a:pPr algn="just">
              <a:lnSpc>
                <a:spcPct val="110000"/>
              </a:lnSpc>
            </a:pPr>
            <a:endParaRPr kumimoji="1" lang="zh-CN" altLang="en-US"/>
          </a:p>
        </p:txBody>
      </p:sp>
      <p:pic>
        <p:nvPicPr>
          <p:cNvPr id="8" name="Picture 7"/>
          <p:cNvPicPr>
            <a:picLocks noChangeAspect="1"/>
          </p:cNvPicPr>
          <p:nvPr/>
        </p:nvPicPr>
        <p:blipFill>
          <a:blip r:embed="rId3">
            <a:alphaModFix/>
          </a:blip>
          <a:srcRect l="4529" t="8573" r="10276" b="18505"/>
          <a:stretch>
            <a:fillRect/>
          </a:stretch>
        </p:blipFill>
        <p:spPr>
          <a:xfrm>
            <a:off x="7982085" y="3833724"/>
            <a:ext cx="2520000" cy="1800000"/>
          </a:xfrm>
          <a:custGeom>
            <a:avLst/>
            <a:gdLst/>
            <a:ahLst/>
            <a:cxnLst/>
            <a:rect l="l" t="t" r="r" b="b"/>
            <a:pathLst>
              <a:path w="2520000" h="1800000">
                <a:moveTo>
                  <a:pt x="0" y="0"/>
                </a:moveTo>
                <a:lnTo>
                  <a:pt x="2520000" y="0"/>
                </a:lnTo>
                <a:lnTo>
                  <a:pt x="2520000" y="1800000"/>
                </a:lnTo>
                <a:lnTo>
                  <a:pt x="0" y="1800000"/>
                </a:lnTo>
                <a:lnTo>
                  <a:pt x="0" y="0"/>
                </a:lnTo>
                <a:close/>
              </a:path>
            </a:pathLst>
          </a:custGeom>
          <a:noFill/>
          <a:ln>
            <a:noFill/>
          </a:ln>
        </p:spPr>
      </p:pic>
      <p:sp>
        <p:nvSpPr>
          <p:cNvPr id="9" name="标题 1"/>
          <p:cNvSpPr txBox="1"/>
          <p:nvPr/>
        </p:nvSpPr>
        <p:spPr>
          <a:xfrm>
            <a:off x="4562084" y="2288995"/>
            <a:ext cx="6118971" cy="955135"/>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网络工程作为信息技术的重要组成部分，已成为推动经济发展的强大动力，特别是在互联网经济蓬勃发展的背景下。</a:t>
            </a:r>
            <a:endParaRPr kumimoji="1" lang="zh-CN" altLang="en-US"/>
          </a:p>
        </p:txBody>
      </p:sp>
      <p:sp>
        <p:nvSpPr>
          <p:cNvPr id="10" name="标题 1"/>
          <p:cNvSpPr txBox="1"/>
          <p:nvPr/>
        </p:nvSpPr>
        <p:spPr>
          <a:xfrm>
            <a:off x="4562085" y="1861000"/>
            <a:ext cx="6118971" cy="360000"/>
          </a:xfrm>
          <a:prstGeom prst="rect">
            <a:avLst/>
          </a:prstGeom>
          <a:noFill/>
          <a:ln>
            <a:noFill/>
          </a:ln>
        </p:spPr>
        <p:txBody>
          <a:bodyPr vert="horz" wrap="square" lIns="0" tIns="0" rIns="0" bIns="0" rtlCol="0" anchor="b"/>
          <a:lstStyle/>
          <a:p>
            <a:pPr algn="l">
              <a:lnSpc>
                <a:spcPct val="130000"/>
              </a:lnSpc>
            </a:pPr>
            <a:r>
              <a:rPr kumimoji="1" lang="en-US" altLang="zh-CN" sz="1600" b="1" dirty="0" err="1">
                <a:ln w="12700">
                  <a:noFill/>
                </a:ln>
                <a:solidFill>
                  <a:srgbClr val="262626">
                    <a:alpha val="100000"/>
                  </a:srgbClr>
                </a:solidFill>
                <a:latin typeface="Source Han Sans CN Bold"/>
                <a:ea typeface="Source Han Sans CN Bold"/>
                <a:cs typeface="Source Han Sans CN Bold"/>
              </a:rPr>
              <a:t>经济发展的推动力</a:t>
            </a:r>
            <a:endParaRPr kumimoji="1" lang="zh-CN" altLang="en-US" b="1" dirty="0"/>
          </a:p>
        </p:txBody>
      </p:sp>
      <p:sp>
        <p:nvSpPr>
          <p:cNvPr id="11" name="标题 1"/>
          <p:cNvSpPr txBox="1"/>
          <p:nvPr/>
        </p:nvSpPr>
        <p:spPr>
          <a:xfrm>
            <a:off x="1502598" y="4486791"/>
            <a:ext cx="6118971" cy="955135"/>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网络工程为社会信息化提供了基础设施，支撑了政府、企业、教育等多个领域的信息化进程。</a:t>
            </a:r>
            <a:endParaRPr kumimoji="1" lang="zh-CN" altLang="en-US"/>
          </a:p>
        </p:txBody>
      </p:sp>
      <p:sp>
        <p:nvSpPr>
          <p:cNvPr id="12" name="标题 1"/>
          <p:cNvSpPr txBox="1"/>
          <p:nvPr/>
        </p:nvSpPr>
        <p:spPr>
          <a:xfrm>
            <a:off x="1502599" y="4058795"/>
            <a:ext cx="6118971" cy="360000"/>
          </a:xfrm>
          <a:prstGeom prst="rect">
            <a:avLst/>
          </a:prstGeom>
          <a:noFill/>
          <a:ln>
            <a:noFill/>
          </a:ln>
        </p:spPr>
        <p:txBody>
          <a:bodyPr vert="horz" wrap="square" lIns="0" tIns="0" rIns="0" bIns="0" rtlCol="0" anchor="b"/>
          <a:lstStyle/>
          <a:p>
            <a:pPr algn="l">
              <a:lnSpc>
                <a:spcPct val="130000"/>
              </a:lnSpc>
            </a:pPr>
            <a:r>
              <a:rPr kumimoji="1" lang="en-US" altLang="zh-CN" sz="1600" dirty="0" err="1">
                <a:ln w="12700">
                  <a:noFill/>
                </a:ln>
                <a:solidFill>
                  <a:srgbClr val="262626">
                    <a:alpha val="100000"/>
                  </a:srgbClr>
                </a:solidFill>
                <a:latin typeface="Source Han Sans CN Bold"/>
                <a:ea typeface="Source Han Sans CN Bold"/>
              </a:rPr>
              <a:t>社会信息化的基石</a:t>
            </a:r>
            <a:endParaRPr kumimoji="1" lang="zh-CN" altLang="en-US" sz="1600" dirty="0">
              <a:ln w="12700">
                <a:noFill/>
              </a:ln>
              <a:solidFill>
                <a:srgbClr val="262626">
                  <a:alpha val="100000"/>
                </a:srgbClr>
              </a:solidFill>
              <a:latin typeface="Source Han Sans CN Bold"/>
              <a:ea typeface="Source Han Sans CN Bold"/>
            </a:endParaRPr>
          </a:p>
        </p:txBody>
      </p:sp>
      <p:sp>
        <p:nvSpPr>
          <p:cNvPr id="13" name="标题 1"/>
          <p:cNvSpPr txBox="1"/>
          <p:nvPr/>
        </p:nvSpPr>
        <p:spPr>
          <a:xfrm>
            <a:off x="316690" y="373380"/>
            <a:ext cx="8171180" cy="655320"/>
          </a:xfrm>
          <a:prstGeom prst="roundRect">
            <a:avLst>
              <a:gd name="adj" fmla="val 0"/>
            </a:avLst>
          </a:prstGeom>
          <a:gradFill>
            <a:gsLst>
              <a:gs pos="0">
                <a:schemeClr val="bg1">
                  <a:lumMod val="95000"/>
                </a:schemeClr>
              </a:gs>
              <a:gs pos="80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783520" y="484345"/>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网络工程的重要性</a:t>
            </a:r>
            <a:endParaRPr kumimoji="1" lang="zh-CN" altLang="en-US"/>
          </a:p>
        </p:txBody>
      </p:sp>
      <p:sp>
        <p:nvSpPr>
          <p:cNvPr id="15" name="标题 1"/>
          <p:cNvSpPr txBox="1"/>
          <p:nvPr/>
        </p:nvSpPr>
        <p:spPr>
          <a:xfrm rot="16200000">
            <a:off x="263866" y="423557"/>
            <a:ext cx="665534" cy="544749"/>
          </a:xfrm>
          <a:prstGeom prst="halfFrame">
            <a:avLst>
              <a:gd name="adj1" fmla="val 23809"/>
              <a:gd name="adj2" fmla="val 22885"/>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extLst>
      <p:ext uri="{BB962C8B-B14F-4D97-AF65-F5344CB8AC3E}">
        <p14:creationId xmlns:p14="http://schemas.microsoft.com/office/powerpoint/2010/main" val="640125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27384"/>
            <a:ext cx="12216680" cy="6912768"/>
          </a:xfrm>
          <a:prstGeom prst="rect">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378640" y="3566355"/>
            <a:ext cx="12080239" cy="325119"/>
          </a:xfrm>
          <a:custGeom>
            <a:avLst/>
            <a:gdLst>
              <a:gd name="connsiteX0" fmla="*/ 11308074 w 11778307"/>
              <a:gd name="connsiteY0" fmla="*/ 0 h 308807"/>
              <a:gd name="connsiteX1" fmla="*/ 11778307 w 11778307"/>
              <a:gd name="connsiteY1" fmla="*/ 308807 h 308807"/>
              <a:gd name="connsiteX2" fmla="*/ 0 w 11778307"/>
              <a:gd name="connsiteY2" fmla="*/ 308807 h 308807"/>
              <a:gd name="connsiteX3" fmla="*/ 0 w 11778307"/>
              <a:gd name="connsiteY3" fmla="*/ 193041 h 308807"/>
              <a:gd name="connsiteX4" fmla="*/ 11308074 w 11778307"/>
              <a:gd name="connsiteY4" fmla="*/ 193041 h 308807"/>
            </a:gdLst>
            <a:ahLst/>
            <a:cxnLst/>
            <a:rect l="l" t="t" r="r" b="b"/>
            <a:pathLst>
              <a:path w="11778307" h="308807">
                <a:moveTo>
                  <a:pt x="11308074" y="0"/>
                </a:moveTo>
                <a:lnTo>
                  <a:pt x="11778307" y="308807"/>
                </a:lnTo>
                <a:lnTo>
                  <a:pt x="0" y="308807"/>
                </a:lnTo>
                <a:lnTo>
                  <a:pt x="0" y="193041"/>
                </a:lnTo>
                <a:lnTo>
                  <a:pt x="11308074" y="193041"/>
                </a:lnTo>
                <a:close/>
              </a:path>
            </a:pathLst>
          </a:custGeom>
          <a:gradFill>
            <a:gsLst>
              <a:gs pos="0">
                <a:schemeClr val="accent2">
                  <a:alpha val="0"/>
                </a:schemeClr>
              </a:gs>
              <a:gs pos="53000">
                <a:schemeClr val="accent2"/>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696835" y="3624555"/>
            <a:ext cx="953778" cy="401573"/>
          </a:xfrm>
          <a:prstGeom prst="roundRect">
            <a:avLst>
              <a:gd name="adj" fmla="val 50000"/>
            </a:avLst>
          </a:prstGeom>
          <a:solidFill>
            <a:schemeClr val="accent1"/>
          </a:solidFill>
          <a:ln w="12700" cap="sq">
            <a:solidFill>
              <a:schemeClr val="bg1"/>
            </a:solidFill>
            <a:miter/>
          </a:ln>
          <a:effectLst>
            <a:outerShdw blurRad="152400" dist="76200" dir="5400000" algn="t" rotWithShape="0">
              <a:schemeClr val="accent1">
                <a:lumMod val="50000"/>
                <a:alpha val="1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818778" y="3614995"/>
            <a:ext cx="698006" cy="420693"/>
          </a:xfrm>
          <a:prstGeom prst="rect">
            <a:avLst/>
          </a:prstGeom>
          <a:noFill/>
          <a:ln>
            <a:noFill/>
          </a:ln>
        </p:spPr>
        <p:txBody>
          <a:bodyPr vert="horz" wrap="square" lIns="91440" tIns="45720" rIns="91440" bIns="45720" rtlCol="0" anchor="ctr"/>
          <a:lstStyle/>
          <a:p>
            <a:pPr algn="ctr">
              <a:lnSpc>
                <a:spcPct val="110000"/>
              </a:lnSpc>
            </a:pPr>
            <a:r>
              <a:rPr kumimoji="1" lang="en-US" altLang="zh-CN" sz="2000">
                <a:ln w="12700">
                  <a:noFill/>
                </a:ln>
                <a:solidFill>
                  <a:srgbClr val="FFFFFF">
                    <a:alpha val="100000"/>
                  </a:srgbClr>
                </a:solidFill>
                <a:latin typeface="OPPOSans R"/>
                <a:ea typeface="OPPOSans R"/>
                <a:cs typeface="OPPOSans R"/>
              </a:rPr>
              <a:t>01</a:t>
            </a:r>
            <a:endParaRPr kumimoji="1" lang="zh-CN" altLang="en-US"/>
          </a:p>
        </p:txBody>
      </p:sp>
      <p:sp>
        <p:nvSpPr>
          <p:cNvPr id="6" name="标题 1"/>
          <p:cNvSpPr txBox="1"/>
          <p:nvPr/>
        </p:nvSpPr>
        <p:spPr>
          <a:xfrm rot="16200000" flipV="1">
            <a:off x="-119266" y="5305406"/>
            <a:ext cx="1764000" cy="18000"/>
          </a:xfrm>
          <a:prstGeom prst="rect">
            <a:avLst/>
          </a:prstGeom>
          <a:gradFill>
            <a:gsLst>
              <a:gs pos="41000">
                <a:schemeClr val="accent1"/>
              </a:gs>
              <a:gs pos="100000">
                <a:schemeClr val="accent4">
                  <a:lumMod val="20000"/>
                  <a:lumOff val="80000"/>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flipV="1">
            <a:off x="721725" y="6173398"/>
            <a:ext cx="82019" cy="82019"/>
          </a:xfrm>
          <a:prstGeom prst="ellipse">
            <a:avLst/>
          </a:prstGeom>
          <a:solidFill>
            <a:schemeClr val="accent1"/>
          </a:solidFill>
          <a:ln w="635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1020409" y="4336676"/>
            <a:ext cx="4995056" cy="481258"/>
          </a:xfrm>
          <a:prstGeom prst="rect">
            <a:avLst/>
          </a:prstGeom>
          <a:noFill/>
          <a:ln>
            <a:noFill/>
          </a:ln>
        </p:spPr>
        <p:txBody>
          <a:bodyPr vert="horz" wrap="square" lIns="0" tIns="0" rIns="0" bIns="0" rtlCol="0" anchor="b"/>
          <a:lstStyle/>
          <a:p>
            <a:pPr algn="l">
              <a:lnSpc>
                <a:spcPct val="100000"/>
              </a:lnSpc>
            </a:pPr>
            <a:r>
              <a:rPr kumimoji="1" lang="en-US" altLang="zh-CN" sz="1600">
                <a:ln w="12700">
                  <a:noFill/>
                </a:ln>
                <a:solidFill>
                  <a:srgbClr val="2D7731">
                    <a:alpha val="100000"/>
                  </a:srgbClr>
                </a:solidFill>
                <a:latin typeface="Source Han Sans CN Bold"/>
                <a:ea typeface="Source Han Sans CN Bold"/>
                <a:cs typeface="Source Han Sans CN Bold"/>
              </a:rPr>
              <a:t>从早期的网络技术到现代网络工程</a:t>
            </a:r>
            <a:endParaRPr kumimoji="1" lang="zh-CN" altLang="en-US"/>
          </a:p>
        </p:txBody>
      </p:sp>
      <p:sp>
        <p:nvSpPr>
          <p:cNvPr id="9" name="标题 1"/>
          <p:cNvSpPr txBox="1"/>
          <p:nvPr/>
        </p:nvSpPr>
        <p:spPr>
          <a:xfrm>
            <a:off x="1020411" y="4896892"/>
            <a:ext cx="4995056" cy="1338807"/>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网络工程经历了从早期的ARPANET到现代互联网的演变，技术不断更新换代，网络规模和复杂性显著增加。</a:t>
            </a:r>
            <a:endParaRPr kumimoji="1" lang="zh-CN" altLang="en-US"/>
          </a:p>
        </p:txBody>
      </p:sp>
      <p:sp>
        <p:nvSpPr>
          <p:cNvPr id="10" name="标题 1"/>
          <p:cNvSpPr txBox="1"/>
          <p:nvPr/>
        </p:nvSpPr>
        <p:spPr>
          <a:xfrm>
            <a:off x="6255472" y="3624555"/>
            <a:ext cx="953778" cy="401573"/>
          </a:xfrm>
          <a:prstGeom prst="roundRect">
            <a:avLst>
              <a:gd name="adj" fmla="val 50000"/>
            </a:avLst>
          </a:prstGeom>
          <a:solidFill>
            <a:schemeClr val="accent1"/>
          </a:solidFill>
          <a:ln w="12700" cap="sq">
            <a:solidFill>
              <a:schemeClr val="bg1"/>
            </a:solidFill>
            <a:miter/>
          </a:ln>
          <a:effectLst>
            <a:outerShdw blurRad="152400" dist="76200" dir="5400000" algn="t" rotWithShape="0">
              <a:schemeClr val="accent1">
                <a:lumMod val="50000"/>
                <a:alpha val="1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6377415" y="3614995"/>
            <a:ext cx="698006" cy="420693"/>
          </a:xfrm>
          <a:prstGeom prst="rect">
            <a:avLst/>
          </a:prstGeom>
          <a:noFill/>
          <a:ln>
            <a:noFill/>
          </a:ln>
        </p:spPr>
        <p:txBody>
          <a:bodyPr vert="horz" wrap="square" lIns="91440" tIns="45720" rIns="91440" bIns="45720" rtlCol="0" anchor="ctr"/>
          <a:lstStyle/>
          <a:p>
            <a:pPr algn="ctr">
              <a:lnSpc>
                <a:spcPct val="110000"/>
              </a:lnSpc>
            </a:pPr>
            <a:r>
              <a:rPr kumimoji="1" lang="en-US" altLang="zh-CN" sz="2000">
                <a:ln w="12700">
                  <a:noFill/>
                </a:ln>
                <a:solidFill>
                  <a:srgbClr val="FFFFFF">
                    <a:alpha val="100000"/>
                  </a:srgbClr>
                </a:solidFill>
                <a:latin typeface="OPPOSans R"/>
                <a:ea typeface="OPPOSans R"/>
                <a:cs typeface="OPPOSans R"/>
              </a:rPr>
              <a:t>02</a:t>
            </a:r>
            <a:endParaRPr kumimoji="1" lang="zh-CN" altLang="en-US"/>
          </a:p>
        </p:txBody>
      </p:sp>
      <p:sp>
        <p:nvSpPr>
          <p:cNvPr id="12" name="标题 1"/>
          <p:cNvSpPr txBox="1"/>
          <p:nvPr/>
        </p:nvSpPr>
        <p:spPr>
          <a:xfrm rot="5400000">
            <a:off x="5400508" y="2309359"/>
            <a:ext cx="1764000" cy="18000"/>
          </a:xfrm>
          <a:prstGeom prst="rect">
            <a:avLst/>
          </a:prstGeom>
          <a:gradFill>
            <a:gsLst>
              <a:gs pos="41000">
                <a:schemeClr val="accent1"/>
              </a:gs>
              <a:gs pos="100000">
                <a:schemeClr val="accent4">
                  <a:lumMod val="20000"/>
                  <a:lumOff val="80000"/>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6241499" y="1377348"/>
            <a:ext cx="82019" cy="82019"/>
          </a:xfrm>
          <a:prstGeom prst="ellipse">
            <a:avLst/>
          </a:prstGeom>
          <a:solidFill>
            <a:schemeClr val="accent1"/>
          </a:solidFill>
          <a:ln w="635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6509737" y="1276350"/>
            <a:ext cx="4995056" cy="481258"/>
          </a:xfrm>
          <a:prstGeom prst="rect">
            <a:avLst/>
          </a:prstGeom>
          <a:noFill/>
          <a:ln>
            <a:noFill/>
          </a:ln>
        </p:spPr>
        <p:txBody>
          <a:bodyPr vert="horz" wrap="square" lIns="0" tIns="0" rIns="0" bIns="0" rtlCol="0" anchor="b"/>
          <a:lstStyle/>
          <a:p>
            <a:pPr algn="l">
              <a:lnSpc>
                <a:spcPct val="100000"/>
              </a:lnSpc>
            </a:pPr>
            <a:r>
              <a:rPr kumimoji="1" lang="en-US" altLang="zh-CN" sz="1600">
                <a:ln w="12700">
                  <a:noFill/>
                </a:ln>
                <a:solidFill>
                  <a:srgbClr val="2D7731">
                    <a:alpha val="100000"/>
                  </a:srgbClr>
                </a:solidFill>
                <a:latin typeface="Source Han Sans CN Bold"/>
                <a:ea typeface="Source Han Sans CN Bold"/>
                <a:cs typeface="Source Han Sans CN Bold"/>
              </a:rPr>
              <a:t>网络工程的国际化趋势</a:t>
            </a:r>
            <a:endParaRPr kumimoji="1" lang="zh-CN" altLang="en-US"/>
          </a:p>
        </p:txBody>
      </p:sp>
      <p:sp>
        <p:nvSpPr>
          <p:cNvPr id="15" name="标题 1"/>
          <p:cNvSpPr txBox="1"/>
          <p:nvPr/>
        </p:nvSpPr>
        <p:spPr>
          <a:xfrm>
            <a:off x="6509739" y="1836566"/>
            <a:ext cx="4995056" cy="1338807"/>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随着全球化的发展，网络工程也呈现出国际化趋势，跨国网络建设和管理成为常态。</a:t>
            </a:r>
            <a:endParaRPr kumimoji="1" lang="zh-CN" altLang="en-US"/>
          </a:p>
        </p:txBody>
      </p:sp>
      <p:sp>
        <p:nvSpPr>
          <p:cNvPr id="16" name="标题 1"/>
          <p:cNvSpPr txBox="1"/>
          <p:nvPr/>
        </p:nvSpPr>
        <p:spPr>
          <a:xfrm>
            <a:off x="316690" y="373380"/>
            <a:ext cx="8171180" cy="655320"/>
          </a:xfrm>
          <a:prstGeom prst="roundRect">
            <a:avLst>
              <a:gd name="adj" fmla="val 0"/>
            </a:avLst>
          </a:prstGeom>
          <a:gradFill>
            <a:gsLst>
              <a:gs pos="0">
                <a:schemeClr val="bg1">
                  <a:lumMod val="95000"/>
                </a:schemeClr>
              </a:gs>
              <a:gs pos="80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783520" y="484345"/>
            <a:ext cx="10671175"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网络工程的发展历程</a:t>
            </a:r>
            <a:endParaRPr kumimoji="1" lang="zh-CN" altLang="en-US"/>
          </a:p>
        </p:txBody>
      </p:sp>
      <p:sp>
        <p:nvSpPr>
          <p:cNvPr id="18" name="标题 1"/>
          <p:cNvSpPr txBox="1"/>
          <p:nvPr/>
        </p:nvSpPr>
        <p:spPr>
          <a:xfrm rot="16200000">
            <a:off x="263866" y="423557"/>
            <a:ext cx="665534" cy="544749"/>
          </a:xfrm>
          <a:prstGeom prst="halfFrame">
            <a:avLst>
              <a:gd name="adj1" fmla="val 23809"/>
              <a:gd name="adj2" fmla="val 22885"/>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extLst>
      <p:ext uri="{BB962C8B-B14F-4D97-AF65-F5344CB8AC3E}">
        <p14:creationId xmlns:p14="http://schemas.microsoft.com/office/powerpoint/2010/main" val="729037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27384"/>
            <a:ext cx="12216680" cy="6912768"/>
          </a:xfrm>
          <a:prstGeom prst="rect">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pic>
        <p:nvPicPr>
          <p:cNvPr id="3" name="Picture 2"/>
          <p:cNvPicPr>
            <a:picLocks noChangeAspect="1"/>
          </p:cNvPicPr>
          <p:nvPr/>
        </p:nvPicPr>
        <p:blipFill>
          <a:blip r:embed="rId2">
            <a:alphaModFix/>
          </a:blip>
          <a:srcRect l="20936"/>
          <a:stretch>
            <a:fillRect/>
          </a:stretch>
        </p:blipFill>
        <p:spPr>
          <a:xfrm>
            <a:off x="4051004" y="1130300"/>
            <a:ext cx="8140996" cy="5727700"/>
          </a:xfrm>
          <a:prstGeom prst="rect">
            <a:avLst/>
          </a:prstGeom>
          <a:noFill/>
          <a:ln>
            <a:noFill/>
          </a:ln>
        </p:spPr>
      </p:pic>
      <p:sp>
        <p:nvSpPr>
          <p:cNvPr id="4" name="标题 1"/>
          <p:cNvSpPr txBox="1"/>
          <p:nvPr/>
        </p:nvSpPr>
        <p:spPr>
          <a:xfrm>
            <a:off x="4051300" y="1130300"/>
            <a:ext cx="8140995" cy="5727700"/>
          </a:xfrm>
          <a:prstGeom prst="rect">
            <a:avLst/>
          </a:prstGeom>
          <a:solidFill>
            <a:schemeClr val="accent1">
              <a:alpha val="80000"/>
            </a:schemeClr>
          </a:solidFill>
          <a:ln cap="sq">
            <a:noFill/>
            <a:prstDash val="solid"/>
            <a:miter/>
          </a:ln>
          <a:effectLst>
            <a:outerShdw blurRad="38100" dist="12700" dir="5400000" algn="ctr" rotWithShape="0">
              <a:srgbClr val="000000">
                <a:alpha val="15000"/>
              </a:srgbClr>
            </a:outerShdw>
          </a:effectLst>
        </p:spPr>
        <p:txBody>
          <a:bodyPr vert="horz" wrap="square" lIns="0" tIns="0" rIns="0" bIns="0" rtlCol="0" anchor="t"/>
          <a:lstStyle/>
          <a:p>
            <a:pPr algn="ctr">
              <a:lnSpc>
                <a:spcPct val="110000"/>
              </a:lnSpc>
            </a:pPr>
            <a:endParaRPr kumimoji="1" lang="zh-CN" altLang="en-US"/>
          </a:p>
        </p:txBody>
      </p:sp>
      <p:sp>
        <p:nvSpPr>
          <p:cNvPr id="5" name="标题 1"/>
          <p:cNvSpPr txBox="1"/>
          <p:nvPr/>
        </p:nvSpPr>
        <p:spPr>
          <a:xfrm>
            <a:off x="4568928" y="3410094"/>
            <a:ext cx="3054143" cy="276999"/>
          </a:xfrm>
          <a:prstGeom prst="rect">
            <a:avLst/>
          </a:prstGeom>
          <a:noFill/>
          <a:ln>
            <a:noFill/>
          </a:ln>
        </p:spPr>
        <p:txBody>
          <a:bodyPr vert="horz" wrap="square" lIns="0" tIns="0" rIns="0" bIns="0" rtlCol="0" anchor="t"/>
          <a:lstStyle/>
          <a:p>
            <a:pPr algn="l">
              <a:lnSpc>
                <a:spcPct val="130000"/>
              </a:lnSpc>
            </a:pPr>
            <a:r>
              <a:rPr kumimoji="1" lang="en-US" altLang="zh-CN" sz="1600">
                <a:ln w="12700">
                  <a:noFill/>
                </a:ln>
                <a:solidFill>
                  <a:srgbClr val="FFFFFF">
                    <a:alpha val="100000"/>
                  </a:srgbClr>
                </a:solidFill>
                <a:latin typeface="Source Han Sans CN Bold"/>
                <a:ea typeface="Source Han Sans CN Bold"/>
                <a:cs typeface="Source Han Sans CN Bold"/>
              </a:rPr>
              <a:t>网络工程的重要性</a:t>
            </a:r>
            <a:endParaRPr kumimoji="1" lang="zh-CN" altLang="en-US"/>
          </a:p>
        </p:txBody>
      </p:sp>
      <p:sp>
        <p:nvSpPr>
          <p:cNvPr id="6" name="标题 1"/>
          <p:cNvSpPr txBox="1"/>
          <p:nvPr/>
        </p:nvSpPr>
        <p:spPr>
          <a:xfrm>
            <a:off x="4568928" y="3869308"/>
            <a:ext cx="3054143" cy="1096392"/>
          </a:xfrm>
          <a:prstGeom prst="rect">
            <a:avLst/>
          </a:prstGeom>
          <a:noFill/>
          <a:ln>
            <a:noFill/>
          </a:ln>
        </p:spPr>
        <p:txBody>
          <a:bodyPr vert="horz" wrap="square" lIns="0" tIns="0" rIns="0" bIns="0" rtlCol="0" anchor="t"/>
          <a:lstStyle/>
          <a:p>
            <a:pPr algn="l">
              <a:lnSpc>
                <a:spcPct val="150000"/>
              </a:lnSpc>
            </a:pPr>
            <a:r>
              <a:rPr kumimoji="1" lang="en-US" altLang="zh-CN" sz="931">
                <a:ln w="12700">
                  <a:noFill/>
                </a:ln>
                <a:solidFill>
                  <a:srgbClr val="FFFFFF">
                    <a:alpha val="100000"/>
                  </a:srgbClr>
                </a:solidFill>
                <a:latin typeface="Source Han Sans"/>
                <a:ea typeface="Source Han Sans"/>
                <a:cs typeface="Source Han Sans"/>
              </a:rPr>
              <a:t>随着互联网的普及，网络工程专业人才需求日益增长，对于维护网络通信安全和效率至关重要。
网络工程是信息时代基础设施建设的核心，对于经济发展和社会进步具有重要意义。
网络工程师在金融、医疗、教育等多个行业发挥着重要作用。</a:t>
            </a:r>
            <a:endParaRPr kumimoji="1" lang="zh-CN" altLang="en-US"/>
          </a:p>
        </p:txBody>
      </p:sp>
      <p:sp>
        <p:nvSpPr>
          <p:cNvPr id="7" name="标题 1"/>
          <p:cNvSpPr txBox="1"/>
          <p:nvPr/>
        </p:nvSpPr>
        <p:spPr>
          <a:xfrm>
            <a:off x="631856" y="3410094"/>
            <a:ext cx="3054143" cy="276999"/>
          </a:xfrm>
          <a:prstGeom prst="rect">
            <a:avLst/>
          </a:prstGeom>
          <a:noFill/>
          <a:ln>
            <a:noFill/>
          </a:ln>
        </p:spPr>
        <p:txBody>
          <a:bodyPr vert="horz" wrap="square" lIns="0" tIns="0" rIns="0" bIns="0" rtlCol="0" anchor="t"/>
          <a:lstStyle/>
          <a:p>
            <a:pPr algn="l">
              <a:lnSpc>
                <a:spcPct val="130000"/>
              </a:lnSpc>
            </a:pPr>
            <a:r>
              <a:rPr kumimoji="1" lang="en-US" altLang="zh-CN" sz="1600">
                <a:ln w="12700">
                  <a:noFill/>
                </a:ln>
                <a:solidFill>
                  <a:srgbClr val="262626">
                    <a:alpha val="100000"/>
                  </a:srgbClr>
                </a:solidFill>
                <a:latin typeface="Source Han Sans CN Bold"/>
                <a:ea typeface="Source Han Sans CN Bold"/>
                <a:cs typeface="Source Han Sans CN Bold"/>
              </a:rPr>
              <a:t>网络工程概念</a:t>
            </a:r>
            <a:endParaRPr kumimoji="1" lang="zh-CN" altLang="en-US"/>
          </a:p>
        </p:txBody>
      </p:sp>
      <p:sp>
        <p:nvSpPr>
          <p:cNvPr id="8" name="标题 1"/>
          <p:cNvSpPr txBox="1"/>
          <p:nvPr/>
        </p:nvSpPr>
        <p:spPr>
          <a:xfrm>
            <a:off x="631858" y="3869308"/>
            <a:ext cx="3054143" cy="1096392"/>
          </a:xfrm>
          <a:prstGeom prst="rect">
            <a:avLst/>
          </a:prstGeom>
          <a:noFill/>
          <a:ln>
            <a:noFill/>
          </a:ln>
        </p:spPr>
        <p:txBody>
          <a:bodyPr vert="horz" wrap="square" lIns="0" tIns="0" rIns="0" bIns="0" rtlCol="0" anchor="t"/>
          <a:lstStyle/>
          <a:p>
            <a:pPr algn="l">
              <a:lnSpc>
                <a:spcPct val="150000"/>
              </a:lnSpc>
            </a:pPr>
            <a:r>
              <a:rPr kumimoji="1" lang="en-US" altLang="zh-CN" sz="931">
                <a:ln w="12700">
                  <a:noFill/>
                </a:ln>
                <a:solidFill>
                  <a:srgbClr val="262626">
                    <a:alpha val="100000"/>
                  </a:srgbClr>
                </a:solidFill>
                <a:latin typeface="Source Han Sans"/>
                <a:ea typeface="Source Han Sans"/>
                <a:cs typeface="Source Han Sans"/>
              </a:rPr>
              <a:t>网络工程是研究计算机网络的规划、设计、实施和管理的学科，涉及网络硬件、软件、协议和标准。
该专业旨在培养能够设计、部署和维护复杂网络系统的工程师。
网络工程师需要掌握网络架构、网络安全和网络优化等关键技能。</a:t>
            </a:r>
            <a:endParaRPr kumimoji="1" lang="zh-CN" altLang="en-US"/>
          </a:p>
        </p:txBody>
      </p:sp>
      <p:sp>
        <p:nvSpPr>
          <p:cNvPr id="9" name="标题 1"/>
          <p:cNvSpPr txBox="1"/>
          <p:nvPr/>
        </p:nvSpPr>
        <p:spPr>
          <a:xfrm>
            <a:off x="8135007" y="3410094"/>
            <a:ext cx="3054143" cy="276999"/>
          </a:xfrm>
          <a:prstGeom prst="rect">
            <a:avLst/>
          </a:prstGeom>
          <a:noFill/>
          <a:ln>
            <a:noFill/>
          </a:ln>
        </p:spPr>
        <p:txBody>
          <a:bodyPr vert="horz" wrap="square" lIns="0" tIns="0" rIns="0" bIns="0" rtlCol="0" anchor="t"/>
          <a:lstStyle/>
          <a:p>
            <a:pPr algn="l">
              <a:lnSpc>
                <a:spcPct val="130000"/>
              </a:lnSpc>
            </a:pPr>
            <a:r>
              <a:rPr kumimoji="1" lang="en-US" altLang="zh-CN" sz="1600">
                <a:ln w="12700">
                  <a:noFill/>
                </a:ln>
                <a:solidFill>
                  <a:srgbClr val="FFFFFF">
                    <a:alpha val="100000"/>
                  </a:srgbClr>
                </a:solidFill>
                <a:latin typeface="Source Han Sans CN Bold"/>
                <a:ea typeface="Source Han Sans CN Bold"/>
                <a:cs typeface="Source Han Sans CN Bold"/>
              </a:rPr>
              <a:t>网络工程的发展趋势</a:t>
            </a:r>
            <a:endParaRPr kumimoji="1" lang="zh-CN" altLang="en-US"/>
          </a:p>
        </p:txBody>
      </p:sp>
      <p:sp>
        <p:nvSpPr>
          <p:cNvPr id="10" name="标题 1"/>
          <p:cNvSpPr txBox="1"/>
          <p:nvPr/>
        </p:nvSpPr>
        <p:spPr>
          <a:xfrm>
            <a:off x="8135007" y="3869308"/>
            <a:ext cx="3054143" cy="1096392"/>
          </a:xfrm>
          <a:prstGeom prst="rect">
            <a:avLst/>
          </a:prstGeom>
          <a:noFill/>
          <a:ln>
            <a:noFill/>
          </a:ln>
        </p:spPr>
        <p:txBody>
          <a:bodyPr vert="horz" wrap="square" lIns="0" tIns="0" rIns="0" bIns="0" rtlCol="0" anchor="t"/>
          <a:lstStyle/>
          <a:p>
            <a:pPr algn="l">
              <a:lnSpc>
                <a:spcPct val="150000"/>
              </a:lnSpc>
            </a:pPr>
            <a:r>
              <a:rPr kumimoji="1" lang="en-US" altLang="zh-CN" sz="931">
                <a:ln w="12700">
                  <a:noFill/>
                </a:ln>
                <a:solidFill>
                  <a:srgbClr val="FFFFFF">
                    <a:alpha val="100000"/>
                  </a:srgbClr>
                </a:solidFill>
                <a:latin typeface="Source Han Sans"/>
                <a:ea typeface="Source Han Sans"/>
                <a:cs typeface="Source Han Sans"/>
              </a:rPr>
              <a:t>随着5G、6G技术的发展，网络工程专业将面临新的挑战和机遇。
云计算、大数据和物联网等新兴技术为网络工程提供了新的研究方向。
网络工程专业正朝着智能化、自动化和集成化方向发展。</a:t>
            </a:r>
            <a:endParaRPr kumimoji="1" lang="zh-CN" altLang="en-US"/>
          </a:p>
        </p:txBody>
      </p:sp>
      <p:sp>
        <p:nvSpPr>
          <p:cNvPr id="11" name="标题 1"/>
          <p:cNvSpPr txBox="1"/>
          <p:nvPr/>
        </p:nvSpPr>
        <p:spPr>
          <a:xfrm>
            <a:off x="631857" y="2752569"/>
            <a:ext cx="396359" cy="359345"/>
          </a:xfrm>
          <a:custGeom>
            <a:avLst/>
            <a:gdLst>
              <a:gd name="connsiteX0" fmla="*/ 351048 w 1543905"/>
              <a:gd name="connsiteY0" fmla="*/ 523317 h 1399728"/>
              <a:gd name="connsiteX1" fmla="*/ 351048 w 1543905"/>
              <a:gd name="connsiteY1" fmla="*/ 523317 h 1399728"/>
              <a:gd name="connsiteX2" fmla="*/ 351420 w 1543905"/>
              <a:gd name="connsiteY2" fmla="*/ 523503 h 1399728"/>
              <a:gd name="connsiteX3" fmla="*/ 351420 w 1543905"/>
              <a:gd name="connsiteY3" fmla="*/ 1020031 h 1399728"/>
              <a:gd name="connsiteX4" fmla="*/ 351048 w 1543905"/>
              <a:gd name="connsiteY4" fmla="*/ 1020403 h 1399728"/>
              <a:gd name="connsiteX5" fmla="*/ 163525 w 1543905"/>
              <a:gd name="connsiteY5" fmla="*/ 1020403 h 1399728"/>
              <a:gd name="connsiteX6" fmla="*/ 163153 w 1543905"/>
              <a:gd name="connsiteY6" fmla="*/ 1020031 h 1399728"/>
              <a:gd name="connsiteX7" fmla="*/ 163153 w 1543905"/>
              <a:gd name="connsiteY7" fmla="*/ 523503 h 1399728"/>
              <a:gd name="connsiteX8" fmla="*/ 163153 w 1543905"/>
              <a:gd name="connsiteY8" fmla="*/ 523317 h 1399728"/>
              <a:gd name="connsiteX9" fmla="*/ 163339 w 1543905"/>
              <a:gd name="connsiteY9" fmla="*/ 523131 h 1399728"/>
              <a:gd name="connsiteX10" fmla="*/ 351048 w 1543905"/>
              <a:gd name="connsiteY10" fmla="*/ 523131 h 1399728"/>
              <a:gd name="connsiteX11" fmla="*/ 351048 w 1543905"/>
              <a:gd name="connsiteY11" fmla="*/ 411696 h 1399728"/>
              <a:gd name="connsiteX12" fmla="*/ 163339 w 1543905"/>
              <a:gd name="connsiteY12" fmla="*/ 411696 h 1399728"/>
              <a:gd name="connsiteX13" fmla="*/ 51346 w 1543905"/>
              <a:gd name="connsiteY13" fmla="*/ 523689 h 1399728"/>
              <a:gd name="connsiteX14" fmla="*/ 51346 w 1543905"/>
              <a:gd name="connsiteY14" fmla="*/ 1020217 h 1399728"/>
              <a:gd name="connsiteX15" fmla="*/ 163339 w 1543905"/>
              <a:gd name="connsiteY15" fmla="*/ 1132210 h 1399728"/>
              <a:gd name="connsiteX16" fmla="*/ 351048 w 1543905"/>
              <a:gd name="connsiteY16" fmla="*/ 1132210 h 1399728"/>
              <a:gd name="connsiteX17" fmla="*/ 463042 w 1543905"/>
              <a:gd name="connsiteY17" fmla="*/ 1020217 h 1399728"/>
              <a:gd name="connsiteX18" fmla="*/ 463042 w 1543905"/>
              <a:gd name="connsiteY18" fmla="*/ 523503 h 1399728"/>
              <a:gd name="connsiteX19" fmla="*/ 351048 w 1543905"/>
              <a:gd name="connsiteY19" fmla="*/ 411696 h 1399728"/>
              <a:gd name="connsiteX20" fmla="*/ 865808 w 1543905"/>
              <a:gd name="connsiteY20" fmla="*/ 111621 h 1399728"/>
              <a:gd name="connsiteX21" fmla="*/ 866180 w 1543905"/>
              <a:gd name="connsiteY21" fmla="*/ 111807 h 1399728"/>
              <a:gd name="connsiteX22" fmla="*/ 866180 w 1543905"/>
              <a:gd name="connsiteY22" fmla="*/ 1020031 h 1399728"/>
              <a:gd name="connsiteX23" fmla="*/ 865808 w 1543905"/>
              <a:gd name="connsiteY23" fmla="*/ 1020403 h 1399728"/>
              <a:gd name="connsiteX24" fmla="*/ 678284 w 1543905"/>
              <a:gd name="connsiteY24" fmla="*/ 1020403 h 1399728"/>
              <a:gd name="connsiteX25" fmla="*/ 677912 w 1543905"/>
              <a:gd name="connsiteY25" fmla="*/ 1020031 h 1399728"/>
              <a:gd name="connsiteX26" fmla="*/ 677912 w 1543905"/>
              <a:gd name="connsiteY26" fmla="*/ 111993 h 1399728"/>
              <a:gd name="connsiteX27" fmla="*/ 677912 w 1543905"/>
              <a:gd name="connsiteY27" fmla="*/ 111807 h 1399728"/>
              <a:gd name="connsiteX28" fmla="*/ 678098 w 1543905"/>
              <a:gd name="connsiteY28" fmla="*/ 111621 h 1399728"/>
              <a:gd name="connsiteX29" fmla="*/ 865808 w 1543905"/>
              <a:gd name="connsiteY29" fmla="*/ 111621 h 1399728"/>
              <a:gd name="connsiteX30" fmla="*/ 865808 w 1543905"/>
              <a:gd name="connsiteY30" fmla="*/ 0 h 1399728"/>
              <a:gd name="connsiteX31" fmla="*/ 677912 w 1543905"/>
              <a:gd name="connsiteY31" fmla="*/ 0 h 1399728"/>
              <a:gd name="connsiteX32" fmla="*/ 565919 w 1543905"/>
              <a:gd name="connsiteY32" fmla="*/ 111993 h 1399728"/>
              <a:gd name="connsiteX33" fmla="*/ 565919 w 1543905"/>
              <a:gd name="connsiteY33" fmla="*/ 1020217 h 1399728"/>
              <a:gd name="connsiteX34" fmla="*/ 677912 w 1543905"/>
              <a:gd name="connsiteY34" fmla="*/ 1132210 h 1399728"/>
              <a:gd name="connsiteX35" fmla="*/ 865622 w 1543905"/>
              <a:gd name="connsiteY35" fmla="*/ 1132210 h 1399728"/>
              <a:gd name="connsiteX36" fmla="*/ 977615 w 1543905"/>
              <a:gd name="connsiteY36" fmla="*/ 1020217 h 1399728"/>
              <a:gd name="connsiteX37" fmla="*/ 977615 w 1543905"/>
              <a:gd name="connsiteY37" fmla="*/ 111993 h 1399728"/>
              <a:gd name="connsiteX38" fmla="*/ 865808 w 1543905"/>
              <a:gd name="connsiteY38" fmla="*/ 0 h 1399728"/>
              <a:gd name="connsiteX39" fmla="*/ 1380381 w 1543905"/>
              <a:gd name="connsiteY39" fmla="*/ 729072 h 1399728"/>
              <a:gd name="connsiteX40" fmla="*/ 1380753 w 1543905"/>
              <a:gd name="connsiteY40" fmla="*/ 729258 h 1399728"/>
              <a:gd name="connsiteX41" fmla="*/ 1380753 w 1543905"/>
              <a:gd name="connsiteY41" fmla="*/ 1020031 h 1399728"/>
              <a:gd name="connsiteX42" fmla="*/ 1380381 w 1543905"/>
              <a:gd name="connsiteY42" fmla="*/ 1020403 h 1399728"/>
              <a:gd name="connsiteX43" fmla="*/ 1192858 w 1543905"/>
              <a:gd name="connsiteY43" fmla="*/ 1020403 h 1399728"/>
              <a:gd name="connsiteX44" fmla="*/ 1192485 w 1543905"/>
              <a:gd name="connsiteY44" fmla="*/ 1020031 h 1399728"/>
              <a:gd name="connsiteX45" fmla="*/ 1192485 w 1543905"/>
              <a:gd name="connsiteY45" fmla="*/ 729444 h 1399728"/>
              <a:gd name="connsiteX46" fmla="*/ 1192485 w 1543905"/>
              <a:gd name="connsiteY46" fmla="*/ 729258 h 1399728"/>
              <a:gd name="connsiteX47" fmla="*/ 1192671 w 1543905"/>
              <a:gd name="connsiteY47" fmla="*/ 729072 h 1399728"/>
              <a:gd name="connsiteX48" fmla="*/ 1380381 w 1543905"/>
              <a:gd name="connsiteY48" fmla="*/ 729072 h 1399728"/>
              <a:gd name="connsiteX49" fmla="*/ 1380381 w 1543905"/>
              <a:gd name="connsiteY49" fmla="*/ 617451 h 1399728"/>
              <a:gd name="connsiteX50" fmla="*/ 1192671 w 1543905"/>
              <a:gd name="connsiteY50" fmla="*/ 617451 h 1399728"/>
              <a:gd name="connsiteX51" fmla="*/ 1080678 w 1543905"/>
              <a:gd name="connsiteY51" fmla="*/ 729444 h 1399728"/>
              <a:gd name="connsiteX52" fmla="*/ 1080678 w 1543905"/>
              <a:gd name="connsiteY52" fmla="*/ 1020031 h 1399728"/>
              <a:gd name="connsiteX53" fmla="*/ 1192671 w 1543905"/>
              <a:gd name="connsiteY53" fmla="*/ 1132024 h 1399728"/>
              <a:gd name="connsiteX54" fmla="*/ 1380381 w 1543905"/>
              <a:gd name="connsiteY54" fmla="*/ 1132024 h 1399728"/>
              <a:gd name="connsiteX55" fmla="*/ 1492374 w 1543905"/>
              <a:gd name="connsiteY55" fmla="*/ 1020031 h 1399728"/>
              <a:gd name="connsiteX56" fmla="*/ 1492374 w 1543905"/>
              <a:gd name="connsiteY56" fmla="*/ 729444 h 1399728"/>
              <a:gd name="connsiteX57" fmla="*/ 1380381 w 1543905"/>
              <a:gd name="connsiteY57" fmla="*/ 617451 h 1399728"/>
              <a:gd name="connsiteX58" fmla="*/ 1481956 w 1543905"/>
              <a:gd name="connsiteY58" fmla="*/ 1276201 h 1399728"/>
              <a:gd name="connsiteX59" fmla="*/ 61764 w 1543905"/>
              <a:gd name="connsiteY59" fmla="*/ 1276201 h 1399728"/>
              <a:gd name="connsiteX60" fmla="*/ 0 w 1543905"/>
              <a:gd name="connsiteY60" fmla="*/ 1337965 h 1399728"/>
              <a:gd name="connsiteX61" fmla="*/ 61764 w 1543905"/>
              <a:gd name="connsiteY61" fmla="*/ 1399729 h 1399728"/>
              <a:gd name="connsiteX62" fmla="*/ 1482142 w 1543905"/>
              <a:gd name="connsiteY62" fmla="*/ 1399729 h 1399728"/>
              <a:gd name="connsiteX63" fmla="*/ 1543906 w 1543905"/>
              <a:gd name="connsiteY63" fmla="*/ 1337965 h 1399728"/>
              <a:gd name="connsiteX64" fmla="*/ 1481956 w 1543905"/>
              <a:gd name="connsiteY64" fmla="*/ 1276201 h 1399728"/>
            </a:gdLst>
            <a:ahLst/>
            <a:cxnLst/>
            <a:rect l="l" t="t" r="r" b="b"/>
            <a:pathLst>
              <a:path w="1543905" h="1399728">
                <a:moveTo>
                  <a:pt x="351048" y="523317"/>
                </a:moveTo>
                <a:cubicBezTo>
                  <a:pt x="351234" y="523317"/>
                  <a:pt x="351234" y="523317"/>
                  <a:pt x="351048" y="523317"/>
                </a:cubicBezTo>
                <a:cubicBezTo>
                  <a:pt x="351234" y="523317"/>
                  <a:pt x="351420" y="523503"/>
                  <a:pt x="351420" y="523503"/>
                </a:cubicBezTo>
                <a:lnTo>
                  <a:pt x="351420" y="1020031"/>
                </a:lnTo>
                <a:lnTo>
                  <a:pt x="351048" y="1020403"/>
                </a:lnTo>
                <a:lnTo>
                  <a:pt x="163525" y="1020403"/>
                </a:lnTo>
                <a:lnTo>
                  <a:pt x="163153" y="1020031"/>
                </a:lnTo>
                <a:lnTo>
                  <a:pt x="163153" y="523503"/>
                </a:lnTo>
                <a:lnTo>
                  <a:pt x="163153" y="523317"/>
                </a:lnTo>
                <a:lnTo>
                  <a:pt x="163339" y="523131"/>
                </a:lnTo>
                <a:lnTo>
                  <a:pt x="351048" y="523131"/>
                </a:lnTo>
                <a:moveTo>
                  <a:pt x="351048" y="411696"/>
                </a:moveTo>
                <a:lnTo>
                  <a:pt x="163339" y="411696"/>
                </a:lnTo>
                <a:cubicBezTo>
                  <a:pt x="101575" y="411696"/>
                  <a:pt x="51346" y="461739"/>
                  <a:pt x="51346" y="523689"/>
                </a:cubicBezTo>
                <a:lnTo>
                  <a:pt x="51346" y="1020217"/>
                </a:lnTo>
                <a:cubicBezTo>
                  <a:pt x="51346" y="1081795"/>
                  <a:pt x="101761" y="1132210"/>
                  <a:pt x="163339" y="1132210"/>
                </a:cubicBezTo>
                <a:lnTo>
                  <a:pt x="351048" y="1132210"/>
                </a:lnTo>
                <a:cubicBezTo>
                  <a:pt x="412626" y="1132210"/>
                  <a:pt x="463042" y="1081795"/>
                  <a:pt x="463042" y="1020217"/>
                </a:cubicBezTo>
                <a:lnTo>
                  <a:pt x="463042" y="523503"/>
                </a:lnTo>
                <a:cubicBezTo>
                  <a:pt x="463042" y="461739"/>
                  <a:pt x="412998" y="411696"/>
                  <a:pt x="351048" y="411696"/>
                </a:cubicBezTo>
                <a:close/>
                <a:moveTo>
                  <a:pt x="865808" y="111621"/>
                </a:moveTo>
                <a:cubicBezTo>
                  <a:pt x="865994" y="111621"/>
                  <a:pt x="866180" y="111807"/>
                  <a:pt x="866180" y="111807"/>
                </a:cubicBezTo>
                <a:lnTo>
                  <a:pt x="866180" y="1020031"/>
                </a:lnTo>
                <a:lnTo>
                  <a:pt x="865808" y="1020403"/>
                </a:lnTo>
                <a:lnTo>
                  <a:pt x="678284" y="1020403"/>
                </a:lnTo>
                <a:lnTo>
                  <a:pt x="677912" y="1020031"/>
                </a:lnTo>
                <a:lnTo>
                  <a:pt x="677912" y="111993"/>
                </a:lnTo>
                <a:lnTo>
                  <a:pt x="677912" y="111807"/>
                </a:lnTo>
                <a:lnTo>
                  <a:pt x="678098" y="111621"/>
                </a:lnTo>
                <a:lnTo>
                  <a:pt x="865808" y="111621"/>
                </a:lnTo>
                <a:moveTo>
                  <a:pt x="865808" y="0"/>
                </a:moveTo>
                <a:lnTo>
                  <a:pt x="677912" y="0"/>
                </a:lnTo>
                <a:cubicBezTo>
                  <a:pt x="616148" y="0"/>
                  <a:pt x="565919" y="50043"/>
                  <a:pt x="565919" y="111993"/>
                </a:cubicBezTo>
                <a:lnTo>
                  <a:pt x="565919" y="1020217"/>
                </a:lnTo>
                <a:cubicBezTo>
                  <a:pt x="565919" y="1081795"/>
                  <a:pt x="616335" y="1132210"/>
                  <a:pt x="677912" y="1132210"/>
                </a:cubicBezTo>
                <a:lnTo>
                  <a:pt x="865622" y="1132210"/>
                </a:lnTo>
                <a:cubicBezTo>
                  <a:pt x="927199" y="1132210"/>
                  <a:pt x="977615" y="1081795"/>
                  <a:pt x="977615" y="1020217"/>
                </a:cubicBezTo>
                <a:lnTo>
                  <a:pt x="977615" y="111993"/>
                </a:lnTo>
                <a:cubicBezTo>
                  <a:pt x="977615" y="50043"/>
                  <a:pt x="927571" y="0"/>
                  <a:pt x="865808" y="0"/>
                </a:cubicBezTo>
                <a:close/>
                <a:moveTo>
                  <a:pt x="1380381" y="729072"/>
                </a:moveTo>
                <a:cubicBezTo>
                  <a:pt x="1380567" y="729072"/>
                  <a:pt x="1380753" y="729258"/>
                  <a:pt x="1380753" y="729258"/>
                </a:cubicBezTo>
                <a:lnTo>
                  <a:pt x="1380753" y="1020031"/>
                </a:lnTo>
                <a:lnTo>
                  <a:pt x="1380381" y="1020403"/>
                </a:lnTo>
                <a:lnTo>
                  <a:pt x="1192858" y="1020403"/>
                </a:lnTo>
                <a:lnTo>
                  <a:pt x="1192485" y="1020031"/>
                </a:lnTo>
                <a:lnTo>
                  <a:pt x="1192485" y="729444"/>
                </a:lnTo>
                <a:lnTo>
                  <a:pt x="1192485" y="729258"/>
                </a:lnTo>
                <a:lnTo>
                  <a:pt x="1192671" y="729072"/>
                </a:lnTo>
                <a:lnTo>
                  <a:pt x="1380381" y="729072"/>
                </a:lnTo>
                <a:moveTo>
                  <a:pt x="1380381" y="617451"/>
                </a:moveTo>
                <a:lnTo>
                  <a:pt x="1192671" y="617451"/>
                </a:lnTo>
                <a:cubicBezTo>
                  <a:pt x="1130908" y="617451"/>
                  <a:pt x="1080678" y="667494"/>
                  <a:pt x="1080678" y="729444"/>
                </a:cubicBezTo>
                <a:lnTo>
                  <a:pt x="1080678" y="1020031"/>
                </a:lnTo>
                <a:cubicBezTo>
                  <a:pt x="1080678" y="1081608"/>
                  <a:pt x="1131094" y="1132024"/>
                  <a:pt x="1192671" y="1132024"/>
                </a:cubicBezTo>
                <a:lnTo>
                  <a:pt x="1380381" y="1132024"/>
                </a:lnTo>
                <a:cubicBezTo>
                  <a:pt x="1441959" y="1132024"/>
                  <a:pt x="1492374" y="1081608"/>
                  <a:pt x="1492374" y="1020031"/>
                </a:cubicBezTo>
                <a:lnTo>
                  <a:pt x="1492374" y="729444"/>
                </a:lnTo>
                <a:cubicBezTo>
                  <a:pt x="1492374" y="667680"/>
                  <a:pt x="1442145" y="617451"/>
                  <a:pt x="1380381" y="617451"/>
                </a:cubicBezTo>
                <a:close/>
                <a:moveTo>
                  <a:pt x="1481956" y="1276201"/>
                </a:moveTo>
                <a:lnTo>
                  <a:pt x="61764" y="1276201"/>
                </a:lnTo>
                <a:cubicBezTo>
                  <a:pt x="27719" y="1276201"/>
                  <a:pt x="0" y="1303920"/>
                  <a:pt x="0" y="1337965"/>
                </a:cubicBezTo>
                <a:cubicBezTo>
                  <a:pt x="0" y="1372009"/>
                  <a:pt x="27719" y="1399729"/>
                  <a:pt x="61764" y="1399729"/>
                </a:cubicBezTo>
                <a:lnTo>
                  <a:pt x="1482142" y="1399729"/>
                </a:lnTo>
                <a:cubicBezTo>
                  <a:pt x="1516187" y="1399729"/>
                  <a:pt x="1543906" y="1372009"/>
                  <a:pt x="1543906" y="1337965"/>
                </a:cubicBezTo>
                <a:cubicBezTo>
                  <a:pt x="1543720" y="1303734"/>
                  <a:pt x="1516187" y="1276201"/>
                  <a:pt x="1481956" y="1276201"/>
                </a:cubicBezTo>
                <a:close/>
              </a:path>
            </a:pathLst>
          </a:cu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4568929" y="2734062"/>
            <a:ext cx="396301" cy="396359"/>
          </a:xfrm>
          <a:custGeom>
            <a:avLst/>
            <a:gdLst>
              <a:gd name="connsiteX0" fmla="*/ 669168 w 1599855"/>
              <a:gd name="connsiteY0" fmla="*/ 111621 h 1600088"/>
              <a:gd name="connsiteX1" fmla="*/ 886086 w 1599855"/>
              <a:gd name="connsiteY1" fmla="*/ 155339 h 1600088"/>
              <a:gd name="connsiteX2" fmla="*/ 1063377 w 1599855"/>
              <a:gd name="connsiteY2" fmla="*/ 274960 h 1600088"/>
              <a:gd name="connsiteX3" fmla="*/ 1182998 w 1599855"/>
              <a:gd name="connsiteY3" fmla="*/ 452251 h 1600088"/>
              <a:gd name="connsiteX4" fmla="*/ 1226716 w 1599855"/>
              <a:gd name="connsiteY4" fmla="*/ 669168 h 1600088"/>
              <a:gd name="connsiteX5" fmla="*/ 1182998 w 1599855"/>
              <a:gd name="connsiteY5" fmla="*/ 886085 h 1600088"/>
              <a:gd name="connsiteX6" fmla="*/ 1063377 w 1599855"/>
              <a:gd name="connsiteY6" fmla="*/ 1063377 h 1600088"/>
              <a:gd name="connsiteX7" fmla="*/ 886086 w 1599855"/>
              <a:gd name="connsiteY7" fmla="*/ 1182998 h 1600088"/>
              <a:gd name="connsiteX8" fmla="*/ 669168 w 1599855"/>
              <a:gd name="connsiteY8" fmla="*/ 1226716 h 1600088"/>
              <a:gd name="connsiteX9" fmla="*/ 452251 w 1599855"/>
              <a:gd name="connsiteY9" fmla="*/ 1182998 h 1600088"/>
              <a:gd name="connsiteX10" fmla="*/ 274960 w 1599855"/>
              <a:gd name="connsiteY10" fmla="*/ 1063377 h 1600088"/>
              <a:gd name="connsiteX11" fmla="*/ 155339 w 1599855"/>
              <a:gd name="connsiteY11" fmla="*/ 886085 h 1600088"/>
              <a:gd name="connsiteX12" fmla="*/ 111621 w 1599855"/>
              <a:gd name="connsiteY12" fmla="*/ 669168 h 1600088"/>
              <a:gd name="connsiteX13" fmla="*/ 155339 w 1599855"/>
              <a:gd name="connsiteY13" fmla="*/ 452251 h 1600088"/>
              <a:gd name="connsiteX14" fmla="*/ 274960 w 1599855"/>
              <a:gd name="connsiteY14" fmla="*/ 274960 h 1600088"/>
              <a:gd name="connsiteX15" fmla="*/ 452251 w 1599855"/>
              <a:gd name="connsiteY15" fmla="*/ 155339 h 1600088"/>
              <a:gd name="connsiteX16" fmla="*/ 669168 w 1599855"/>
              <a:gd name="connsiteY16" fmla="*/ 111621 h 1600088"/>
              <a:gd name="connsiteX17" fmla="*/ 669168 w 1599855"/>
              <a:gd name="connsiteY17" fmla="*/ 0 h 1600088"/>
              <a:gd name="connsiteX18" fmla="*/ 0 w 1599855"/>
              <a:gd name="connsiteY18" fmla="*/ 669168 h 1600088"/>
              <a:gd name="connsiteX19" fmla="*/ 669168 w 1599855"/>
              <a:gd name="connsiteY19" fmla="*/ 1338337 h 1600088"/>
              <a:gd name="connsiteX20" fmla="*/ 1338337 w 1599855"/>
              <a:gd name="connsiteY20" fmla="*/ 669168 h 1600088"/>
              <a:gd name="connsiteX21" fmla="*/ 669168 w 1599855"/>
              <a:gd name="connsiteY21" fmla="*/ 0 h 1600088"/>
              <a:gd name="connsiteX22" fmla="*/ 1544278 w 1599855"/>
              <a:gd name="connsiteY22" fmla="*/ 1600088 h 1600088"/>
              <a:gd name="connsiteX23" fmla="*/ 1504838 w 1599855"/>
              <a:gd name="connsiteY23" fmla="*/ 1583717 h 1600088"/>
              <a:gd name="connsiteX24" fmla="*/ 1247366 w 1599855"/>
              <a:gd name="connsiteY24" fmla="*/ 1326431 h 1600088"/>
              <a:gd name="connsiteX25" fmla="*/ 1247366 w 1599855"/>
              <a:gd name="connsiteY25" fmla="*/ 1247552 h 1600088"/>
              <a:gd name="connsiteX26" fmla="*/ 1326245 w 1599855"/>
              <a:gd name="connsiteY26" fmla="*/ 1247552 h 1600088"/>
              <a:gd name="connsiteX27" fmla="*/ 1583531 w 1599855"/>
              <a:gd name="connsiteY27" fmla="*/ 1504838 h 1600088"/>
              <a:gd name="connsiteX28" fmla="*/ 1583531 w 1599855"/>
              <a:gd name="connsiteY28" fmla="*/ 1583717 h 1600088"/>
              <a:gd name="connsiteX29" fmla="*/ 1544278 w 1599855"/>
              <a:gd name="connsiteY29" fmla="*/ 1600088 h 1600088"/>
            </a:gdLst>
            <a:ahLst/>
            <a:cxnLst/>
            <a:rect l="l" t="t" r="r" b="b"/>
            <a:pathLst>
              <a:path w="1599855" h="1600088">
                <a:moveTo>
                  <a:pt x="669168" y="111621"/>
                </a:moveTo>
                <a:cubicBezTo>
                  <a:pt x="744513" y="111621"/>
                  <a:pt x="817438" y="126318"/>
                  <a:pt x="886086" y="155339"/>
                </a:cubicBezTo>
                <a:cubicBezTo>
                  <a:pt x="952500" y="183431"/>
                  <a:pt x="1012031" y="223614"/>
                  <a:pt x="1063377" y="274960"/>
                </a:cubicBezTo>
                <a:cubicBezTo>
                  <a:pt x="1114537" y="326120"/>
                  <a:pt x="1154906" y="385837"/>
                  <a:pt x="1182998" y="452251"/>
                </a:cubicBezTo>
                <a:cubicBezTo>
                  <a:pt x="1212019" y="520898"/>
                  <a:pt x="1226716" y="594010"/>
                  <a:pt x="1226716" y="669168"/>
                </a:cubicBezTo>
                <a:cubicBezTo>
                  <a:pt x="1226716" y="744327"/>
                  <a:pt x="1212019" y="817438"/>
                  <a:pt x="1182998" y="886085"/>
                </a:cubicBezTo>
                <a:cubicBezTo>
                  <a:pt x="1154906" y="952500"/>
                  <a:pt x="1114723" y="1012031"/>
                  <a:pt x="1063377" y="1063377"/>
                </a:cubicBezTo>
                <a:cubicBezTo>
                  <a:pt x="1012217" y="1114537"/>
                  <a:pt x="952500" y="1154906"/>
                  <a:pt x="886086" y="1182998"/>
                </a:cubicBezTo>
                <a:cubicBezTo>
                  <a:pt x="817438" y="1212019"/>
                  <a:pt x="744327" y="1226716"/>
                  <a:pt x="669168" y="1226716"/>
                </a:cubicBezTo>
                <a:cubicBezTo>
                  <a:pt x="594010" y="1226716"/>
                  <a:pt x="520898" y="1212019"/>
                  <a:pt x="452251" y="1182998"/>
                </a:cubicBezTo>
                <a:cubicBezTo>
                  <a:pt x="385837" y="1154906"/>
                  <a:pt x="326306" y="1114723"/>
                  <a:pt x="274960" y="1063377"/>
                </a:cubicBezTo>
                <a:cubicBezTo>
                  <a:pt x="223800" y="1012217"/>
                  <a:pt x="183431" y="952500"/>
                  <a:pt x="155339" y="886085"/>
                </a:cubicBezTo>
                <a:cubicBezTo>
                  <a:pt x="126318" y="817438"/>
                  <a:pt x="111621" y="744327"/>
                  <a:pt x="111621" y="669168"/>
                </a:cubicBezTo>
                <a:cubicBezTo>
                  <a:pt x="111621" y="594010"/>
                  <a:pt x="126318" y="520898"/>
                  <a:pt x="155339" y="452251"/>
                </a:cubicBezTo>
                <a:cubicBezTo>
                  <a:pt x="183431" y="385837"/>
                  <a:pt x="223614" y="326306"/>
                  <a:pt x="274960" y="274960"/>
                </a:cubicBezTo>
                <a:cubicBezTo>
                  <a:pt x="326306" y="223614"/>
                  <a:pt x="385837" y="183431"/>
                  <a:pt x="452251" y="155339"/>
                </a:cubicBezTo>
                <a:cubicBezTo>
                  <a:pt x="520898" y="126318"/>
                  <a:pt x="593824" y="111621"/>
                  <a:pt x="669168" y="111621"/>
                </a:cubicBezTo>
                <a:moveTo>
                  <a:pt x="669168" y="0"/>
                </a:moveTo>
                <a:cubicBezTo>
                  <a:pt x="299517" y="0"/>
                  <a:pt x="0" y="299517"/>
                  <a:pt x="0" y="669168"/>
                </a:cubicBezTo>
                <a:cubicBezTo>
                  <a:pt x="0" y="1038820"/>
                  <a:pt x="299517" y="1338337"/>
                  <a:pt x="669168" y="1338337"/>
                </a:cubicBezTo>
                <a:cubicBezTo>
                  <a:pt x="1038820" y="1338337"/>
                  <a:pt x="1338337" y="1038820"/>
                  <a:pt x="1338337" y="669168"/>
                </a:cubicBezTo>
                <a:cubicBezTo>
                  <a:pt x="1338337" y="299703"/>
                  <a:pt x="1038820" y="0"/>
                  <a:pt x="669168" y="0"/>
                </a:cubicBezTo>
                <a:close/>
                <a:moveTo>
                  <a:pt x="1544278" y="1600088"/>
                </a:moveTo>
                <a:cubicBezTo>
                  <a:pt x="1529953" y="1600088"/>
                  <a:pt x="1515628" y="1594693"/>
                  <a:pt x="1504838" y="1583717"/>
                </a:cubicBezTo>
                <a:lnTo>
                  <a:pt x="1247366" y="1326431"/>
                </a:lnTo>
                <a:cubicBezTo>
                  <a:pt x="1225600" y="1304665"/>
                  <a:pt x="1225600" y="1269318"/>
                  <a:pt x="1247366" y="1247552"/>
                </a:cubicBezTo>
                <a:cubicBezTo>
                  <a:pt x="1269132" y="1225786"/>
                  <a:pt x="1304479" y="1225786"/>
                  <a:pt x="1326245" y="1247552"/>
                </a:cubicBezTo>
                <a:lnTo>
                  <a:pt x="1583531" y="1504838"/>
                </a:lnTo>
                <a:cubicBezTo>
                  <a:pt x="1605297" y="1526605"/>
                  <a:pt x="1605297" y="1561951"/>
                  <a:pt x="1583531" y="1583717"/>
                </a:cubicBezTo>
                <a:cubicBezTo>
                  <a:pt x="1572927" y="1594693"/>
                  <a:pt x="1558603" y="1600088"/>
                  <a:pt x="1544278" y="1600088"/>
                </a:cubicBezTo>
                <a:close/>
              </a:path>
            </a:pathLst>
          </a:custGeom>
          <a:solidFill>
            <a:schemeClr val="bg1"/>
          </a:solidFill>
          <a:ln w="3175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8135008" y="2734062"/>
            <a:ext cx="381174" cy="396359"/>
          </a:xfrm>
          <a:custGeom>
            <a:avLst/>
            <a:gdLst>
              <a:gd name="connsiteX0" fmla="*/ 337768 w 1372282"/>
              <a:gd name="connsiteY0" fmla="*/ 1315328 h 1426949"/>
              <a:gd name="connsiteX1" fmla="*/ 530173 w 1372282"/>
              <a:gd name="connsiteY1" fmla="*/ 1315328 h 1426949"/>
              <a:gd name="connsiteX2" fmla="*/ 842109 w 1372282"/>
              <a:gd name="connsiteY2" fmla="*/ 1315328 h 1426949"/>
              <a:gd name="connsiteX3" fmla="*/ 1034514 w 1372282"/>
              <a:gd name="connsiteY3" fmla="*/ 1315328 h 1426949"/>
              <a:gd name="connsiteX4" fmla="*/ 1090325 w 1372282"/>
              <a:gd name="connsiteY4" fmla="*/ 1371139 h 1426949"/>
              <a:gd name="connsiteX5" fmla="*/ 1034514 w 1372282"/>
              <a:gd name="connsiteY5" fmla="*/ 1426949 h 1426949"/>
              <a:gd name="connsiteX6" fmla="*/ 842109 w 1372282"/>
              <a:gd name="connsiteY6" fmla="*/ 1426949 h 1426949"/>
              <a:gd name="connsiteX7" fmla="*/ 530173 w 1372282"/>
              <a:gd name="connsiteY7" fmla="*/ 1426949 h 1426949"/>
              <a:gd name="connsiteX8" fmla="*/ 337768 w 1372282"/>
              <a:gd name="connsiteY8" fmla="*/ 1426949 h 1426949"/>
              <a:gd name="connsiteX9" fmla="*/ 281957 w 1372282"/>
              <a:gd name="connsiteY9" fmla="*/ 1371139 h 1426949"/>
              <a:gd name="connsiteX10" fmla="*/ 337768 w 1372282"/>
              <a:gd name="connsiteY10" fmla="*/ 1315328 h 1426949"/>
              <a:gd name="connsiteX11" fmla="*/ 686154 w 1372282"/>
              <a:gd name="connsiteY11" fmla="*/ 111621 h 1426949"/>
              <a:gd name="connsiteX12" fmla="*/ 237624 w 1372282"/>
              <a:gd name="connsiteY12" fmla="*/ 560152 h 1426949"/>
              <a:gd name="connsiteX13" fmla="*/ 237624 w 1372282"/>
              <a:gd name="connsiteY13" fmla="*/ 985614 h 1426949"/>
              <a:gd name="connsiteX14" fmla="*/ 229252 w 1372282"/>
              <a:gd name="connsiteY14" fmla="*/ 1014822 h 1426949"/>
              <a:gd name="connsiteX15" fmla="*/ 155768 w 1372282"/>
              <a:gd name="connsiteY15" fmla="*/ 1134814 h 1426949"/>
              <a:gd name="connsiteX16" fmla="*/ 1214680 w 1372282"/>
              <a:gd name="connsiteY16" fmla="*/ 1134814 h 1426949"/>
              <a:gd name="connsiteX17" fmla="*/ 1143429 w 1372282"/>
              <a:gd name="connsiteY17" fmla="*/ 1023565 h 1426949"/>
              <a:gd name="connsiteX18" fmla="*/ 1134685 w 1372282"/>
              <a:gd name="connsiteY18" fmla="*/ 993428 h 1426949"/>
              <a:gd name="connsiteX19" fmla="*/ 1134685 w 1372282"/>
              <a:gd name="connsiteY19" fmla="*/ 560152 h 1426949"/>
              <a:gd name="connsiteX20" fmla="*/ 686154 w 1372282"/>
              <a:gd name="connsiteY20" fmla="*/ 111621 h 1426949"/>
              <a:gd name="connsiteX21" fmla="*/ 686154 w 1372282"/>
              <a:gd name="connsiteY21" fmla="*/ 0 h 1426949"/>
              <a:gd name="connsiteX22" fmla="*/ 903815 w 1372282"/>
              <a:gd name="connsiteY22" fmla="*/ 44276 h 1426949"/>
              <a:gd name="connsiteX23" fmla="*/ 1081851 w 1372282"/>
              <a:gd name="connsiteY23" fmla="*/ 164455 h 1426949"/>
              <a:gd name="connsiteX24" fmla="*/ 1202030 w 1372282"/>
              <a:gd name="connsiteY24" fmla="*/ 342491 h 1426949"/>
              <a:gd name="connsiteX25" fmla="*/ 1246306 w 1372282"/>
              <a:gd name="connsiteY25" fmla="*/ 560152 h 1426949"/>
              <a:gd name="connsiteX26" fmla="*/ 1246306 w 1372282"/>
              <a:gd name="connsiteY26" fmla="*/ 977243 h 1426949"/>
              <a:gd name="connsiteX27" fmla="*/ 1363508 w 1372282"/>
              <a:gd name="connsiteY27" fmla="*/ 1160487 h 1426949"/>
              <a:gd name="connsiteX28" fmla="*/ 1365369 w 1372282"/>
              <a:gd name="connsiteY28" fmla="*/ 1217414 h 1426949"/>
              <a:gd name="connsiteX29" fmla="*/ 1316628 w 1372282"/>
              <a:gd name="connsiteY29" fmla="*/ 1246436 h 1426949"/>
              <a:gd name="connsiteX30" fmla="*/ 55867 w 1372282"/>
              <a:gd name="connsiteY30" fmla="*/ 1246436 h 1426949"/>
              <a:gd name="connsiteX31" fmla="*/ 7126 w 1372282"/>
              <a:gd name="connsiteY31" fmla="*/ 1217786 h 1426949"/>
              <a:gd name="connsiteX32" fmla="*/ 8242 w 1372282"/>
              <a:gd name="connsiteY32" fmla="*/ 1161232 h 1426949"/>
              <a:gd name="connsiteX33" fmla="*/ 126002 w 1372282"/>
              <a:gd name="connsiteY33" fmla="*/ 969801 h 1426949"/>
              <a:gd name="connsiteX34" fmla="*/ 126002 w 1372282"/>
              <a:gd name="connsiteY34" fmla="*/ 560152 h 1426949"/>
              <a:gd name="connsiteX35" fmla="*/ 170279 w 1372282"/>
              <a:gd name="connsiteY35" fmla="*/ 342491 h 1426949"/>
              <a:gd name="connsiteX36" fmla="*/ 290458 w 1372282"/>
              <a:gd name="connsiteY36" fmla="*/ 164455 h 1426949"/>
              <a:gd name="connsiteX37" fmla="*/ 468493 w 1372282"/>
              <a:gd name="connsiteY37" fmla="*/ 44276 h 1426949"/>
              <a:gd name="connsiteX38" fmla="*/ 686154 w 1372282"/>
              <a:gd name="connsiteY38" fmla="*/ 0 h 1426949"/>
            </a:gdLst>
            <a:ahLst/>
            <a:cxnLst/>
            <a:rect l="l" t="t" r="r" b="b"/>
            <a:pathLst>
              <a:path w="1372282" h="1426949">
                <a:moveTo>
                  <a:pt x="337768" y="1315328"/>
                </a:moveTo>
                <a:lnTo>
                  <a:pt x="530173" y="1315328"/>
                </a:lnTo>
                <a:lnTo>
                  <a:pt x="842109" y="1315328"/>
                </a:lnTo>
                <a:lnTo>
                  <a:pt x="1034514" y="1315328"/>
                </a:lnTo>
                <a:cubicBezTo>
                  <a:pt x="1065396" y="1315328"/>
                  <a:pt x="1090325" y="1340257"/>
                  <a:pt x="1090325" y="1371139"/>
                </a:cubicBezTo>
                <a:cubicBezTo>
                  <a:pt x="1090325" y="1402021"/>
                  <a:pt x="1065210" y="1426949"/>
                  <a:pt x="1034514" y="1426949"/>
                </a:cubicBezTo>
                <a:lnTo>
                  <a:pt x="842109" y="1426949"/>
                </a:lnTo>
                <a:lnTo>
                  <a:pt x="530173" y="1426949"/>
                </a:lnTo>
                <a:lnTo>
                  <a:pt x="337768" y="1426949"/>
                </a:lnTo>
                <a:cubicBezTo>
                  <a:pt x="306886" y="1426949"/>
                  <a:pt x="281957" y="1402021"/>
                  <a:pt x="281957" y="1371139"/>
                </a:cubicBezTo>
                <a:cubicBezTo>
                  <a:pt x="281957" y="1340257"/>
                  <a:pt x="306886" y="1315328"/>
                  <a:pt x="337768" y="1315328"/>
                </a:cubicBezTo>
                <a:close/>
                <a:moveTo>
                  <a:pt x="686154" y="111621"/>
                </a:moveTo>
                <a:cubicBezTo>
                  <a:pt x="438914" y="111621"/>
                  <a:pt x="237624" y="312725"/>
                  <a:pt x="237624" y="560152"/>
                </a:cubicBezTo>
                <a:lnTo>
                  <a:pt x="237624" y="985614"/>
                </a:lnTo>
                <a:cubicBezTo>
                  <a:pt x="237624" y="996032"/>
                  <a:pt x="234833" y="1006078"/>
                  <a:pt x="229252" y="1014822"/>
                </a:cubicBezTo>
                <a:lnTo>
                  <a:pt x="155768" y="1134814"/>
                </a:lnTo>
                <a:lnTo>
                  <a:pt x="1214680" y="1134814"/>
                </a:lnTo>
                <a:lnTo>
                  <a:pt x="1143429" y="1023565"/>
                </a:lnTo>
                <a:cubicBezTo>
                  <a:pt x="1137662" y="1014636"/>
                  <a:pt x="1134685" y="1004218"/>
                  <a:pt x="1134685" y="993428"/>
                </a:cubicBezTo>
                <a:lnTo>
                  <a:pt x="1134685" y="560152"/>
                </a:lnTo>
                <a:cubicBezTo>
                  <a:pt x="1134685" y="312911"/>
                  <a:pt x="933581" y="111621"/>
                  <a:pt x="686154" y="111621"/>
                </a:cubicBezTo>
                <a:close/>
                <a:moveTo>
                  <a:pt x="686154" y="0"/>
                </a:moveTo>
                <a:cubicBezTo>
                  <a:pt x="761499" y="0"/>
                  <a:pt x="834610" y="14883"/>
                  <a:pt x="903815" y="44276"/>
                </a:cubicBezTo>
                <a:cubicBezTo>
                  <a:pt x="970416" y="72554"/>
                  <a:pt x="1030319" y="113109"/>
                  <a:pt x="1081851" y="164455"/>
                </a:cubicBezTo>
                <a:cubicBezTo>
                  <a:pt x="1133383" y="215987"/>
                  <a:pt x="1173753" y="275890"/>
                  <a:pt x="1202030" y="342491"/>
                </a:cubicBezTo>
                <a:cubicBezTo>
                  <a:pt x="1231423" y="411510"/>
                  <a:pt x="1246306" y="484808"/>
                  <a:pt x="1246306" y="560152"/>
                </a:cubicBezTo>
                <a:lnTo>
                  <a:pt x="1246306" y="977243"/>
                </a:lnTo>
                <a:lnTo>
                  <a:pt x="1363508" y="1160487"/>
                </a:lnTo>
                <a:cubicBezTo>
                  <a:pt x="1374484" y="1177603"/>
                  <a:pt x="1375229" y="1199555"/>
                  <a:pt x="1365369" y="1217414"/>
                </a:cubicBezTo>
                <a:cubicBezTo>
                  <a:pt x="1355695" y="1235273"/>
                  <a:pt x="1336905" y="1246436"/>
                  <a:pt x="1316628" y="1246436"/>
                </a:cubicBezTo>
                <a:lnTo>
                  <a:pt x="55867" y="1246436"/>
                </a:lnTo>
                <a:cubicBezTo>
                  <a:pt x="35589" y="1246436"/>
                  <a:pt x="16986" y="1235460"/>
                  <a:pt x="7126" y="1217786"/>
                </a:cubicBezTo>
                <a:cubicBezTo>
                  <a:pt x="-2734" y="1200113"/>
                  <a:pt x="-2362" y="1178533"/>
                  <a:pt x="8242" y="1161232"/>
                </a:cubicBezTo>
                <a:lnTo>
                  <a:pt x="126002" y="969801"/>
                </a:lnTo>
                <a:lnTo>
                  <a:pt x="126002" y="560152"/>
                </a:lnTo>
                <a:cubicBezTo>
                  <a:pt x="126002" y="484808"/>
                  <a:pt x="140885" y="411696"/>
                  <a:pt x="170279" y="342491"/>
                </a:cubicBezTo>
                <a:cubicBezTo>
                  <a:pt x="198556" y="275890"/>
                  <a:pt x="239112" y="215987"/>
                  <a:pt x="290458" y="164455"/>
                </a:cubicBezTo>
                <a:cubicBezTo>
                  <a:pt x="341803" y="112923"/>
                  <a:pt x="401893" y="72554"/>
                  <a:pt x="468493" y="44276"/>
                </a:cubicBezTo>
                <a:cubicBezTo>
                  <a:pt x="537512" y="14883"/>
                  <a:pt x="610810" y="0"/>
                  <a:pt x="686154" y="0"/>
                </a:cubicBezTo>
                <a:close/>
              </a:path>
            </a:pathLst>
          </a:custGeom>
          <a:solidFill>
            <a:schemeClr val="bg1"/>
          </a:solidFill>
          <a:ln w="3175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438153" y="454500"/>
            <a:ext cx="6685308" cy="510950"/>
          </a:xfrm>
          <a:prstGeom prst="parallelogram">
            <a:avLst>
              <a:gd name="adj" fmla="val 42948"/>
            </a:avLst>
          </a:prstGeom>
          <a:gradFill>
            <a:gsLst>
              <a:gs pos="0">
                <a:schemeClr val="accent1">
                  <a:lumMod val="20000"/>
                  <a:lumOff val="80000"/>
                </a:schemeClr>
              </a:gs>
              <a:gs pos="89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773150" y="475975"/>
            <a:ext cx="10745750" cy="468000"/>
          </a:xfrm>
          <a:prstGeom prst="rect">
            <a:avLst/>
          </a:prstGeom>
          <a:noFill/>
          <a:ln>
            <a:noFill/>
          </a:ln>
        </p:spPr>
        <p:txBody>
          <a:bodyPr vert="horz" wrap="square" lIns="0" tIns="0" rIns="0" bIns="0" rtlCol="0" anchor="ctr"/>
          <a:lstStyle/>
          <a:p>
            <a:pPr algn="l">
              <a:lnSpc>
                <a:spcPct val="110000"/>
              </a:lnSpc>
            </a:pPr>
            <a:r>
              <a:rPr kumimoji="1" lang="en-US" altLang="zh-CN" sz="2800">
                <a:ln w="12700">
                  <a:noFill/>
                </a:ln>
                <a:solidFill>
                  <a:srgbClr val="262626">
                    <a:alpha val="100000"/>
                  </a:srgbClr>
                </a:solidFill>
                <a:latin typeface="Source Han Sans CN Bold"/>
                <a:ea typeface="Source Han Sans CN Bold"/>
                <a:cs typeface="Source Han Sans CN Bold"/>
              </a:rPr>
              <a:t>网络工程定义</a:t>
            </a:r>
            <a:endParaRPr kumimoji="1" lang="zh-CN" altLang="en-US"/>
          </a:p>
        </p:txBody>
      </p:sp>
      <p:sp>
        <p:nvSpPr>
          <p:cNvPr id="16" name="标题 1"/>
          <p:cNvSpPr txBox="1"/>
          <p:nvPr/>
        </p:nvSpPr>
        <p:spPr>
          <a:xfrm>
            <a:off x="169743" y="-1"/>
            <a:ext cx="603407" cy="965451"/>
          </a:xfrm>
          <a:prstGeom prst="parallelogram">
            <a:avLst>
              <a:gd name="adj" fmla="val 73502"/>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27384"/>
            <a:ext cx="12216680" cy="6912768"/>
          </a:xfrm>
          <a:prstGeom prst="rect">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1358006" y="1516661"/>
            <a:ext cx="4513397" cy="1731363"/>
          </a:xfrm>
          <a:prstGeom prst="roundRect">
            <a:avLst>
              <a:gd name="adj" fmla="val 8204"/>
            </a:avLst>
          </a:prstGeom>
          <a:solidFill>
            <a:schemeClr val="bg1"/>
          </a:solidFill>
          <a:ln w="12700" cap="sq">
            <a:noFill/>
            <a:miter/>
          </a:ln>
          <a:effectLst>
            <a:outerShdw blurRad="190500" algn="ctr" rotWithShape="0">
              <a:schemeClr val="accent1">
                <a:alpha val="8000"/>
              </a:schemeClr>
            </a:outerShdw>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660400" y="1516661"/>
            <a:ext cx="1731364" cy="1731364"/>
          </a:xfrm>
          <a:prstGeom prst="flowChartConnector">
            <a:avLst/>
          </a:prstGeom>
          <a:gradFill>
            <a:gsLst>
              <a:gs pos="0">
                <a:schemeClr val="accent1">
                  <a:lumMod val="20000"/>
                  <a:lumOff val="80000"/>
                </a:schemeClr>
              </a:gs>
              <a:gs pos="54100">
                <a:schemeClr val="accent1">
                  <a:lumMod val="60000"/>
                  <a:lumOff val="40000"/>
                </a:schemeClr>
              </a:gs>
              <a:gs pos="100000">
                <a:schemeClr val="accent1"/>
              </a:gs>
            </a:gsLst>
            <a:lin ang="5400000" scaled="0"/>
          </a:gradFill>
          <a:ln w="12700" cap="sq">
            <a:noFill/>
            <a:miter/>
          </a:ln>
          <a:effectLst>
            <a:outerShdw blurRad="190500" algn="ctr" rotWithShape="0">
              <a:schemeClr val="accent1">
                <a:alpha val="8000"/>
              </a:schemeClr>
            </a:outerShdw>
          </a:effectLst>
        </p:spPr>
        <p:txBody>
          <a:bodyPr vert="horz" wrap="square" lIns="91440" tIns="45720" rIns="91440" bIns="45720" rtlCol="0" anchor="ctr"/>
          <a:lstStyle/>
          <a:p>
            <a:pPr algn="ctr">
              <a:lnSpc>
                <a:spcPct val="110000"/>
              </a:lnSpc>
            </a:pPr>
            <a:endParaRPr kumimoji="1" lang="zh-CN" altLang="en-US"/>
          </a:p>
        </p:txBody>
      </p:sp>
      <p:pic>
        <p:nvPicPr>
          <p:cNvPr id="5" name="Picture 4"/>
          <p:cNvPicPr>
            <a:picLocks noChangeAspect="1"/>
          </p:cNvPicPr>
          <p:nvPr/>
        </p:nvPicPr>
        <p:blipFill>
          <a:blip r:embed="rId2">
            <a:alphaModFix/>
          </a:blip>
          <a:srcRect l="28862" t="318" r="40717"/>
          <a:stretch>
            <a:fillRect/>
          </a:stretch>
        </p:blipFill>
        <p:spPr>
          <a:xfrm>
            <a:off x="807240" y="1663501"/>
            <a:ext cx="1437683" cy="1437683"/>
          </a:xfrm>
          <a:custGeom>
            <a:avLst/>
            <a:gdLst/>
            <a:ahLst/>
            <a:cxnLst/>
            <a:rect l="l" t="t" r="r" b="b"/>
            <a:pathLst>
              <a:path w="1437683" h="1437683">
                <a:moveTo>
                  <a:pt x="718842" y="0"/>
                </a:moveTo>
                <a:cubicBezTo>
                  <a:pt x="1115847" y="0"/>
                  <a:pt x="1437683" y="321836"/>
                  <a:pt x="1437683" y="718842"/>
                </a:cubicBezTo>
                <a:cubicBezTo>
                  <a:pt x="1437683" y="1115847"/>
                  <a:pt x="1115847" y="1437683"/>
                  <a:pt x="718842" y="1437683"/>
                </a:cubicBezTo>
                <a:cubicBezTo>
                  <a:pt x="321836" y="1437683"/>
                  <a:pt x="0" y="1115847"/>
                  <a:pt x="0" y="718842"/>
                </a:cubicBezTo>
                <a:cubicBezTo>
                  <a:pt x="0" y="321836"/>
                  <a:pt x="321836" y="0"/>
                  <a:pt x="718842" y="0"/>
                </a:cubicBezTo>
                <a:close/>
              </a:path>
            </a:pathLst>
          </a:custGeom>
          <a:noFill/>
          <a:ln>
            <a:noFill/>
          </a:ln>
        </p:spPr>
      </p:pic>
      <p:sp>
        <p:nvSpPr>
          <p:cNvPr id="6" name="标题 1"/>
          <p:cNvSpPr txBox="1"/>
          <p:nvPr/>
        </p:nvSpPr>
        <p:spPr>
          <a:xfrm>
            <a:off x="2515160" y="2121278"/>
            <a:ext cx="3247465" cy="1241047"/>
          </a:xfrm>
          <a:prstGeom prst="rect">
            <a:avLst/>
          </a:prstGeom>
          <a:noFill/>
          <a:ln>
            <a:noFill/>
          </a:ln>
        </p:spPr>
        <p:txBody>
          <a:bodyPr vert="horz" wrap="square" lIns="91440" tIns="45720" rIns="91440" bIns="45720" rtlCol="0" anchor="t"/>
          <a:lstStyle/>
          <a:p>
            <a:pPr algn="l">
              <a:lnSpc>
                <a:spcPct val="150000"/>
              </a:lnSpc>
            </a:pPr>
            <a:r>
              <a:rPr kumimoji="1" lang="en-US" altLang="zh-CN" sz="948">
                <a:ln w="12700">
                  <a:noFill/>
                </a:ln>
                <a:solidFill>
                  <a:srgbClr val="262626">
                    <a:alpha val="100000"/>
                  </a:srgbClr>
                </a:solidFill>
                <a:latin typeface="Source Han Sans"/>
                <a:ea typeface="Source Han Sans"/>
                <a:cs typeface="Source Han Sans"/>
              </a:rPr>
              <a:t>随着互联网技术的快速发展，网络工程专业人才需求持续增长。据国际数据公司(IDC)预测，未来几年全球网络工程师的需求将以每年超过10%的速度增长。网络工程师不仅在IT行业有着广泛的应用，也在金融、医疗、教育等多个行业发挥着重要作用。</a:t>
            </a:r>
            <a:endParaRPr kumimoji="1" lang="zh-CN" altLang="en-US"/>
          </a:p>
        </p:txBody>
      </p:sp>
      <p:sp>
        <p:nvSpPr>
          <p:cNvPr id="7" name="标题 1"/>
          <p:cNvSpPr txBox="1"/>
          <p:nvPr/>
        </p:nvSpPr>
        <p:spPr>
          <a:xfrm>
            <a:off x="2515159" y="1812728"/>
            <a:ext cx="3247465" cy="435647"/>
          </a:xfrm>
          <a:prstGeom prst="rect">
            <a:avLst/>
          </a:prstGeom>
          <a:noFill/>
          <a:ln>
            <a:noFill/>
          </a:ln>
        </p:spPr>
        <p:txBody>
          <a:bodyPr vert="horz" wrap="square" lIns="91440" tIns="45720" rIns="91440" bIns="45720" rtlCol="0" anchor="t"/>
          <a:lstStyle/>
          <a:p>
            <a:pPr algn="l">
              <a:lnSpc>
                <a:spcPct val="110000"/>
              </a:lnSpc>
            </a:pPr>
            <a:r>
              <a:rPr kumimoji="1" lang="en-US" altLang="zh-CN" sz="1800">
                <a:ln w="12700">
                  <a:noFill/>
                </a:ln>
                <a:solidFill>
                  <a:srgbClr val="2D7731">
                    <a:alpha val="100000"/>
                  </a:srgbClr>
                </a:solidFill>
                <a:latin typeface="OPPOSans H"/>
                <a:ea typeface="OPPOSans H"/>
                <a:cs typeface="OPPOSans H"/>
              </a:rPr>
              <a:t>01</a:t>
            </a:r>
            <a:endParaRPr kumimoji="1" lang="zh-CN" altLang="en-US"/>
          </a:p>
        </p:txBody>
      </p:sp>
      <p:sp>
        <p:nvSpPr>
          <p:cNvPr id="8" name="标题 1"/>
          <p:cNvSpPr txBox="1"/>
          <p:nvPr/>
        </p:nvSpPr>
        <p:spPr>
          <a:xfrm>
            <a:off x="667300" y="3248024"/>
            <a:ext cx="373402" cy="373402"/>
          </a:xfrm>
          <a:prstGeom prst="flowChartConnector">
            <a:avLst/>
          </a:prstGeom>
          <a:gradFill>
            <a:gsLst>
              <a:gs pos="0">
                <a:schemeClr val="accent1">
                  <a:lumMod val="20000"/>
                  <a:lumOff val="80000"/>
                  <a:alpha val="43000"/>
                </a:schemeClr>
              </a:gs>
              <a:gs pos="54100">
                <a:schemeClr val="accent1">
                  <a:lumMod val="60000"/>
                  <a:lumOff val="40000"/>
                  <a:alpha val="42000"/>
                </a:schemeClr>
              </a:gs>
              <a:gs pos="100000">
                <a:schemeClr val="accent1">
                  <a:alpha val="57000"/>
                </a:schemeClr>
              </a:gs>
            </a:gsLst>
            <a:lin ang="5400000" scaled="0"/>
          </a:gradFill>
          <a:ln w="12700" cap="sq">
            <a:noFill/>
            <a:miter/>
          </a:ln>
          <a:effectLst>
            <a:outerShdw blurRad="190500" algn="ctr" rotWithShape="0">
              <a:schemeClr val="accent1">
                <a:alpha val="8000"/>
              </a:schemeClr>
            </a:outerShdw>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6980142" y="1516661"/>
            <a:ext cx="4513397" cy="1731363"/>
          </a:xfrm>
          <a:prstGeom prst="roundRect">
            <a:avLst>
              <a:gd name="adj" fmla="val 8204"/>
            </a:avLst>
          </a:prstGeom>
          <a:solidFill>
            <a:schemeClr val="bg1"/>
          </a:solidFill>
          <a:ln w="12700" cap="sq">
            <a:noFill/>
            <a:miter/>
          </a:ln>
          <a:effectLst>
            <a:outerShdw blurRad="190500" algn="ctr" rotWithShape="0">
              <a:schemeClr val="accent1">
                <a:alpha val="8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6282536" y="1516661"/>
            <a:ext cx="1731364" cy="1731364"/>
          </a:xfrm>
          <a:prstGeom prst="flowChartConnector">
            <a:avLst/>
          </a:prstGeom>
          <a:gradFill>
            <a:gsLst>
              <a:gs pos="0">
                <a:schemeClr val="accent1">
                  <a:lumMod val="20000"/>
                  <a:lumOff val="80000"/>
                </a:schemeClr>
              </a:gs>
              <a:gs pos="54100">
                <a:schemeClr val="accent1">
                  <a:lumMod val="60000"/>
                  <a:lumOff val="40000"/>
                </a:schemeClr>
              </a:gs>
              <a:gs pos="100000">
                <a:schemeClr val="accent1"/>
              </a:gs>
            </a:gsLst>
            <a:lin ang="5400000" scaled="0"/>
          </a:gradFill>
          <a:ln w="12700" cap="sq">
            <a:noFill/>
            <a:miter/>
          </a:ln>
          <a:effectLst>
            <a:outerShdw blurRad="190500" algn="ctr" rotWithShape="0">
              <a:schemeClr val="accent1">
                <a:alpha val="8000"/>
              </a:schemeClr>
            </a:outerShdw>
          </a:effectLst>
        </p:spPr>
        <p:txBody>
          <a:bodyPr vert="horz" wrap="square" lIns="91440" tIns="45720" rIns="91440" bIns="45720" rtlCol="0" anchor="ctr"/>
          <a:lstStyle/>
          <a:p>
            <a:pPr algn="ctr">
              <a:lnSpc>
                <a:spcPct val="110000"/>
              </a:lnSpc>
            </a:pPr>
            <a:endParaRPr kumimoji="1" lang="zh-CN" altLang="en-US"/>
          </a:p>
        </p:txBody>
      </p:sp>
      <p:pic>
        <p:nvPicPr>
          <p:cNvPr id="11" name="Picture 10"/>
          <p:cNvPicPr>
            <a:picLocks noChangeAspect="1"/>
          </p:cNvPicPr>
          <p:nvPr/>
        </p:nvPicPr>
        <p:blipFill>
          <a:blip r:embed="rId3">
            <a:alphaModFix/>
          </a:blip>
          <a:srcRect l="22012" r="22012"/>
          <a:stretch>
            <a:fillRect/>
          </a:stretch>
        </p:blipFill>
        <p:spPr>
          <a:xfrm>
            <a:off x="6429376" y="1663501"/>
            <a:ext cx="1437683" cy="1437683"/>
          </a:xfrm>
          <a:custGeom>
            <a:avLst/>
            <a:gdLst/>
            <a:ahLst/>
            <a:cxnLst/>
            <a:rect l="l" t="t" r="r" b="b"/>
            <a:pathLst>
              <a:path w="1437683" h="1437683">
                <a:moveTo>
                  <a:pt x="718842" y="0"/>
                </a:moveTo>
                <a:cubicBezTo>
                  <a:pt x="1115847" y="0"/>
                  <a:pt x="1437683" y="321836"/>
                  <a:pt x="1437683" y="718842"/>
                </a:cubicBezTo>
                <a:cubicBezTo>
                  <a:pt x="1437683" y="1115847"/>
                  <a:pt x="1115847" y="1437683"/>
                  <a:pt x="718842" y="1437683"/>
                </a:cubicBezTo>
                <a:cubicBezTo>
                  <a:pt x="321836" y="1437683"/>
                  <a:pt x="0" y="1115847"/>
                  <a:pt x="0" y="718842"/>
                </a:cubicBezTo>
                <a:cubicBezTo>
                  <a:pt x="0" y="321836"/>
                  <a:pt x="321836" y="0"/>
                  <a:pt x="718842" y="0"/>
                </a:cubicBezTo>
                <a:close/>
              </a:path>
            </a:pathLst>
          </a:custGeom>
          <a:noFill/>
          <a:ln>
            <a:noFill/>
          </a:ln>
        </p:spPr>
      </p:pic>
      <p:sp>
        <p:nvSpPr>
          <p:cNvPr id="12" name="标题 1"/>
          <p:cNvSpPr txBox="1"/>
          <p:nvPr/>
        </p:nvSpPr>
        <p:spPr>
          <a:xfrm>
            <a:off x="8137296" y="2121278"/>
            <a:ext cx="3247465" cy="1241047"/>
          </a:xfrm>
          <a:prstGeom prst="rect">
            <a:avLst/>
          </a:prstGeom>
          <a:noFill/>
          <a:ln>
            <a:noFill/>
          </a:ln>
        </p:spPr>
        <p:txBody>
          <a:bodyPr vert="horz" wrap="square" lIns="91440" tIns="45720" rIns="91440" bIns="45720" rtlCol="0" anchor="t"/>
          <a:lstStyle/>
          <a:p>
            <a:pPr algn="l">
              <a:lnSpc>
                <a:spcPct val="150000"/>
              </a:lnSpc>
            </a:pPr>
            <a:r>
              <a:rPr kumimoji="1" lang="en-US" altLang="zh-CN" sz="1126">
                <a:ln w="12700">
                  <a:noFill/>
                </a:ln>
                <a:solidFill>
                  <a:srgbClr val="262626">
                    <a:alpha val="100000"/>
                  </a:srgbClr>
                </a:solidFill>
                <a:latin typeface="Source Han Sans"/>
                <a:ea typeface="Source Han Sans"/>
                <a:cs typeface="Source Han Sans"/>
              </a:rPr>
              <a:t>网络工程专业毕业生可以从事的工作领域包括但不限于网络设计、网络维护、网络安全等，这些领域对于专业人才的需求量大，为毕业生提供了广阔的就业机会。</a:t>
            </a:r>
            <a:endParaRPr kumimoji="1" lang="zh-CN" altLang="en-US"/>
          </a:p>
        </p:txBody>
      </p:sp>
      <p:sp>
        <p:nvSpPr>
          <p:cNvPr id="13" name="标题 1"/>
          <p:cNvSpPr txBox="1"/>
          <p:nvPr/>
        </p:nvSpPr>
        <p:spPr>
          <a:xfrm>
            <a:off x="8137295" y="1812728"/>
            <a:ext cx="3247465" cy="435647"/>
          </a:xfrm>
          <a:prstGeom prst="rect">
            <a:avLst/>
          </a:prstGeom>
          <a:noFill/>
          <a:ln>
            <a:noFill/>
          </a:ln>
        </p:spPr>
        <p:txBody>
          <a:bodyPr vert="horz" wrap="square" lIns="91440" tIns="45720" rIns="91440" bIns="45720" rtlCol="0" anchor="t"/>
          <a:lstStyle/>
          <a:p>
            <a:pPr algn="l">
              <a:lnSpc>
                <a:spcPct val="110000"/>
              </a:lnSpc>
            </a:pPr>
            <a:r>
              <a:rPr kumimoji="1" lang="en-US" altLang="zh-CN" sz="1800">
                <a:ln w="12700">
                  <a:noFill/>
                </a:ln>
                <a:solidFill>
                  <a:srgbClr val="2D7731">
                    <a:alpha val="100000"/>
                  </a:srgbClr>
                </a:solidFill>
                <a:latin typeface="OPPOSans H"/>
                <a:ea typeface="OPPOSans H"/>
                <a:cs typeface="OPPOSans H"/>
              </a:rPr>
              <a:t>02</a:t>
            </a:r>
            <a:endParaRPr kumimoji="1" lang="zh-CN" altLang="en-US"/>
          </a:p>
        </p:txBody>
      </p:sp>
      <p:sp>
        <p:nvSpPr>
          <p:cNvPr id="14" name="标题 1"/>
          <p:cNvSpPr txBox="1"/>
          <p:nvPr/>
        </p:nvSpPr>
        <p:spPr>
          <a:xfrm>
            <a:off x="6289436" y="3248024"/>
            <a:ext cx="373402" cy="373402"/>
          </a:xfrm>
          <a:prstGeom prst="flowChartConnector">
            <a:avLst/>
          </a:prstGeom>
          <a:gradFill>
            <a:gsLst>
              <a:gs pos="0">
                <a:schemeClr val="accent1">
                  <a:lumMod val="20000"/>
                  <a:lumOff val="80000"/>
                  <a:alpha val="43000"/>
                </a:schemeClr>
              </a:gs>
              <a:gs pos="54100">
                <a:schemeClr val="accent1">
                  <a:lumMod val="60000"/>
                  <a:lumOff val="40000"/>
                  <a:alpha val="42000"/>
                </a:schemeClr>
              </a:gs>
              <a:gs pos="100000">
                <a:schemeClr val="accent1">
                  <a:alpha val="57000"/>
                </a:schemeClr>
              </a:gs>
            </a:gsLst>
            <a:lin ang="5400000" scaled="0"/>
          </a:gradFill>
          <a:ln w="12700" cap="sq">
            <a:noFill/>
            <a:miter/>
          </a:ln>
          <a:effectLst>
            <a:outerShdw blurRad="190500" algn="ctr" rotWithShape="0">
              <a:schemeClr val="accent1">
                <a:alpha val="8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1358006" y="3852641"/>
            <a:ext cx="4513397" cy="1731363"/>
          </a:xfrm>
          <a:prstGeom prst="roundRect">
            <a:avLst>
              <a:gd name="adj" fmla="val 8204"/>
            </a:avLst>
          </a:prstGeom>
          <a:solidFill>
            <a:schemeClr val="bg1"/>
          </a:solidFill>
          <a:ln w="12700" cap="sq">
            <a:noFill/>
            <a:miter/>
          </a:ln>
          <a:effectLst>
            <a:outerShdw blurRad="190500" algn="ctr" rotWithShape="0">
              <a:schemeClr val="accent1">
                <a:alpha val="8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660400" y="3852641"/>
            <a:ext cx="1731364" cy="1731364"/>
          </a:xfrm>
          <a:prstGeom prst="flowChartConnector">
            <a:avLst/>
          </a:prstGeom>
          <a:gradFill>
            <a:gsLst>
              <a:gs pos="0">
                <a:schemeClr val="accent1">
                  <a:lumMod val="20000"/>
                  <a:lumOff val="80000"/>
                </a:schemeClr>
              </a:gs>
              <a:gs pos="54100">
                <a:schemeClr val="accent1">
                  <a:lumMod val="60000"/>
                  <a:lumOff val="40000"/>
                </a:schemeClr>
              </a:gs>
              <a:gs pos="100000">
                <a:schemeClr val="accent1"/>
              </a:gs>
            </a:gsLst>
            <a:lin ang="5400000" scaled="0"/>
          </a:gradFill>
          <a:ln w="12700" cap="sq">
            <a:noFill/>
            <a:miter/>
          </a:ln>
          <a:effectLst>
            <a:outerShdw blurRad="190500" algn="ctr" rotWithShape="0">
              <a:schemeClr val="accent1">
                <a:alpha val="8000"/>
              </a:schemeClr>
            </a:outerShdw>
          </a:effectLst>
        </p:spPr>
        <p:txBody>
          <a:bodyPr vert="horz" wrap="square" lIns="91440" tIns="45720" rIns="91440" bIns="45720" rtlCol="0" anchor="ctr"/>
          <a:lstStyle/>
          <a:p>
            <a:pPr algn="ctr">
              <a:lnSpc>
                <a:spcPct val="110000"/>
              </a:lnSpc>
            </a:pPr>
            <a:endParaRPr kumimoji="1" lang="zh-CN" altLang="en-US"/>
          </a:p>
        </p:txBody>
      </p:sp>
      <p:pic>
        <p:nvPicPr>
          <p:cNvPr id="17" name="Picture 16"/>
          <p:cNvPicPr>
            <a:picLocks noChangeAspect="1"/>
          </p:cNvPicPr>
          <p:nvPr/>
        </p:nvPicPr>
        <p:blipFill>
          <a:blip r:embed="rId4">
            <a:alphaModFix/>
          </a:blip>
          <a:srcRect l="26655" r="26655"/>
          <a:stretch>
            <a:fillRect/>
          </a:stretch>
        </p:blipFill>
        <p:spPr>
          <a:xfrm>
            <a:off x="807240" y="3999481"/>
            <a:ext cx="1437683" cy="1437683"/>
          </a:xfrm>
          <a:custGeom>
            <a:avLst/>
            <a:gdLst/>
            <a:ahLst/>
            <a:cxnLst/>
            <a:rect l="l" t="t" r="r" b="b"/>
            <a:pathLst>
              <a:path w="1437683" h="1437683">
                <a:moveTo>
                  <a:pt x="718842" y="0"/>
                </a:moveTo>
                <a:cubicBezTo>
                  <a:pt x="1115847" y="0"/>
                  <a:pt x="1437683" y="321836"/>
                  <a:pt x="1437683" y="718842"/>
                </a:cubicBezTo>
                <a:cubicBezTo>
                  <a:pt x="1437683" y="1115847"/>
                  <a:pt x="1115847" y="1437683"/>
                  <a:pt x="718842" y="1437683"/>
                </a:cubicBezTo>
                <a:cubicBezTo>
                  <a:pt x="321836" y="1437683"/>
                  <a:pt x="0" y="1115847"/>
                  <a:pt x="0" y="718842"/>
                </a:cubicBezTo>
                <a:cubicBezTo>
                  <a:pt x="0" y="321836"/>
                  <a:pt x="321836" y="0"/>
                  <a:pt x="718842" y="0"/>
                </a:cubicBezTo>
                <a:close/>
              </a:path>
            </a:pathLst>
          </a:custGeom>
          <a:noFill/>
          <a:ln>
            <a:noFill/>
          </a:ln>
        </p:spPr>
      </p:pic>
      <p:sp>
        <p:nvSpPr>
          <p:cNvPr id="18" name="标题 1"/>
          <p:cNvSpPr txBox="1"/>
          <p:nvPr/>
        </p:nvSpPr>
        <p:spPr>
          <a:xfrm>
            <a:off x="2515160" y="4457258"/>
            <a:ext cx="3247465" cy="1241047"/>
          </a:xfrm>
          <a:prstGeom prst="rect">
            <a:avLst/>
          </a:prstGeom>
          <a:noFill/>
          <a:ln>
            <a:noFill/>
          </a:ln>
        </p:spPr>
        <p:txBody>
          <a:bodyPr vert="horz" wrap="square" lIns="91440" tIns="45720" rIns="91440" bIns="45720" rtlCol="0" anchor="t"/>
          <a:lstStyle/>
          <a:p>
            <a:pPr algn="l">
              <a:lnSpc>
                <a:spcPct val="150000"/>
              </a:lnSpc>
            </a:pPr>
            <a:r>
              <a:rPr kumimoji="1" lang="en-US" altLang="zh-CN" sz="1126">
                <a:ln w="12700">
                  <a:noFill/>
                </a:ln>
                <a:solidFill>
                  <a:srgbClr val="262626">
                    <a:alpha val="100000"/>
                  </a:srgbClr>
                </a:solidFill>
                <a:latin typeface="Source Han Sans"/>
                <a:ea typeface="Source Han Sans"/>
                <a:cs typeface="Source Han Sans"/>
              </a:rPr>
              <a:t>网络工程专业的就业前景也受到国家政策的影响。例如，中国政府在“互联网+”行动计划中强调了网络基础设施建设的重要性，这为网络工程专业的毕业生提供了更多的就业机会。</a:t>
            </a:r>
            <a:endParaRPr kumimoji="1" lang="zh-CN" altLang="en-US"/>
          </a:p>
        </p:txBody>
      </p:sp>
      <p:sp>
        <p:nvSpPr>
          <p:cNvPr id="19" name="标题 1"/>
          <p:cNvSpPr txBox="1"/>
          <p:nvPr/>
        </p:nvSpPr>
        <p:spPr>
          <a:xfrm>
            <a:off x="2515159" y="4148708"/>
            <a:ext cx="3247465" cy="435647"/>
          </a:xfrm>
          <a:prstGeom prst="rect">
            <a:avLst/>
          </a:prstGeom>
          <a:noFill/>
          <a:ln>
            <a:noFill/>
          </a:ln>
        </p:spPr>
        <p:txBody>
          <a:bodyPr vert="horz" wrap="square" lIns="91440" tIns="45720" rIns="91440" bIns="45720" rtlCol="0" anchor="t"/>
          <a:lstStyle/>
          <a:p>
            <a:pPr algn="l">
              <a:lnSpc>
                <a:spcPct val="110000"/>
              </a:lnSpc>
            </a:pPr>
            <a:r>
              <a:rPr kumimoji="1" lang="en-US" altLang="zh-CN" sz="1800">
                <a:ln w="12700">
                  <a:noFill/>
                </a:ln>
                <a:solidFill>
                  <a:srgbClr val="2D7731">
                    <a:alpha val="100000"/>
                  </a:srgbClr>
                </a:solidFill>
                <a:latin typeface="OPPOSans H"/>
                <a:ea typeface="OPPOSans H"/>
                <a:cs typeface="OPPOSans H"/>
              </a:rPr>
              <a:t>03</a:t>
            </a:r>
            <a:endParaRPr kumimoji="1" lang="zh-CN" altLang="en-US"/>
          </a:p>
        </p:txBody>
      </p:sp>
      <p:sp>
        <p:nvSpPr>
          <p:cNvPr id="20" name="标题 1"/>
          <p:cNvSpPr txBox="1"/>
          <p:nvPr/>
        </p:nvSpPr>
        <p:spPr>
          <a:xfrm>
            <a:off x="667300" y="5584004"/>
            <a:ext cx="373402" cy="373402"/>
          </a:xfrm>
          <a:prstGeom prst="flowChartConnector">
            <a:avLst/>
          </a:prstGeom>
          <a:gradFill>
            <a:gsLst>
              <a:gs pos="0">
                <a:schemeClr val="accent1">
                  <a:lumMod val="20000"/>
                  <a:lumOff val="80000"/>
                  <a:alpha val="43000"/>
                </a:schemeClr>
              </a:gs>
              <a:gs pos="54100">
                <a:schemeClr val="accent1">
                  <a:lumMod val="60000"/>
                  <a:lumOff val="40000"/>
                  <a:alpha val="42000"/>
                </a:schemeClr>
              </a:gs>
              <a:gs pos="100000">
                <a:schemeClr val="accent1">
                  <a:alpha val="57000"/>
                </a:schemeClr>
              </a:gs>
            </a:gsLst>
            <a:lin ang="5400000" scaled="0"/>
          </a:gradFill>
          <a:ln w="12700" cap="sq">
            <a:noFill/>
            <a:miter/>
          </a:ln>
          <a:effectLst>
            <a:outerShdw blurRad="190500" algn="ctr" rotWithShape="0">
              <a:schemeClr val="accent1">
                <a:alpha val="8000"/>
              </a:schemeClr>
            </a:outerShdw>
          </a:effectLst>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317500" y="500002"/>
            <a:ext cx="11158220"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262626">
                    <a:alpha val="100000"/>
                  </a:srgbClr>
                </a:solidFill>
                <a:latin typeface="Source Han Sans CN Bold"/>
                <a:ea typeface="Source Han Sans CN Bold"/>
                <a:cs typeface="Source Han Sans CN Bold"/>
              </a:rPr>
              <a:t>市场需求大</a:t>
            </a:r>
            <a:endParaRPr kumimoji="1" lang="zh-CN" altLang="en-US"/>
          </a:p>
        </p:txBody>
      </p:sp>
      <p:cxnSp>
        <p:nvCxnSpPr>
          <p:cNvPr id="22" name="标题 1"/>
          <p:cNvCxnSpPr/>
          <p:nvPr/>
        </p:nvCxnSpPr>
        <p:spPr>
          <a:xfrm>
            <a:off x="317500" y="329335"/>
            <a:ext cx="635000" cy="0"/>
          </a:xfrm>
          <a:prstGeom prst="line">
            <a:avLst/>
          </a:prstGeom>
          <a:noFill/>
          <a:ln w="101600" cap="sq">
            <a:solidFill>
              <a:schemeClr val="accent1"/>
            </a:solidFill>
            <a:miter/>
          </a:ln>
        </p:spPr>
      </p:cxnSp>
    </p:spTree>
    <p:extLst>
      <p:ext uri="{BB962C8B-B14F-4D97-AF65-F5344CB8AC3E}">
        <p14:creationId xmlns:p14="http://schemas.microsoft.com/office/powerpoint/2010/main" val="2246862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27384"/>
            <a:ext cx="12216680" cy="6912768"/>
          </a:xfrm>
          <a:prstGeom prst="rect">
            <a:avLst/>
          </a:prstGeom>
          <a:solidFill>
            <a:schemeClr val="bg1"/>
          </a:solidFill>
          <a:ln w="19050" cap="sq">
            <a:noFill/>
            <a:miter/>
          </a:ln>
        </p:spPr>
        <p:txBody>
          <a:bodyPr vert="horz" wrap="square" lIns="91440" tIns="45720" rIns="91440" bIns="45720" rtlCol="0" anchor="ctr"/>
          <a:lstStyle/>
          <a:p>
            <a:pPr algn="ctr">
              <a:lnSpc>
                <a:spcPct val="110000"/>
              </a:lnSpc>
            </a:pPr>
            <a:endParaRPr kumimoji="1" lang="zh-CN" altLang="en-US"/>
          </a:p>
        </p:txBody>
      </p:sp>
      <p:cxnSp>
        <p:nvCxnSpPr>
          <p:cNvPr id="3" name="标题 1"/>
          <p:cNvCxnSpPr/>
          <p:nvPr/>
        </p:nvCxnSpPr>
        <p:spPr>
          <a:xfrm>
            <a:off x="-24000" y="3501579"/>
            <a:ext cx="12240000" cy="0"/>
          </a:xfrm>
          <a:prstGeom prst="line">
            <a:avLst/>
          </a:prstGeom>
          <a:noFill/>
          <a:ln w="25400" cap="sq">
            <a:solidFill>
              <a:schemeClr val="bg1">
                <a:lumMod val="85000"/>
              </a:schemeClr>
            </a:solidFill>
            <a:miter/>
          </a:ln>
        </p:spPr>
      </p:cxnSp>
      <p:sp>
        <p:nvSpPr>
          <p:cNvPr id="4" name="标题 1"/>
          <p:cNvSpPr txBox="1"/>
          <p:nvPr/>
        </p:nvSpPr>
        <p:spPr>
          <a:xfrm rot="8113744">
            <a:off x="1686400" y="1706232"/>
            <a:ext cx="1260000" cy="1260000"/>
          </a:xfrm>
          <a:prstGeom prst="teardrop">
            <a:avLst/>
          </a:prstGeom>
          <a:gradFill>
            <a:gsLst>
              <a:gs pos="0">
                <a:schemeClr val="accent1"/>
              </a:gs>
              <a:gs pos="100000">
                <a:schemeClr val="accent1">
                  <a:lumMod val="40000"/>
                  <a:lumOff val="6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244400" y="3429579"/>
            <a:ext cx="144000" cy="144000"/>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2010400" y="2053161"/>
            <a:ext cx="612000" cy="566140"/>
          </a:xfrm>
          <a:custGeom>
            <a:avLst/>
            <a:gdLst>
              <a:gd name="connsiteX0" fmla="*/ 2136435 w 5834559"/>
              <a:gd name="connsiteY0" fmla="*/ 643126 h 5397372"/>
              <a:gd name="connsiteX1" fmla="*/ 3716657 w 5834559"/>
              <a:gd name="connsiteY1" fmla="*/ 643126 h 5397372"/>
              <a:gd name="connsiteX2" fmla="*/ 3716657 w 5834559"/>
              <a:gd name="connsiteY2" fmla="*/ 1064855 h 5397372"/>
              <a:gd name="connsiteX3" fmla="*/ 2136435 w 5834559"/>
              <a:gd name="connsiteY3" fmla="*/ 1064855 h 5397372"/>
              <a:gd name="connsiteX4" fmla="*/ 693741 w 5834559"/>
              <a:gd name="connsiteY4" fmla="*/ 643126 h 5397372"/>
              <a:gd name="connsiteX5" fmla="*/ 1550121 w 5834559"/>
              <a:gd name="connsiteY5" fmla="*/ 643126 h 5397372"/>
              <a:gd name="connsiteX6" fmla="*/ 1550121 w 5834559"/>
              <a:gd name="connsiteY6" fmla="*/ 1064855 h 5397372"/>
              <a:gd name="connsiteX7" fmla="*/ 693741 w 5834559"/>
              <a:gd name="connsiteY7" fmla="*/ 1064855 h 5397372"/>
              <a:gd name="connsiteX8" fmla="*/ 421729 w 5834559"/>
              <a:gd name="connsiteY8" fmla="*/ 1336867 h 5397372"/>
              <a:gd name="connsiteX9" fmla="*/ 421729 w 5834559"/>
              <a:gd name="connsiteY9" fmla="*/ 2079805 h 5397372"/>
              <a:gd name="connsiteX10" fmla="*/ 5412133 w 5834559"/>
              <a:gd name="connsiteY10" fmla="*/ 2079805 h 5397372"/>
              <a:gd name="connsiteX11" fmla="*/ 5412133 w 5834559"/>
              <a:gd name="connsiteY11" fmla="*/ 1336867 h 5397372"/>
              <a:gd name="connsiteX12" fmla="*/ 5140113 w 5834559"/>
              <a:gd name="connsiteY12" fmla="*/ 1064855 h 5397372"/>
              <a:gd name="connsiteX13" fmla="*/ 4302971 w 5834559"/>
              <a:gd name="connsiteY13" fmla="*/ 1064855 h 5397372"/>
              <a:gd name="connsiteX14" fmla="*/ 4302971 w 5834559"/>
              <a:gd name="connsiteY14" fmla="*/ 643126 h 5397372"/>
              <a:gd name="connsiteX15" fmla="*/ 5140113 w 5834559"/>
              <a:gd name="connsiteY15" fmla="*/ 643126 h 5397372"/>
              <a:gd name="connsiteX16" fmla="*/ 5834559 w 5834559"/>
              <a:gd name="connsiteY16" fmla="*/ 1336867 h 5397372"/>
              <a:gd name="connsiteX17" fmla="*/ 5834559 w 5834559"/>
              <a:gd name="connsiteY17" fmla="*/ 4703631 h 5397372"/>
              <a:gd name="connsiteX18" fmla="*/ 5140818 w 5834559"/>
              <a:gd name="connsiteY18" fmla="*/ 5397372 h 5397372"/>
              <a:gd name="connsiteX19" fmla="*/ 693741 w 5834559"/>
              <a:gd name="connsiteY19" fmla="*/ 5397372 h 5397372"/>
              <a:gd name="connsiteX20" fmla="*/ 0 w 5834559"/>
              <a:gd name="connsiteY20" fmla="*/ 4703631 h 5397372"/>
              <a:gd name="connsiteX21" fmla="*/ 0 w 5834559"/>
              <a:gd name="connsiteY21" fmla="*/ 2501529 h 5397372"/>
              <a:gd name="connsiteX22" fmla="*/ 0 w 5834559"/>
              <a:gd name="connsiteY22" fmla="*/ 2079805 h 5397372"/>
              <a:gd name="connsiteX23" fmla="*/ 0 w 5834559"/>
              <a:gd name="connsiteY23" fmla="*/ 1336867 h 5397372"/>
              <a:gd name="connsiteX24" fmla="*/ 693741 w 5834559"/>
              <a:gd name="connsiteY24" fmla="*/ 643126 h 5397372"/>
              <a:gd name="connsiteX25" fmla="*/ 3997242 w 5834559"/>
              <a:gd name="connsiteY25" fmla="*/ 0 h 5397372"/>
              <a:gd name="connsiteX26" fmla="*/ 4208106 w 5834559"/>
              <a:gd name="connsiteY26" fmla="*/ 210864 h 5397372"/>
              <a:gd name="connsiteX27" fmla="*/ 4208106 w 5834559"/>
              <a:gd name="connsiteY27" fmla="*/ 1506961 h 5397372"/>
              <a:gd name="connsiteX28" fmla="*/ 3997242 w 5834559"/>
              <a:gd name="connsiteY28" fmla="*/ 1718528 h 5397372"/>
              <a:gd name="connsiteX29" fmla="*/ 3786378 w 5834559"/>
              <a:gd name="connsiteY29" fmla="*/ 1507664 h 5397372"/>
              <a:gd name="connsiteX30" fmla="*/ 3786378 w 5834559"/>
              <a:gd name="connsiteY30" fmla="*/ 210864 h 5397372"/>
              <a:gd name="connsiteX31" fmla="*/ 3997242 w 5834559"/>
              <a:gd name="connsiteY31" fmla="*/ 0 h 5397372"/>
              <a:gd name="connsiteX32" fmla="*/ 1836609 w 5834559"/>
              <a:gd name="connsiteY32" fmla="*/ 0 h 5397372"/>
              <a:gd name="connsiteX33" fmla="*/ 2047469 w 5834559"/>
              <a:gd name="connsiteY33" fmla="*/ 210864 h 5397372"/>
              <a:gd name="connsiteX34" fmla="*/ 2047469 w 5834559"/>
              <a:gd name="connsiteY34" fmla="*/ 1506961 h 5397372"/>
              <a:gd name="connsiteX35" fmla="*/ 1836609 w 5834559"/>
              <a:gd name="connsiteY35" fmla="*/ 1718528 h 5397372"/>
              <a:gd name="connsiteX36" fmla="*/ 1625745 w 5834559"/>
              <a:gd name="connsiteY36" fmla="*/ 1507664 h 5397372"/>
              <a:gd name="connsiteX37" fmla="*/ 1625745 w 5834559"/>
              <a:gd name="connsiteY37" fmla="*/ 210864 h 5397372"/>
              <a:gd name="connsiteX38" fmla="*/ 1836609 w 5834559"/>
              <a:gd name="connsiteY38" fmla="*/ 0 h 5397372"/>
            </a:gdLst>
            <a:ahLst/>
            <a:cxnLst/>
            <a:rect l="l" t="t" r="r" b="b"/>
            <a:pathLst>
              <a:path w="5834559" h="5397372">
                <a:moveTo>
                  <a:pt x="2136435" y="643126"/>
                </a:moveTo>
                <a:lnTo>
                  <a:pt x="3716657" y="643126"/>
                </a:lnTo>
                <a:lnTo>
                  <a:pt x="3716657" y="1064855"/>
                </a:lnTo>
                <a:lnTo>
                  <a:pt x="2136435" y="1064855"/>
                </a:lnTo>
                <a:close/>
                <a:moveTo>
                  <a:pt x="693741" y="643126"/>
                </a:moveTo>
                <a:lnTo>
                  <a:pt x="1550121" y="643126"/>
                </a:lnTo>
                <a:lnTo>
                  <a:pt x="1550121" y="1064855"/>
                </a:lnTo>
                <a:lnTo>
                  <a:pt x="693741" y="1064855"/>
                </a:lnTo>
                <a:cubicBezTo>
                  <a:pt x="543320" y="1064855"/>
                  <a:pt x="421729" y="1187151"/>
                  <a:pt x="421729" y="1336867"/>
                </a:cubicBezTo>
                <a:lnTo>
                  <a:pt x="421729" y="2079805"/>
                </a:lnTo>
                <a:lnTo>
                  <a:pt x="5412133" y="2079805"/>
                </a:lnTo>
                <a:lnTo>
                  <a:pt x="5412133" y="1336867"/>
                </a:lnTo>
                <a:cubicBezTo>
                  <a:pt x="5412133" y="1186446"/>
                  <a:pt x="5289830" y="1064855"/>
                  <a:pt x="5140113" y="1064855"/>
                </a:cubicBezTo>
                <a:lnTo>
                  <a:pt x="4302971" y="1064855"/>
                </a:lnTo>
                <a:lnTo>
                  <a:pt x="4302971" y="643126"/>
                </a:lnTo>
                <a:lnTo>
                  <a:pt x="5140113" y="643126"/>
                </a:lnTo>
                <a:cubicBezTo>
                  <a:pt x="5523184" y="643126"/>
                  <a:pt x="5833854" y="953797"/>
                  <a:pt x="5834559" y="1336867"/>
                </a:cubicBezTo>
                <a:lnTo>
                  <a:pt x="5834559" y="4703631"/>
                </a:lnTo>
                <a:cubicBezTo>
                  <a:pt x="5834559" y="5085292"/>
                  <a:pt x="5522479" y="5397372"/>
                  <a:pt x="5140818" y="5397372"/>
                </a:cubicBezTo>
                <a:lnTo>
                  <a:pt x="693741" y="5397372"/>
                </a:lnTo>
                <a:cubicBezTo>
                  <a:pt x="312080" y="5397372"/>
                  <a:pt x="0" y="5085292"/>
                  <a:pt x="0" y="4703631"/>
                </a:cubicBezTo>
                <a:lnTo>
                  <a:pt x="0" y="2501529"/>
                </a:lnTo>
                <a:lnTo>
                  <a:pt x="0" y="2079805"/>
                </a:lnTo>
                <a:lnTo>
                  <a:pt x="0" y="1336867"/>
                </a:lnTo>
                <a:cubicBezTo>
                  <a:pt x="0" y="953797"/>
                  <a:pt x="310671" y="643126"/>
                  <a:pt x="693741" y="643126"/>
                </a:cubicBezTo>
                <a:close/>
                <a:moveTo>
                  <a:pt x="3997242" y="0"/>
                </a:moveTo>
                <a:cubicBezTo>
                  <a:pt x="4113920" y="0"/>
                  <a:pt x="4208106" y="94186"/>
                  <a:pt x="4208106" y="210864"/>
                </a:cubicBezTo>
                <a:lnTo>
                  <a:pt x="4208106" y="1506961"/>
                </a:lnTo>
                <a:cubicBezTo>
                  <a:pt x="4208106" y="1623639"/>
                  <a:pt x="4113920" y="1718528"/>
                  <a:pt x="3997242" y="1718528"/>
                </a:cubicBezTo>
                <a:cubicBezTo>
                  <a:pt x="3880564" y="1718528"/>
                  <a:pt x="3786378" y="1624342"/>
                  <a:pt x="3786378" y="1507664"/>
                </a:cubicBezTo>
                <a:lnTo>
                  <a:pt x="3786378" y="210864"/>
                </a:lnTo>
                <a:cubicBezTo>
                  <a:pt x="3786378" y="94186"/>
                  <a:pt x="3880564" y="0"/>
                  <a:pt x="3997242" y="0"/>
                </a:cubicBezTo>
                <a:close/>
                <a:moveTo>
                  <a:pt x="1836609" y="0"/>
                </a:moveTo>
                <a:cubicBezTo>
                  <a:pt x="1953287" y="0"/>
                  <a:pt x="2047469" y="94186"/>
                  <a:pt x="2047469" y="210864"/>
                </a:cubicBezTo>
                <a:lnTo>
                  <a:pt x="2047469" y="1506961"/>
                </a:lnTo>
                <a:cubicBezTo>
                  <a:pt x="2047469" y="1623639"/>
                  <a:pt x="1953287" y="1718528"/>
                  <a:pt x="1836609" y="1718528"/>
                </a:cubicBezTo>
                <a:cubicBezTo>
                  <a:pt x="1719932" y="1718528"/>
                  <a:pt x="1625745" y="1624342"/>
                  <a:pt x="1625745" y="1507664"/>
                </a:cubicBezTo>
                <a:lnTo>
                  <a:pt x="1625745" y="210864"/>
                </a:lnTo>
                <a:cubicBezTo>
                  <a:pt x="1625745" y="94186"/>
                  <a:pt x="1719932" y="0"/>
                  <a:pt x="1836609"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7" name="标题 1"/>
          <p:cNvSpPr txBox="1"/>
          <p:nvPr/>
        </p:nvSpPr>
        <p:spPr>
          <a:xfrm>
            <a:off x="660400" y="3783440"/>
            <a:ext cx="3312000" cy="1774728"/>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网络技术日新月异，从IPv4到IPv6，从传统的以太网到无线网络，再到5G和6G技术的发展，网络工程专业的毕业生需要不断学习新技术以保持竞争力。</a:t>
            </a:r>
            <a:endParaRPr kumimoji="1" lang="zh-CN" altLang="en-US"/>
          </a:p>
        </p:txBody>
      </p:sp>
      <p:sp>
        <p:nvSpPr>
          <p:cNvPr id="8" name="标题 1"/>
          <p:cNvSpPr txBox="1"/>
          <p:nvPr/>
        </p:nvSpPr>
        <p:spPr>
          <a:xfrm rot="8113744">
            <a:off x="5459650" y="1706232"/>
            <a:ext cx="1260000" cy="1260000"/>
          </a:xfrm>
          <a:prstGeom prst="teardrop">
            <a:avLst/>
          </a:prstGeom>
          <a:gradFill>
            <a:gsLst>
              <a:gs pos="0">
                <a:schemeClr val="accent1"/>
              </a:gs>
              <a:gs pos="100000">
                <a:schemeClr val="accent1">
                  <a:lumMod val="40000"/>
                  <a:lumOff val="6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6017650" y="3429579"/>
            <a:ext cx="144000" cy="144000"/>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5783650" y="2058806"/>
            <a:ext cx="612000" cy="554849"/>
          </a:xfrm>
          <a:custGeom>
            <a:avLst/>
            <a:gdLst>
              <a:gd name="connsiteX0" fmla="*/ 31770 w 794163"/>
              <a:gd name="connsiteY0" fmla="*/ 656460 h 720001"/>
              <a:gd name="connsiteX1" fmla="*/ 762297 w 794163"/>
              <a:gd name="connsiteY1" fmla="*/ 656460 h 720001"/>
              <a:gd name="connsiteX2" fmla="*/ 794163 w 794163"/>
              <a:gd name="connsiteY2" fmla="*/ 688230 h 720001"/>
              <a:gd name="connsiteX3" fmla="*/ 762392 w 794163"/>
              <a:gd name="connsiteY3" fmla="*/ 720001 h 720001"/>
              <a:gd name="connsiteX4" fmla="*/ 31770 w 794163"/>
              <a:gd name="connsiteY4" fmla="*/ 720001 h 720001"/>
              <a:gd name="connsiteX5" fmla="*/ 0 w 794163"/>
              <a:gd name="connsiteY5" fmla="*/ 688230 h 720001"/>
              <a:gd name="connsiteX6" fmla="*/ 31770 w 794163"/>
              <a:gd name="connsiteY6" fmla="*/ 656460 h 720001"/>
              <a:gd name="connsiteX7" fmla="*/ 613493 w 794163"/>
              <a:gd name="connsiteY7" fmla="*/ 317608 h 720001"/>
              <a:gd name="connsiteX8" fmla="*/ 710048 w 794163"/>
              <a:gd name="connsiteY8" fmla="*/ 317608 h 720001"/>
              <a:gd name="connsiteX9" fmla="*/ 767655 w 794163"/>
              <a:gd name="connsiteY9" fmla="*/ 375216 h 720001"/>
              <a:gd name="connsiteX10" fmla="*/ 767655 w 794163"/>
              <a:gd name="connsiteY10" fmla="*/ 524689 h 720001"/>
              <a:gd name="connsiteX11" fmla="*/ 710048 w 794163"/>
              <a:gd name="connsiteY11" fmla="*/ 582297 h 720001"/>
              <a:gd name="connsiteX12" fmla="*/ 613493 w 794163"/>
              <a:gd name="connsiteY12" fmla="*/ 582297 h 720001"/>
              <a:gd name="connsiteX13" fmla="*/ 555885 w 794163"/>
              <a:gd name="connsiteY13" fmla="*/ 524689 h 720001"/>
              <a:gd name="connsiteX14" fmla="*/ 555885 w 794163"/>
              <a:gd name="connsiteY14" fmla="*/ 375216 h 720001"/>
              <a:gd name="connsiteX15" fmla="*/ 613493 w 794163"/>
              <a:gd name="connsiteY15" fmla="*/ 317608 h 720001"/>
              <a:gd name="connsiteX16" fmla="*/ 84019 w 794163"/>
              <a:gd name="connsiteY16" fmla="*/ 211770 h 720001"/>
              <a:gd name="connsiteX17" fmla="*/ 180574 w 794163"/>
              <a:gd name="connsiteY17" fmla="*/ 211770 h 720001"/>
              <a:gd name="connsiteX18" fmla="*/ 238182 w 794163"/>
              <a:gd name="connsiteY18" fmla="*/ 269282 h 720001"/>
              <a:gd name="connsiteX19" fmla="*/ 238182 w 794163"/>
              <a:gd name="connsiteY19" fmla="*/ 524785 h 720001"/>
              <a:gd name="connsiteX20" fmla="*/ 180574 w 794163"/>
              <a:gd name="connsiteY20" fmla="*/ 582393 h 720001"/>
              <a:gd name="connsiteX21" fmla="*/ 84019 w 794163"/>
              <a:gd name="connsiteY21" fmla="*/ 582393 h 720001"/>
              <a:gd name="connsiteX22" fmla="*/ 26411 w 794163"/>
              <a:gd name="connsiteY22" fmla="*/ 524785 h 720001"/>
              <a:gd name="connsiteX23" fmla="*/ 26411 w 794163"/>
              <a:gd name="connsiteY23" fmla="*/ 269378 h 720001"/>
              <a:gd name="connsiteX24" fmla="*/ 84019 w 794163"/>
              <a:gd name="connsiteY24" fmla="*/ 211770 h 720001"/>
              <a:gd name="connsiteX25" fmla="*/ 348708 w 794163"/>
              <a:gd name="connsiteY25" fmla="*/ 0 h 720001"/>
              <a:gd name="connsiteX26" fmla="*/ 445359 w 794163"/>
              <a:gd name="connsiteY26" fmla="*/ 0 h 720001"/>
              <a:gd name="connsiteX27" fmla="*/ 502871 w 794163"/>
              <a:gd name="connsiteY27" fmla="*/ 57607 h 720001"/>
              <a:gd name="connsiteX28" fmla="*/ 502871 w 794163"/>
              <a:gd name="connsiteY28" fmla="*/ 524785 h 720001"/>
              <a:gd name="connsiteX29" fmla="*/ 445263 w 794163"/>
              <a:gd name="connsiteY29" fmla="*/ 582393 h 720001"/>
              <a:gd name="connsiteX30" fmla="*/ 348708 w 794163"/>
              <a:gd name="connsiteY30" fmla="*/ 582393 h 720001"/>
              <a:gd name="connsiteX31" fmla="*/ 291100 w 794163"/>
              <a:gd name="connsiteY31" fmla="*/ 524785 h 720001"/>
              <a:gd name="connsiteX32" fmla="*/ 291100 w 794163"/>
              <a:gd name="connsiteY32" fmla="*/ 57607 h 720001"/>
              <a:gd name="connsiteX33" fmla="*/ 348708 w 794163"/>
              <a:gd name="connsiteY33" fmla="*/ 0 h 720001"/>
            </a:gdLst>
            <a:ahLst/>
            <a:cxnLst/>
            <a:rect l="l" t="t" r="r" b="b"/>
            <a:pathLst>
              <a:path w="794163" h="720001">
                <a:moveTo>
                  <a:pt x="31770" y="656460"/>
                </a:moveTo>
                <a:lnTo>
                  <a:pt x="762297" y="656460"/>
                </a:lnTo>
                <a:cubicBezTo>
                  <a:pt x="779904" y="656460"/>
                  <a:pt x="794067" y="670622"/>
                  <a:pt x="794163" y="688230"/>
                </a:cubicBezTo>
                <a:cubicBezTo>
                  <a:pt x="794163" y="705742"/>
                  <a:pt x="779904" y="720001"/>
                  <a:pt x="762392" y="720001"/>
                </a:cubicBezTo>
                <a:lnTo>
                  <a:pt x="31770" y="720001"/>
                </a:lnTo>
                <a:cubicBezTo>
                  <a:pt x="14258" y="720001"/>
                  <a:pt x="0" y="705742"/>
                  <a:pt x="0" y="688230"/>
                </a:cubicBezTo>
                <a:cubicBezTo>
                  <a:pt x="0" y="670718"/>
                  <a:pt x="14258" y="656460"/>
                  <a:pt x="31770" y="656460"/>
                </a:cubicBezTo>
                <a:close/>
                <a:moveTo>
                  <a:pt x="613493" y="317608"/>
                </a:moveTo>
                <a:lnTo>
                  <a:pt x="710048" y="317608"/>
                </a:lnTo>
                <a:cubicBezTo>
                  <a:pt x="741818" y="317608"/>
                  <a:pt x="767655" y="343445"/>
                  <a:pt x="767655" y="375216"/>
                </a:cubicBezTo>
                <a:lnTo>
                  <a:pt x="767655" y="524689"/>
                </a:lnTo>
                <a:cubicBezTo>
                  <a:pt x="767655" y="556364"/>
                  <a:pt x="741723" y="582297"/>
                  <a:pt x="710048" y="582297"/>
                </a:cubicBezTo>
                <a:lnTo>
                  <a:pt x="613493" y="582297"/>
                </a:lnTo>
                <a:cubicBezTo>
                  <a:pt x="581818" y="582297"/>
                  <a:pt x="555885" y="556364"/>
                  <a:pt x="555885" y="524689"/>
                </a:cubicBezTo>
                <a:lnTo>
                  <a:pt x="555885" y="375216"/>
                </a:lnTo>
                <a:cubicBezTo>
                  <a:pt x="555885" y="343349"/>
                  <a:pt x="581722" y="317608"/>
                  <a:pt x="613493" y="317608"/>
                </a:cubicBezTo>
                <a:close/>
                <a:moveTo>
                  <a:pt x="84019" y="211770"/>
                </a:moveTo>
                <a:lnTo>
                  <a:pt x="180574" y="211770"/>
                </a:lnTo>
                <a:cubicBezTo>
                  <a:pt x="212440" y="211770"/>
                  <a:pt x="238182" y="237512"/>
                  <a:pt x="238182" y="269282"/>
                </a:cubicBezTo>
                <a:lnTo>
                  <a:pt x="238182" y="524785"/>
                </a:lnTo>
                <a:cubicBezTo>
                  <a:pt x="238182" y="556460"/>
                  <a:pt x="212248" y="582393"/>
                  <a:pt x="180574" y="582393"/>
                </a:cubicBezTo>
                <a:lnTo>
                  <a:pt x="84019" y="582393"/>
                </a:lnTo>
                <a:cubicBezTo>
                  <a:pt x="52344" y="582393"/>
                  <a:pt x="26411" y="556460"/>
                  <a:pt x="26411" y="524785"/>
                </a:cubicBezTo>
                <a:lnTo>
                  <a:pt x="26411" y="269378"/>
                </a:lnTo>
                <a:cubicBezTo>
                  <a:pt x="26411" y="237512"/>
                  <a:pt x="52248" y="211770"/>
                  <a:pt x="84019" y="211770"/>
                </a:cubicBezTo>
                <a:close/>
                <a:moveTo>
                  <a:pt x="348708" y="0"/>
                </a:moveTo>
                <a:lnTo>
                  <a:pt x="445359" y="0"/>
                </a:lnTo>
                <a:cubicBezTo>
                  <a:pt x="477129" y="0"/>
                  <a:pt x="502871" y="25741"/>
                  <a:pt x="502871" y="57607"/>
                </a:cubicBezTo>
                <a:lnTo>
                  <a:pt x="502871" y="524785"/>
                </a:lnTo>
                <a:cubicBezTo>
                  <a:pt x="502871" y="556460"/>
                  <a:pt x="476937" y="582393"/>
                  <a:pt x="445263" y="582393"/>
                </a:cubicBezTo>
                <a:lnTo>
                  <a:pt x="348708" y="582393"/>
                </a:lnTo>
                <a:cubicBezTo>
                  <a:pt x="317033" y="582393"/>
                  <a:pt x="291100" y="556460"/>
                  <a:pt x="291100" y="524785"/>
                </a:cubicBezTo>
                <a:lnTo>
                  <a:pt x="291100" y="57607"/>
                </a:lnTo>
                <a:cubicBezTo>
                  <a:pt x="291100" y="25741"/>
                  <a:pt x="316937" y="0"/>
                  <a:pt x="348708"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1" name="标题 1"/>
          <p:cNvSpPr txBox="1"/>
          <p:nvPr/>
        </p:nvSpPr>
        <p:spPr>
          <a:xfrm>
            <a:off x="4433650" y="3783440"/>
            <a:ext cx="3312000" cy="1774728"/>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随着云计算、大数据、人工智能等技术的兴起，网络工程专业的毕业生需要掌握这些新兴技术，以便在就业市场中占据优势。</a:t>
            </a:r>
            <a:endParaRPr kumimoji="1" lang="zh-CN" altLang="en-US"/>
          </a:p>
        </p:txBody>
      </p:sp>
      <p:sp>
        <p:nvSpPr>
          <p:cNvPr id="12" name="标题 1"/>
          <p:cNvSpPr txBox="1"/>
          <p:nvPr/>
        </p:nvSpPr>
        <p:spPr>
          <a:xfrm rot="8113744">
            <a:off x="9232900" y="1706232"/>
            <a:ext cx="1260000" cy="1260000"/>
          </a:xfrm>
          <a:prstGeom prst="teardrop">
            <a:avLst/>
          </a:prstGeom>
          <a:gradFill>
            <a:gsLst>
              <a:gs pos="0">
                <a:schemeClr val="accent1"/>
              </a:gs>
              <a:gs pos="100000">
                <a:schemeClr val="accent1">
                  <a:lumMod val="40000"/>
                  <a:lumOff val="6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9790900" y="3429579"/>
            <a:ext cx="144000" cy="144000"/>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flipH="1" flipV="1">
            <a:off x="9574900" y="2057522"/>
            <a:ext cx="576000" cy="557416"/>
          </a:xfrm>
          <a:custGeom>
            <a:avLst/>
            <a:gdLst>
              <a:gd name="connsiteX0" fmla="*/ 311954 w 744004"/>
              <a:gd name="connsiteY0" fmla="*/ 337123 h 720001"/>
              <a:gd name="connsiteX1" fmla="*/ 168770 w 744004"/>
              <a:gd name="connsiteY1" fmla="*/ 337123 h 720001"/>
              <a:gd name="connsiteX2" fmla="*/ 49673 w 744004"/>
              <a:gd name="connsiteY2" fmla="*/ 287618 h 720001"/>
              <a:gd name="connsiteX3" fmla="*/ 167 w 744004"/>
              <a:gd name="connsiteY3" fmla="*/ 168520 h 720001"/>
              <a:gd name="connsiteX4" fmla="*/ 49590 w 744004"/>
              <a:gd name="connsiteY4" fmla="*/ 49507 h 720001"/>
              <a:gd name="connsiteX5" fmla="*/ 168687 w 744004"/>
              <a:gd name="connsiteY5" fmla="*/ 0 h 720001"/>
              <a:gd name="connsiteX6" fmla="*/ 287784 w 744004"/>
              <a:gd name="connsiteY6" fmla="*/ 49507 h 720001"/>
              <a:gd name="connsiteX7" fmla="*/ 337290 w 744004"/>
              <a:gd name="connsiteY7" fmla="*/ 168604 h 720001"/>
              <a:gd name="connsiteX8" fmla="*/ 337290 w 744004"/>
              <a:gd name="connsiteY8" fmla="*/ 311787 h 720001"/>
              <a:gd name="connsiteX9" fmla="*/ 311954 w 744004"/>
              <a:gd name="connsiteY9" fmla="*/ 337123 h 720001"/>
              <a:gd name="connsiteX10" fmla="*/ 575401 w 744004"/>
              <a:gd name="connsiteY10" fmla="*/ 337207 h 720001"/>
              <a:gd name="connsiteX11" fmla="*/ 432218 w 744004"/>
              <a:gd name="connsiteY11" fmla="*/ 337207 h 720001"/>
              <a:gd name="connsiteX12" fmla="*/ 406882 w 744004"/>
              <a:gd name="connsiteY12" fmla="*/ 311870 h 720001"/>
              <a:gd name="connsiteX13" fmla="*/ 406882 w 744004"/>
              <a:gd name="connsiteY13" fmla="*/ 168687 h 720001"/>
              <a:gd name="connsiteX14" fmla="*/ 456387 w 744004"/>
              <a:gd name="connsiteY14" fmla="*/ 49590 h 720001"/>
              <a:gd name="connsiteX15" fmla="*/ 575401 w 744004"/>
              <a:gd name="connsiteY15" fmla="*/ 0 h 720001"/>
              <a:gd name="connsiteX16" fmla="*/ 694498 w 744004"/>
              <a:gd name="connsiteY16" fmla="*/ 49507 h 720001"/>
              <a:gd name="connsiteX17" fmla="*/ 744004 w 744004"/>
              <a:gd name="connsiteY17" fmla="*/ 168604 h 720001"/>
              <a:gd name="connsiteX18" fmla="*/ 694498 w 744004"/>
              <a:gd name="connsiteY18" fmla="*/ 287701 h 720001"/>
              <a:gd name="connsiteX19" fmla="*/ 575401 w 744004"/>
              <a:gd name="connsiteY19" fmla="*/ 337207 h 720001"/>
              <a:gd name="connsiteX20" fmla="*/ 168604 w 744004"/>
              <a:gd name="connsiteY20" fmla="*/ 720001 h 720001"/>
              <a:gd name="connsiteX21" fmla="*/ 49507 w 744004"/>
              <a:gd name="connsiteY21" fmla="*/ 670495 h 720001"/>
              <a:gd name="connsiteX22" fmla="*/ 0 w 744004"/>
              <a:gd name="connsiteY22" fmla="*/ 551398 h 720001"/>
              <a:gd name="connsiteX23" fmla="*/ 49507 w 744004"/>
              <a:gd name="connsiteY23" fmla="*/ 432301 h 720001"/>
              <a:gd name="connsiteX24" fmla="*/ 168687 w 744004"/>
              <a:gd name="connsiteY24" fmla="*/ 382879 h 720001"/>
              <a:gd name="connsiteX25" fmla="*/ 311871 w 744004"/>
              <a:gd name="connsiteY25" fmla="*/ 382879 h 720001"/>
              <a:gd name="connsiteX26" fmla="*/ 337207 w 744004"/>
              <a:gd name="connsiteY26" fmla="*/ 408215 h 720001"/>
              <a:gd name="connsiteX27" fmla="*/ 337207 w 744004"/>
              <a:gd name="connsiteY27" fmla="*/ 551398 h 720001"/>
              <a:gd name="connsiteX28" fmla="*/ 287701 w 744004"/>
              <a:gd name="connsiteY28" fmla="*/ 670495 h 720001"/>
              <a:gd name="connsiteX29" fmla="*/ 168604 w 744004"/>
              <a:gd name="connsiteY29" fmla="*/ 720001 h 720001"/>
              <a:gd name="connsiteX30" fmla="*/ 575401 w 744004"/>
              <a:gd name="connsiteY30" fmla="*/ 720001 h 720001"/>
              <a:gd name="connsiteX31" fmla="*/ 456304 w 744004"/>
              <a:gd name="connsiteY31" fmla="*/ 670495 h 720001"/>
              <a:gd name="connsiteX32" fmla="*/ 406798 w 744004"/>
              <a:gd name="connsiteY32" fmla="*/ 551398 h 720001"/>
              <a:gd name="connsiteX33" fmla="*/ 406798 w 744004"/>
              <a:gd name="connsiteY33" fmla="*/ 408215 h 720001"/>
              <a:gd name="connsiteX34" fmla="*/ 432218 w 744004"/>
              <a:gd name="connsiteY34" fmla="*/ 382879 h 720001"/>
              <a:gd name="connsiteX35" fmla="*/ 575401 w 744004"/>
              <a:gd name="connsiteY35" fmla="*/ 382879 h 720001"/>
              <a:gd name="connsiteX36" fmla="*/ 694498 w 744004"/>
              <a:gd name="connsiteY36" fmla="*/ 432385 h 720001"/>
              <a:gd name="connsiteX37" fmla="*/ 744004 w 744004"/>
              <a:gd name="connsiteY37" fmla="*/ 551398 h 720001"/>
              <a:gd name="connsiteX38" fmla="*/ 694498 w 744004"/>
              <a:gd name="connsiteY38" fmla="*/ 670495 h 720001"/>
              <a:gd name="connsiteX39" fmla="*/ 575401 w 744004"/>
              <a:gd name="connsiteY39" fmla="*/ 720001 h 720001"/>
            </a:gdLst>
            <a:ahLst/>
            <a:cxnLst/>
            <a:rect l="l" t="t" r="r" b="b"/>
            <a:pathLst>
              <a:path w="744004" h="720001">
                <a:moveTo>
                  <a:pt x="311954" y="337123"/>
                </a:moveTo>
                <a:lnTo>
                  <a:pt x="168770" y="337123"/>
                </a:lnTo>
                <a:cubicBezTo>
                  <a:pt x="123932" y="337123"/>
                  <a:pt x="81594" y="319538"/>
                  <a:pt x="49673" y="287618"/>
                </a:cubicBezTo>
                <a:cubicBezTo>
                  <a:pt x="17753" y="255697"/>
                  <a:pt x="167" y="213442"/>
                  <a:pt x="167" y="168520"/>
                </a:cubicBezTo>
                <a:cubicBezTo>
                  <a:pt x="167" y="123598"/>
                  <a:pt x="17669" y="81427"/>
                  <a:pt x="49590" y="49507"/>
                </a:cubicBezTo>
                <a:cubicBezTo>
                  <a:pt x="81510" y="17586"/>
                  <a:pt x="123848" y="0"/>
                  <a:pt x="168687" y="0"/>
                </a:cubicBezTo>
                <a:cubicBezTo>
                  <a:pt x="213526" y="0"/>
                  <a:pt x="255864" y="17586"/>
                  <a:pt x="287784" y="49507"/>
                </a:cubicBezTo>
                <a:cubicBezTo>
                  <a:pt x="319705" y="81427"/>
                  <a:pt x="337290" y="123682"/>
                  <a:pt x="337290" y="168604"/>
                </a:cubicBezTo>
                <a:lnTo>
                  <a:pt x="337290" y="311787"/>
                </a:lnTo>
                <a:cubicBezTo>
                  <a:pt x="337290" y="325789"/>
                  <a:pt x="325956" y="337123"/>
                  <a:pt x="311954" y="337123"/>
                </a:cubicBezTo>
                <a:close/>
                <a:moveTo>
                  <a:pt x="575401" y="337207"/>
                </a:moveTo>
                <a:lnTo>
                  <a:pt x="432218" y="337207"/>
                </a:lnTo>
                <a:cubicBezTo>
                  <a:pt x="418216" y="337207"/>
                  <a:pt x="406882" y="325872"/>
                  <a:pt x="406882" y="311870"/>
                </a:cubicBezTo>
                <a:lnTo>
                  <a:pt x="406882" y="168687"/>
                </a:lnTo>
                <a:cubicBezTo>
                  <a:pt x="406882" y="123849"/>
                  <a:pt x="424467" y="81510"/>
                  <a:pt x="456387" y="49590"/>
                </a:cubicBezTo>
                <a:cubicBezTo>
                  <a:pt x="488308" y="17669"/>
                  <a:pt x="530563" y="0"/>
                  <a:pt x="575401" y="0"/>
                </a:cubicBezTo>
                <a:cubicBezTo>
                  <a:pt x="620240" y="0"/>
                  <a:pt x="662578" y="17586"/>
                  <a:pt x="694498" y="49507"/>
                </a:cubicBezTo>
                <a:cubicBezTo>
                  <a:pt x="726419" y="81427"/>
                  <a:pt x="744004" y="123765"/>
                  <a:pt x="744004" y="168604"/>
                </a:cubicBezTo>
                <a:cubicBezTo>
                  <a:pt x="744004" y="213442"/>
                  <a:pt x="726419" y="255780"/>
                  <a:pt x="694498" y="287701"/>
                </a:cubicBezTo>
                <a:cubicBezTo>
                  <a:pt x="662578" y="319621"/>
                  <a:pt x="620323" y="337207"/>
                  <a:pt x="575401" y="337207"/>
                </a:cubicBezTo>
                <a:close/>
                <a:moveTo>
                  <a:pt x="168604" y="720001"/>
                </a:moveTo>
                <a:cubicBezTo>
                  <a:pt x="123682" y="720001"/>
                  <a:pt x="81427" y="702416"/>
                  <a:pt x="49507" y="670495"/>
                </a:cubicBezTo>
                <a:cubicBezTo>
                  <a:pt x="17586" y="638575"/>
                  <a:pt x="0" y="596320"/>
                  <a:pt x="0" y="551398"/>
                </a:cubicBezTo>
                <a:cubicBezTo>
                  <a:pt x="0" y="506476"/>
                  <a:pt x="17586" y="464221"/>
                  <a:pt x="49507" y="432301"/>
                </a:cubicBezTo>
                <a:cubicBezTo>
                  <a:pt x="81510" y="400464"/>
                  <a:pt x="123848" y="382879"/>
                  <a:pt x="168687" y="382879"/>
                </a:cubicBezTo>
                <a:lnTo>
                  <a:pt x="311871" y="382879"/>
                </a:lnTo>
                <a:cubicBezTo>
                  <a:pt x="325872" y="382879"/>
                  <a:pt x="337207" y="394297"/>
                  <a:pt x="337207" y="408215"/>
                </a:cubicBezTo>
                <a:lnTo>
                  <a:pt x="337207" y="551398"/>
                </a:lnTo>
                <a:cubicBezTo>
                  <a:pt x="337207" y="596237"/>
                  <a:pt x="319621" y="638575"/>
                  <a:pt x="287701" y="670495"/>
                </a:cubicBezTo>
                <a:cubicBezTo>
                  <a:pt x="255781" y="702416"/>
                  <a:pt x="213526" y="720001"/>
                  <a:pt x="168604" y="720001"/>
                </a:cubicBezTo>
                <a:close/>
                <a:moveTo>
                  <a:pt x="575401" y="720001"/>
                </a:moveTo>
                <a:cubicBezTo>
                  <a:pt x="530563" y="720001"/>
                  <a:pt x="488224" y="702416"/>
                  <a:pt x="456304" y="670495"/>
                </a:cubicBezTo>
                <a:cubicBezTo>
                  <a:pt x="424383" y="638575"/>
                  <a:pt x="406798" y="596320"/>
                  <a:pt x="406798" y="551398"/>
                </a:cubicBezTo>
                <a:lnTo>
                  <a:pt x="406798" y="408215"/>
                </a:lnTo>
                <a:cubicBezTo>
                  <a:pt x="406882" y="394213"/>
                  <a:pt x="418216" y="382879"/>
                  <a:pt x="432218" y="382879"/>
                </a:cubicBezTo>
                <a:lnTo>
                  <a:pt x="575401" y="382879"/>
                </a:lnTo>
                <a:cubicBezTo>
                  <a:pt x="620240" y="382879"/>
                  <a:pt x="662578" y="400464"/>
                  <a:pt x="694498" y="432385"/>
                </a:cubicBezTo>
                <a:cubicBezTo>
                  <a:pt x="726419" y="464305"/>
                  <a:pt x="744004" y="506560"/>
                  <a:pt x="744004" y="551398"/>
                </a:cubicBezTo>
                <a:cubicBezTo>
                  <a:pt x="744004" y="596237"/>
                  <a:pt x="726419" y="638575"/>
                  <a:pt x="694498" y="670495"/>
                </a:cubicBezTo>
                <a:cubicBezTo>
                  <a:pt x="662578" y="702416"/>
                  <a:pt x="620323" y="720001"/>
                  <a:pt x="575401" y="720001"/>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5" name="标题 1"/>
          <p:cNvSpPr txBox="1"/>
          <p:nvPr/>
        </p:nvSpPr>
        <p:spPr>
          <a:xfrm>
            <a:off x="8206900" y="3783440"/>
            <a:ext cx="3312000" cy="1774728"/>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技术更新快也意味着网络工程专业的毕业生有更多的职业发展机会，他们可以通过不断学习和实践，成为行业内的专家。</a:t>
            </a:r>
            <a:endParaRPr kumimoji="1" lang="zh-CN" altLang="en-US"/>
          </a:p>
        </p:txBody>
      </p:sp>
      <p:sp>
        <p:nvSpPr>
          <p:cNvPr id="16" name="标题 1"/>
          <p:cNvSpPr txBox="1"/>
          <p:nvPr/>
        </p:nvSpPr>
        <p:spPr>
          <a:xfrm>
            <a:off x="317500" y="500002"/>
            <a:ext cx="11158220"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262626">
                    <a:alpha val="100000"/>
                  </a:srgbClr>
                </a:solidFill>
                <a:latin typeface="Source Han Sans CN Bold"/>
                <a:ea typeface="Source Han Sans CN Bold"/>
                <a:cs typeface="Source Han Sans CN Bold"/>
              </a:rPr>
              <a:t>技术更新快</a:t>
            </a:r>
            <a:endParaRPr kumimoji="1" lang="zh-CN" altLang="en-US"/>
          </a:p>
        </p:txBody>
      </p:sp>
      <p:cxnSp>
        <p:nvCxnSpPr>
          <p:cNvPr id="17" name="标题 1"/>
          <p:cNvCxnSpPr/>
          <p:nvPr/>
        </p:nvCxnSpPr>
        <p:spPr>
          <a:xfrm>
            <a:off x="317500" y="329335"/>
            <a:ext cx="635000" cy="0"/>
          </a:xfrm>
          <a:prstGeom prst="line">
            <a:avLst/>
          </a:prstGeom>
          <a:noFill/>
          <a:ln w="101600" cap="sq">
            <a:solidFill>
              <a:schemeClr val="accent1"/>
            </a:solidFill>
            <a:miter/>
          </a:ln>
        </p:spPr>
      </p:cxnSp>
    </p:spTree>
    <p:extLst>
      <p:ext uri="{BB962C8B-B14F-4D97-AF65-F5344CB8AC3E}">
        <p14:creationId xmlns:p14="http://schemas.microsoft.com/office/powerpoint/2010/main" val="4116110999"/>
      </p:ext>
    </p:extLst>
  </p:cSld>
  <p:clrMapOvr>
    <a:masterClrMapping/>
  </p:clrMapOvr>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2D7731"/>
      </a:accent1>
      <a:accent2>
        <a:srgbClr val="328051"/>
      </a:accent2>
      <a:accent3>
        <a:srgbClr val="0070C0"/>
      </a:accent3>
      <a:accent4>
        <a:srgbClr val="BF9000"/>
      </a:accent4>
      <a:accent5>
        <a:srgbClr val="1E4E79"/>
      </a:accent5>
      <a:accent6>
        <a:srgbClr val="538135"/>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709</Words>
  <Application>Microsoft Macintosh PowerPoint</Application>
  <PresentationFormat>Widescreen</PresentationFormat>
  <Paragraphs>215</Paragraphs>
  <Slides>36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等线</vt:lpstr>
      <vt:lpstr>Source Han Sans CN Bold</vt:lpstr>
      <vt:lpstr>Arial</vt:lpstr>
      <vt:lpstr>OPPOSans R</vt:lpstr>
      <vt:lpstr>OPPOSans B</vt:lpstr>
      <vt:lpstr>Source Han Sans</vt:lpstr>
      <vt:lpstr>OPPOSans H</vt:lpstr>
      <vt:lpstr>OPPOSans 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5</cp:revision>
  <dcterms:modified xsi:type="dcterms:W3CDTF">2024-12-10T06:01:02Z</dcterms:modified>
</cp:coreProperties>
</file>