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320" r:id="rId2"/>
    <p:sldId id="308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261" r:id="rId11"/>
    <p:sldId id="264" r:id="rId12"/>
    <p:sldId id="306" r:id="rId13"/>
    <p:sldId id="315" r:id="rId14"/>
    <p:sldId id="266" r:id="rId15"/>
    <p:sldId id="286" r:id="rId16"/>
    <p:sldId id="316" r:id="rId17"/>
    <p:sldId id="317" r:id="rId18"/>
    <p:sldId id="318" r:id="rId19"/>
    <p:sldId id="319" r:id="rId20"/>
    <p:sldId id="305" r:id="rId21"/>
    <p:sldId id="307" r:id="rId22"/>
    <p:sldId id="265" r:id="rId23"/>
    <p:sldId id="287" r:id="rId24"/>
    <p:sldId id="303" r:id="rId25"/>
    <p:sldId id="304" r:id="rId26"/>
    <p:sldId id="279" r:id="rId27"/>
    <p:sldId id="263" r:id="rId28"/>
    <p:sldId id="267" r:id="rId29"/>
    <p:sldId id="268" r:id="rId30"/>
    <p:sldId id="269" r:id="rId31"/>
    <p:sldId id="270" r:id="rId32"/>
    <p:sldId id="271" r:id="rId33"/>
    <p:sldId id="288" r:id="rId34"/>
    <p:sldId id="272" r:id="rId35"/>
    <p:sldId id="289" r:id="rId36"/>
    <p:sldId id="280" r:id="rId37"/>
    <p:sldId id="273" r:id="rId38"/>
    <p:sldId id="290" r:id="rId39"/>
    <p:sldId id="274" r:id="rId40"/>
    <p:sldId id="291" r:id="rId41"/>
    <p:sldId id="292" r:id="rId42"/>
    <p:sldId id="293" r:id="rId43"/>
    <p:sldId id="275" r:id="rId44"/>
    <p:sldId id="294" r:id="rId45"/>
    <p:sldId id="281" r:id="rId46"/>
    <p:sldId id="295" r:id="rId47"/>
    <p:sldId id="297" r:id="rId48"/>
    <p:sldId id="282" r:id="rId49"/>
    <p:sldId id="296" r:id="rId50"/>
    <p:sldId id="283" r:id="rId51"/>
    <p:sldId id="284" r:id="rId52"/>
    <p:sldId id="278" r:id="rId53"/>
    <p:sldId id="277" r:id="rId54"/>
    <p:sldId id="330" r:id="rId55"/>
    <p:sldId id="329" r:id="rId56"/>
    <p:sldId id="331" r:id="rId57"/>
    <p:sldId id="328" r:id="rId58"/>
  </p:sldIdLst>
  <p:sldSz cx="12192000" cy="6858000"/>
  <p:notesSz cx="6858000" cy="179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72089" autoAdjust="0"/>
  </p:normalViewPr>
  <p:slideViewPr>
    <p:cSldViewPr snapToGrid="0">
      <p:cViewPr>
        <p:scale>
          <a:sx n="72" d="100"/>
          <a:sy n="72" d="100"/>
        </p:scale>
        <p:origin x="4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96" d="100"/>
          <a:sy n="196" d="100"/>
        </p:scale>
        <p:origin x="176" y="2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66" Type="http://schemas.microsoft.com/office/2016/11/relationships/changesInfo" Target="changesInfos/changesInfo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EV Ignat" userId="S::igeorgie@ed.ac.uk::1e2e7928-80a7-44f8-8851-c409b1d7f4cc" providerId="AD" clId="Web-{CDC6431B-57C0-4D89-97FA-BB34F4049429}"/>
    <pc:docChg chg="addSld modSld">
      <pc:chgData name="GEORGIEV Ignat" userId="S::igeorgie@ed.ac.uk::1e2e7928-80a7-44f8-8851-c409b1d7f4cc" providerId="AD" clId="Web-{CDC6431B-57C0-4D89-97FA-BB34F4049429}" dt="2018-04-16T11:15:55.676" v="488"/>
      <pc:docMkLst>
        <pc:docMk/>
      </pc:docMkLst>
      <pc:sldChg chg="addSp delSp modSp addAnim modAnim modNotes">
        <pc:chgData name="GEORGIEV Ignat" userId="S::igeorgie@ed.ac.uk::1e2e7928-80a7-44f8-8851-c409b1d7f4cc" providerId="AD" clId="Web-{CDC6431B-57C0-4D89-97FA-BB34F4049429}" dt="2018-04-16T11:15:07.958" v="486"/>
        <pc:sldMkLst>
          <pc:docMk/>
          <pc:sldMk cId="768709314" sldId="262"/>
        </pc:sldMkLst>
        <pc:spChg chg="del">
          <ac:chgData name="GEORGIEV Ignat" userId="S::igeorgie@ed.ac.uk::1e2e7928-80a7-44f8-8851-c409b1d7f4cc" providerId="AD" clId="Web-{CDC6431B-57C0-4D89-97FA-BB34F4049429}" dt="2018-04-16T10:40:27.953" v="1"/>
          <ac:spMkLst>
            <pc:docMk/>
            <pc:sldMk cId="768709314" sldId="262"/>
            <ac:spMk id="2" creationId="{EDA654FE-1843-49A4-BDC9-7B878E2BE026}"/>
          </ac:spMkLst>
        </pc:spChg>
        <pc:spChg chg="del">
          <ac:chgData name="GEORGIEV Ignat" userId="S::igeorgie@ed.ac.uk::1e2e7928-80a7-44f8-8851-c409b1d7f4cc" providerId="AD" clId="Web-{CDC6431B-57C0-4D89-97FA-BB34F4049429}" dt="2018-04-16T10:43:06.061" v="77"/>
          <ac:spMkLst>
            <pc:docMk/>
            <pc:sldMk cId="768709314" sldId="262"/>
            <ac:spMk id="5" creationId="{4C6D85BA-A165-4163-AB42-430CD8A6AC4E}"/>
          </ac:spMkLst>
        </pc:spChg>
        <pc:spChg chg="add mod">
          <ac:chgData name="GEORGIEV Ignat" userId="S::igeorgie@ed.ac.uk::1e2e7928-80a7-44f8-8851-c409b1d7f4cc" providerId="AD" clId="Web-{CDC6431B-57C0-4D89-97FA-BB34F4049429}" dt="2018-04-16T10:40:37.656" v="8"/>
          <ac:spMkLst>
            <pc:docMk/>
            <pc:sldMk cId="768709314" sldId="262"/>
            <ac:spMk id="6" creationId="{65484741-DF0C-4E70-95E8-8A59F3ACDD55}"/>
          </ac:spMkLst>
        </pc:spChg>
        <pc:spChg chg="add mod">
          <ac:chgData name="GEORGIEV Ignat" userId="S::igeorgie@ed.ac.uk::1e2e7928-80a7-44f8-8851-c409b1d7f4cc" providerId="AD" clId="Web-{CDC6431B-57C0-4D89-97FA-BB34F4049429}" dt="2018-04-16T10:43:51.013" v="83"/>
          <ac:spMkLst>
            <pc:docMk/>
            <pc:sldMk cId="768709314" sldId="262"/>
            <ac:spMk id="9" creationId="{0EBF18DD-6DE6-49BC-A7FD-AE340016387C}"/>
          </ac:spMkLst>
        </pc:spChg>
        <pc:spChg chg="add mod">
          <ac:chgData name="GEORGIEV Ignat" userId="S::igeorgie@ed.ac.uk::1e2e7928-80a7-44f8-8851-c409b1d7f4cc" providerId="AD" clId="Web-{CDC6431B-57C0-4D89-97FA-BB34F4049429}" dt="2018-04-16T10:53:34.568" v="198"/>
          <ac:spMkLst>
            <pc:docMk/>
            <pc:sldMk cId="768709314" sldId="262"/>
            <ac:spMk id="11" creationId="{2A51DBD7-1197-4933-A593-061311E32F35}"/>
          </ac:spMkLst>
        </pc:spChg>
        <pc:picChg chg="del">
          <ac:chgData name="GEORGIEV Ignat" userId="S::igeorgie@ed.ac.uk::1e2e7928-80a7-44f8-8851-c409b1d7f4cc" providerId="AD" clId="Web-{CDC6431B-57C0-4D89-97FA-BB34F4049429}" dt="2018-04-16T10:40:23.157" v="0"/>
          <ac:picMkLst>
            <pc:docMk/>
            <pc:sldMk cId="768709314" sldId="262"/>
            <ac:picMk id="3" creationId="{F61C7AD6-AB61-4B8E-8AD1-706FAB9657DF}"/>
          </ac:picMkLst>
        </pc:picChg>
        <pc:picChg chg="add mod">
          <ac:chgData name="GEORGIEV Ignat" userId="S::igeorgie@ed.ac.uk::1e2e7928-80a7-44f8-8851-c409b1d7f4cc" providerId="AD" clId="Web-{CDC6431B-57C0-4D89-97FA-BB34F4049429}" dt="2018-04-16T10:43:03.998" v="76"/>
          <ac:picMkLst>
            <pc:docMk/>
            <pc:sldMk cId="768709314" sldId="262"/>
            <ac:picMk id="7" creationId="{73C4FCDB-DD31-4DC2-B75D-864B269225AF}"/>
          </ac:picMkLst>
        </pc:picChg>
        <pc:picChg chg="add mod">
          <ac:chgData name="GEORGIEV Ignat" userId="S::igeorgie@ed.ac.uk::1e2e7928-80a7-44f8-8851-c409b1d7f4cc" providerId="AD" clId="Web-{CDC6431B-57C0-4D89-97FA-BB34F4049429}" dt="2018-04-16T10:48:50.775" v="141"/>
          <ac:picMkLst>
            <pc:docMk/>
            <pc:sldMk cId="768709314" sldId="262"/>
            <ac:picMk id="12" creationId="{4C270C45-8EAC-4CC6-A296-CBB605163EB1}"/>
          </ac:picMkLst>
        </pc:picChg>
        <pc:cxnChg chg="add mod">
          <ac:chgData name="GEORGIEV Ignat" userId="S::igeorgie@ed.ac.uk::1e2e7928-80a7-44f8-8851-c409b1d7f4cc" providerId="AD" clId="Web-{CDC6431B-57C0-4D89-97FA-BB34F4049429}" dt="2018-04-16T10:46:01.371" v="137"/>
          <ac:cxnSpMkLst>
            <pc:docMk/>
            <pc:sldMk cId="768709314" sldId="262"/>
            <ac:cxnSpMk id="10" creationId="{5BE47C23-C19A-4720-8404-9243CB27BE71}"/>
          </ac:cxnSpMkLst>
        </pc:cxnChg>
      </pc:sldChg>
      <pc:sldChg chg="addSp delSp modSp addAnim delAnim modAnim modNotes">
        <pc:chgData name="GEORGIEV Ignat" userId="S::igeorgie@ed.ac.uk::1e2e7928-80a7-44f8-8851-c409b1d7f4cc" providerId="AD" clId="Web-{CDC6431B-57C0-4D89-97FA-BB34F4049429}" dt="2018-04-16T11:08:12.026" v="358"/>
        <pc:sldMkLst>
          <pc:docMk/>
          <pc:sldMk cId="1106717164" sldId="264"/>
        </pc:sldMkLst>
        <pc:spChg chg="mod">
          <ac:chgData name="GEORGIEV Ignat" userId="S::igeorgie@ed.ac.uk::1e2e7928-80a7-44f8-8851-c409b1d7f4cc" providerId="AD" clId="Web-{CDC6431B-57C0-4D89-97FA-BB34F4049429}" dt="2018-04-16T10:50:29.821" v="153"/>
          <ac:spMkLst>
            <pc:docMk/>
            <pc:sldMk cId="1106717164" sldId="264"/>
            <ac:spMk id="2" creationId="{ACB4E79E-F9AC-4823-B3CA-1D567BA714C4}"/>
          </ac:spMkLst>
        </pc:spChg>
        <pc:spChg chg="add del mod">
          <ac:chgData name="GEORGIEV Ignat" userId="S::igeorgie@ed.ac.uk::1e2e7928-80a7-44f8-8851-c409b1d7f4cc" providerId="AD" clId="Web-{CDC6431B-57C0-4D89-97FA-BB34F4049429}" dt="2018-04-16T10:50:15.930" v="149"/>
          <ac:spMkLst>
            <pc:docMk/>
            <pc:sldMk cId="1106717164" sldId="264"/>
            <ac:spMk id="5" creationId="{7723B994-C86C-409A-B0FD-16740851BF54}"/>
          </ac:spMkLst>
        </pc:spChg>
        <pc:spChg chg="del">
          <ac:chgData name="GEORGIEV Ignat" userId="S::igeorgie@ed.ac.uk::1e2e7928-80a7-44f8-8851-c409b1d7f4cc" providerId="AD" clId="Web-{CDC6431B-57C0-4D89-97FA-BB34F4049429}" dt="2018-04-16T10:50:16.446" v="150"/>
          <ac:spMkLst>
            <pc:docMk/>
            <pc:sldMk cId="1106717164" sldId="264"/>
            <ac:spMk id="6" creationId="{CF87C220-BF93-43D8-86C1-040AE06B5164}"/>
          </ac:spMkLst>
        </pc:spChg>
        <pc:spChg chg="add mod">
          <ac:chgData name="GEORGIEV Ignat" userId="S::igeorgie@ed.ac.uk::1e2e7928-80a7-44f8-8851-c409b1d7f4cc" providerId="AD" clId="Web-{CDC6431B-57C0-4D89-97FA-BB34F4049429}" dt="2018-04-16T10:50:51.539" v="160"/>
          <ac:spMkLst>
            <pc:docMk/>
            <pc:sldMk cId="1106717164" sldId="264"/>
            <ac:spMk id="10" creationId="{E23A40A9-28A7-429F-A480-36738764F462}"/>
          </ac:spMkLst>
        </pc:spChg>
        <pc:spChg chg="add del mod">
          <ac:chgData name="GEORGIEV Ignat" userId="S::igeorgie@ed.ac.uk::1e2e7928-80a7-44f8-8851-c409b1d7f4cc" providerId="AD" clId="Web-{CDC6431B-57C0-4D89-97FA-BB34F4049429}" dt="2018-04-16T10:59:25.439" v="215"/>
          <ac:spMkLst>
            <pc:docMk/>
            <pc:sldMk cId="1106717164" sldId="264"/>
            <ac:spMk id="13" creationId="{478DFE40-CD82-450C-92B7-1E9313754788}"/>
          </ac:spMkLst>
        </pc:spChg>
        <pc:picChg chg="del">
          <ac:chgData name="GEORGIEV Ignat" userId="S::igeorgie@ed.ac.uk::1e2e7928-80a7-44f8-8851-c409b1d7f4cc" providerId="AD" clId="Web-{CDC6431B-57C0-4D89-97FA-BB34F4049429}" dt="2018-04-16T10:50:10.227" v="148"/>
          <ac:picMkLst>
            <pc:docMk/>
            <pc:sldMk cId="1106717164" sldId="264"/>
            <ac:picMk id="4" creationId="{B9B3D317-1BDD-4832-B9FC-ED2969E455EA}"/>
          </ac:picMkLst>
        </pc:picChg>
        <pc:picChg chg="add mod">
          <ac:chgData name="GEORGIEV Ignat" userId="S::igeorgie@ed.ac.uk::1e2e7928-80a7-44f8-8851-c409b1d7f4cc" providerId="AD" clId="Web-{CDC6431B-57C0-4D89-97FA-BB34F4049429}" dt="2018-04-16T10:50:35.633" v="157"/>
          <ac:picMkLst>
            <pc:docMk/>
            <pc:sldMk cId="1106717164" sldId="264"/>
            <ac:picMk id="8" creationId="{C55DB7ED-D677-4F7E-AC43-B5380876B94B}"/>
          </ac:picMkLst>
        </pc:picChg>
        <pc:picChg chg="add mod">
          <ac:chgData name="GEORGIEV Ignat" userId="S::igeorgie@ed.ac.uk::1e2e7928-80a7-44f8-8851-c409b1d7f4cc" providerId="AD" clId="Web-{CDC6431B-57C0-4D89-97FA-BB34F4049429}" dt="2018-04-16T10:52:03.695" v="165"/>
          <ac:picMkLst>
            <pc:docMk/>
            <pc:sldMk cId="1106717164" sldId="264"/>
            <ac:picMk id="11" creationId="{E82223E5-A49F-438B-BDA4-440E156F3653}"/>
          </ac:picMkLst>
        </pc:picChg>
      </pc:sldChg>
      <pc:sldChg chg="modSp addAnim modAnim modNotes">
        <pc:chgData name="GEORGIEV Ignat" userId="S::igeorgie@ed.ac.uk::1e2e7928-80a7-44f8-8851-c409b1d7f4cc" providerId="AD" clId="Web-{CDC6431B-57C0-4D89-97FA-BB34F4049429}" dt="2018-04-16T11:15:55.676" v="488"/>
        <pc:sldMkLst>
          <pc:docMk/>
          <pc:sldMk cId="1191227782" sldId="266"/>
        </pc:sldMkLst>
        <pc:spChg chg="mod">
          <ac:chgData name="GEORGIEV Ignat" userId="S::igeorgie@ed.ac.uk::1e2e7928-80a7-44f8-8851-c409b1d7f4cc" providerId="AD" clId="Web-{CDC6431B-57C0-4D89-97FA-BB34F4049429}" dt="2018-04-16T11:05:07.013" v="306"/>
          <ac:spMkLst>
            <pc:docMk/>
            <pc:sldMk cId="1191227782" sldId="266"/>
            <ac:spMk id="2" creationId="{F383EC97-22E4-40B2-8E99-2BB7F197E074}"/>
          </ac:spMkLst>
        </pc:spChg>
        <pc:spChg chg="mod">
          <ac:chgData name="GEORGIEV Ignat" userId="S::igeorgie@ed.ac.uk::1e2e7928-80a7-44f8-8851-c409b1d7f4cc" providerId="AD" clId="Web-{CDC6431B-57C0-4D89-97FA-BB34F4049429}" dt="2018-04-16T11:05:22.981" v="308"/>
          <ac:spMkLst>
            <pc:docMk/>
            <pc:sldMk cId="1191227782" sldId="266"/>
            <ac:spMk id="5" creationId="{238817E5-1456-4C5A-8B60-A9AB6078E7C6}"/>
          </ac:spMkLst>
        </pc:spChg>
        <pc:spChg chg="mod">
          <ac:chgData name="GEORGIEV Ignat" userId="S::igeorgie@ed.ac.uk::1e2e7928-80a7-44f8-8851-c409b1d7f4cc" providerId="AD" clId="Web-{CDC6431B-57C0-4D89-97FA-BB34F4049429}" dt="2018-04-16T11:05:16.950" v="307"/>
          <ac:spMkLst>
            <pc:docMk/>
            <pc:sldMk cId="1191227782" sldId="266"/>
            <ac:spMk id="9" creationId="{4BC3F99D-D321-4DBD-B69E-C7ACBF859063}"/>
          </ac:spMkLst>
        </pc:spChg>
      </pc:sldChg>
      <pc:sldChg chg="addSp delSp modSp new addAnim delAnim modAnim modNotes">
        <pc:chgData name="GEORGIEV Ignat" userId="S::igeorgie@ed.ac.uk::1e2e7928-80a7-44f8-8851-c409b1d7f4cc" providerId="AD" clId="Web-{CDC6431B-57C0-4D89-97FA-BB34F4049429}" dt="2018-04-16T11:10:12.071" v="432"/>
        <pc:sldMkLst>
          <pc:docMk/>
          <pc:sldMk cId="528819093" sldId="305"/>
        </pc:sldMkLst>
        <pc:spChg chg="mod">
          <ac:chgData name="GEORGIEV Ignat" userId="S::igeorgie@ed.ac.uk::1e2e7928-80a7-44f8-8851-c409b1d7f4cc" providerId="AD" clId="Web-{CDC6431B-57C0-4D89-97FA-BB34F4049429}" dt="2018-04-16T11:03:17.545" v="275"/>
          <ac:spMkLst>
            <pc:docMk/>
            <pc:sldMk cId="528819093" sldId="305"/>
            <ac:spMk id="2" creationId="{C0F7E469-D2D8-4FB4-BEC0-E093CB9A451F}"/>
          </ac:spMkLst>
        </pc:spChg>
        <pc:spChg chg="del">
          <ac:chgData name="GEORGIEV Ignat" userId="S::igeorgie@ed.ac.uk::1e2e7928-80a7-44f8-8851-c409b1d7f4cc" providerId="AD" clId="Web-{CDC6431B-57C0-4D89-97FA-BB34F4049429}" dt="2018-04-16T10:54:11.349" v="211"/>
          <ac:spMkLst>
            <pc:docMk/>
            <pc:sldMk cId="528819093" sldId="305"/>
            <ac:spMk id="3" creationId="{A4A91440-2FA4-4307-AAF3-8FD83800CE36}"/>
          </ac:spMkLst>
        </pc:spChg>
        <pc:spChg chg="add mod">
          <ac:chgData name="GEORGIEV Ignat" userId="S::igeorgie@ed.ac.uk::1e2e7928-80a7-44f8-8851-c409b1d7f4cc" providerId="AD" clId="Web-{CDC6431B-57C0-4D89-97FA-BB34F4049429}" dt="2018-04-16T11:01:16.578" v="233"/>
          <ac:spMkLst>
            <pc:docMk/>
            <pc:sldMk cId="528819093" sldId="305"/>
            <ac:spMk id="7" creationId="{4B28443F-2828-40EE-BD8B-DEA6831FD0E1}"/>
          </ac:spMkLst>
        </pc:spChg>
        <pc:spChg chg="add mod">
          <ac:chgData name="GEORGIEV Ignat" userId="S::igeorgie@ed.ac.uk::1e2e7928-80a7-44f8-8851-c409b1d7f4cc" providerId="AD" clId="Web-{CDC6431B-57C0-4D89-97FA-BB34F4049429}" dt="2018-04-16T11:01:37.468" v="239"/>
          <ac:spMkLst>
            <pc:docMk/>
            <pc:sldMk cId="528819093" sldId="305"/>
            <ac:spMk id="9" creationId="{8FE5DC62-A610-4B1D-ACCB-B7C2BCF48671}"/>
          </ac:spMkLst>
        </pc:spChg>
        <pc:spChg chg="add mod">
          <ac:chgData name="GEORGIEV Ignat" userId="S::igeorgie@ed.ac.uk::1e2e7928-80a7-44f8-8851-c409b1d7f4cc" providerId="AD" clId="Web-{CDC6431B-57C0-4D89-97FA-BB34F4049429}" dt="2018-04-16T11:03:09.842" v="255"/>
          <ac:spMkLst>
            <pc:docMk/>
            <pc:sldMk cId="528819093" sldId="305"/>
            <ac:spMk id="13" creationId="{69D445D1-A524-486D-879C-2A183802C0BB}"/>
          </ac:spMkLst>
        </pc:spChg>
        <pc:spChg chg="add mod">
          <ac:chgData name="GEORGIEV Ignat" userId="S::igeorgie@ed.ac.uk::1e2e7928-80a7-44f8-8851-c409b1d7f4cc" providerId="AD" clId="Web-{CDC6431B-57C0-4D89-97FA-BB34F4049429}" dt="2018-04-16T11:03:10.655" v="258"/>
          <ac:spMkLst>
            <pc:docMk/>
            <pc:sldMk cId="528819093" sldId="305"/>
            <ac:spMk id="15" creationId="{C44B6D1E-F00C-44F0-88A7-D7206DF1FF65}"/>
          </ac:spMkLst>
        </pc:spChg>
        <pc:picChg chg="add mod">
          <ac:chgData name="GEORGIEV Ignat" userId="S::igeorgie@ed.ac.uk::1e2e7928-80a7-44f8-8851-c409b1d7f4cc" providerId="AD" clId="Web-{CDC6431B-57C0-4D89-97FA-BB34F4049429}" dt="2018-04-16T11:01:01.344" v="229"/>
          <ac:picMkLst>
            <pc:docMk/>
            <pc:sldMk cId="528819093" sldId="305"/>
            <ac:picMk id="4" creationId="{69B8258C-7AA4-4ADF-9C4A-91B25FB3C778}"/>
          </ac:picMkLst>
        </pc:picChg>
        <pc:picChg chg="add mod">
          <ac:chgData name="GEORGIEV Ignat" userId="S::igeorgie@ed.ac.uk::1e2e7928-80a7-44f8-8851-c409b1d7f4cc" providerId="AD" clId="Web-{CDC6431B-57C0-4D89-97FA-BB34F4049429}" dt="2018-04-16T11:03:08.499" v="250"/>
          <ac:picMkLst>
            <pc:docMk/>
            <pc:sldMk cId="528819093" sldId="305"/>
            <ac:picMk id="10" creationId="{E97993D9-B8F5-495E-8E7A-525E345FA80F}"/>
          </ac:picMkLst>
        </pc:picChg>
      </pc:sldChg>
      <pc:sldChg chg="addSp delSp modSp new addAnim modNotes">
        <pc:chgData name="GEORGIEV Ignat" userId="S::igeorgie@ed.ac.uk::1e2e7928-80a7-44f8-8851-c409b1d7f4cc" providerId="AD" clId="Web-{CDC6431B-57C0-4D89-97FA-BB34F4049429}" dt="2018-04-16T11:08:42.041" v="387"/>
        <pc:sldMkLst>
          <pc:docMk/>
          <pc:sldMk cId="2526501914" sldId="306"/>
        </pc:sldMkLst>
        <pc:spChg chg="del">
          <ac:chgData name="GEORGIEV Ignat" userId="S::igeorgie@ed.ac.uk::1e2e7928-80a7-44f8-8851-c409b1d7f4cc" providerId="AD" clId="Web-{CDC6431B-57C0-4D89-97FA-BB34F4049429}" dt="2018-04-16T10:59:18.128" v="213"/>
          <ac:spMkLst>
            <pc:docMk/>
            <pc:sldMk cId="2526501914" sldId="306"/>
            <ac:spMk id="3" creationId="{3F647CE4-A7E4-4397-9DFE-45944E98628B}"/>
          </ac:spMkLst>
        </pc:spChg>
        <pc:spChg chg="add mod">
          <ac:chgData name="GEORGIEV Ignat" userId="S::igeorgie@ed.ac.uk::1e2e7928-80a7-44f8-8851-c409b1d7f4cc" providerId="AD" clId="Web-{CDC6431B-57C0-4D89-97FA-BB34F4049429}" dt="2018-04-16T11:00:40.344" v="223"/>
          <ac:spMkLst>
            <pc:docMk/>
            <pc:sldMk cId="2526501914" sldId="306"/>
            <ac:spMk id="7" creationId="{9F600E52-6F9D-4162-ABA8-DBD2257360E0}"/>
          </ac:spMkLst>
        </pc:spChg>
        <pc:picChg chg="add mod ord">
          <ac:chgData name="GEORGIEV Ignat" userId="S::igeorgie@ed.ac.uk::1e2e7928-80a7-44f8-8851-c409b1d7f4cc" providerId="AD" clId="Web-{CDC6431B-57C0-4D89-97FA-BB34F4049429}" dt="2018-04-16T11:00:35.141" v="220"/>
          <ac:picMkLst>
            <pc:docMk/>
            <pc:sldMk cId="2526501914" sldId="306"/>
            <ac:picMk id="4" creationId="{2A37FF2E-F9C0-4706-9484-55224B2D5E7F}"/>
          </ac:picMkLst>
        </pc:picChg>
      </pc:sldChg>
      <pc:sldChg chg="addSp delSp modSp new addAnim delAnim modAnim modNotes">
        <pc:chgData name="GEORGIEV Ignat" userId="S::igeorgie@ed.ac.uk::1e2e7928-80a7-44f8-8851-c409b1d7f4cc" providerId="AD" clId="Web-{CDC6431B-57C0-4D89-97FA-BB34F4049429}" dt="2018-04-16T11:13:20.131" v="454"/>
        <pc:sldMkLst>
          <pc:docMk/>
          <pc:sldMk cId="2541007120" sldId="307"/>
        </pc:sldMkLst>
        <pc:spChg chg="mod">
          <ac:chgData name="GEORGIEV Ignat" userId="S::igeorgie@ed.ac.uk::1e2e7928-80a7-44f8-8851-c409b1d7f4cc" providerId="AD" clId="Web-{CDC6431B-57C0-4D89-97FA-BB34F4049429}" dt="2018-04-16T11:04:53.966" v="302"/>
          <ac:spMkLst>
            <pc:docMk/>
            <pc:sldMk cId="2541007120" sldId="307"/>
            <ac:spMk id="2" creationId="{28C31BC8-F6B5-45AF-A8C2-3945141C43FA}"/>
          </ac:spMkLst>
        </pc:spChg>
        <pc:spChg chg="del">
          <ac:chgData name="GEORGIEV Ignat" userId="S::igeorgie@ed.ac.uk::1e2e7928-80a7-44f8-8851-c409b1d7f4cc" providerId="AD" clId="Web-{CDC6431B-57C0-4D89-97FA-BB34F4049429}" dt="2018-04-16T11:03:44.998" v="279"/>
          <ac:spMkLst>
            <pc:docMk/>
            <pc:sldMk cId="2541007120" sldId="307"/>
            <ac:spMk id="3" creationId="{C52A6C02-8131-4AEF-BC3C-CD29CE479513}"/>
          </ac:spMkLst>
        </pc:spChg>
        <pc:spChg chg="add mod">
          <ac:chgData name="GEORGIEV Ignat" userId="S::igeorgie@ed.ac.uk::1e2e7928-80a7-44f8-8851-c409b1d7f4cc" providerId="AD" clId="Web-{CDC6431B-57C0-4D89-97FA-BB34F4049429}" dt="2018-04-16T11:04:31.701" v="288"/>
          <ac:spMkLst>
            <pc:docMk/>
            <pc:sldMk cId="2541007120" sldId="307"/>
            <ac:spMk id="9" creationId="{086217A2-B9BD-4C6B-B35E-A0CDE8886155}"/>
          </ac:spMkLst>
        </pc:spChg>
        <pc:spChg chg="add mod">
          <ac:chgData name="GEORGIEV Ignat" userId="S::igeorgie@ed.ac.uk::1e2e7928-80a7-44f8-8851-c409b1d7f4cc" providerId="AD" clId="Web-{CDC6431B-57C0-4D89-97FA-BB34F4049429}" dt="2018-04-16T11:04:40.419" v="291"/>
          <ac:spMkLst>
            <pc:docMk/>
            <pc:sldMk cId="2541007120" sldId="307"/>
            <ac:spMk id="11" creationId="{EA3F1B9E-E2CD-4954-B5F9-F8167A498960}"/>
          </ac:spMkLst>
        </pc:spChg>
        <pc:picChg chg="add mod ord">
          <ac:chgData name="GEORGIEV Ignat" userId="S::igeorgie@ed.ac.uk::1e2e7928-80a7-44f8-8851-c409b1d7f4cc" providerId="AD" clId="Web-{CDC6431B-57C0-4D89-97FA-BB34F4049429}" dt="2018-04-16T11:03:48.451" v="280"/>
          <ac:picMkLst>
            <pc:docMk/>
            <pc:sldMk cId="2541007120" sldId="307"/>
            <ac:picMk id="4" creationId="{293430D5-2ED5-46E9-BC38-8EC6CA0719D1}"/>
          </ac:picMkLst>
        </pc:picChg>
        <pc:picChg chg="add mod">
          <ac:chgData name="GEORGIEV Ignat" userId="S::igeorgie@ed.ac.uk::1e2e7928-80a7-44f8-8851-c409b1d7f4cc" providerId="AD" clId="Web-{CDC6431B-57C0-4D89-97FA-BB34F4049429}" dt="2018-04-16T11:04:07.716" v="284"/>
          <ac:picMkLst>
            <pc:docMk/>
            <pc:sldMk cId="2541007120" sldId="307"/>
            <ac:picMk id="6" creationId="{0DE02293-20FA-46AD-B5A6-B56E2DDBE978}"/>
          </ac:picMkLst>
        </pc:picChg>
      </pc:sldChg>
    </pc:docChg>
  </pc:docChgLst>
  <pc:docChgLst>
    <pc:chgData name="GEORGIEV Ignat" userId="S::igeorgie@ed.ac.uk::1e2e7928-80a7-44f8-8851-c409b1d7f4cc" providerId="AD" clId="Web-{7B3F04C1-F159-4479-8BDE-67D1CDDF863D}"/>
    <pc:docChg chg="addSld modSld">
      <pc:chgData name="GEORGIEV Ignat" userId="S::igeorgie@ed.ac.uk::1e2e7928-80a7-44f8-8851-c409b1d7f4cc" providerId="AD" clId="Web-{7B3F04C1-F159-4479-8BDE-67D1CDDF863D}" dt="2018-03-23T21:33:01.177" v="856"/>
      <pc:docMkLst>
        <pc:docMk/>
      </pc:docMkLst>
      <pc:sldChg chg="addSp modSp addAnim modAnim">
        <pc:chgData name="GEORGIEV Ignat" userId="S::igeorgie@ed.ac.uk::1e2e7928-80a7-44f8-8851-c409b1d7f4cc" providerId="AD" clId="Web-{7B3F04C1-F159-4479-8BDE-67D1CDDF863D}" dt="2018-03-23T21:31:35.721" v="839"/>
        <pc:sldMkLst>
          <pc:docMk/>
          <pc:sldMk cId="768709314" sldId="262"/>
        </pc:sldMkLst>
        <pc:spChg chg="mod">
          <ac:chgData name="GEORGIEV Ignat" userId="S::igeorgie@ed.ac.uk::1e2e7928-80a7-44f8-8851-c409b1d7f4cc" providerId="AD" clId="Web-{7B3F04C1-F159-4479-8BDE-67D1CDDF863D}" dt="2018-03-23T21:30:33.821" v="822"/>
          <ac:spMkLst>
            <pc:docMk/>
            <pc:sldMk cId="768709314" sldId="262"/>
            <ac:spMk id="2" creationId="{EDA654FE-1843-49A4-BDC9-7B878E2BE026}"/>
          </ac:spMkLst>
        </pc:spChg>
        <pc:spChg chg="add mod">
          <ac:chgData name="GEORGIEV Ignat" userId="S::igeorgie@ed.ac.uk::1e2e7928-80a7-44f8-8851-c409b1d7f4cc" providerId="AD" clId="Web-{7B3F04C1-F159-4479-8BDE-67D1CDDF863D}" dt="2018-03-23T21:31:26.580" v="837"/>
          <ac:spMkLst>
            <pc:docMk/>
            <pc:sldMk cId="768709314" sldId="262"/>
            <ac:spMk id="5" creationId="{4C6D85BA-A165-4163-AB42-430CD8A6AC4E}"/>
          </ac:spMkLst>
        </pc:spChg>
        <pc:picChg chg="add mod">
          <ac:chgData name="GEORGIEV Ignat" userId="S::igeorgie@ed.ac.uk::1e2e7928-80a7-44f8-8851-c409b1d7f4cc" providerId="AD" clId="Web-{7B3F04C1-F159-4479-8BDE-67D1CDDF863D}" dt="2018-03-23T21:30:55.775" v="831"/>
          <ac:picMkLst>
            <pc:docMk/>
            <pc:sldMk cId="768709314" sldId="262"/>
            <ac:picMk id="3" creationId="{F61C7AD6-AB61-4B8E-8AD1-706FAB9657DF}"/>
          </ac:picMkLst>
        </pc:picChg>
      </pc:sldChg>
      <pc:sldChg chg="addAnim modAnim">
        <pc:chgData name="GEORGIEV Ignat" userId="S::igeorgie@ed.ac.uk::1e2e7928-80a7-44f8-8851-c409b1d7f4cc" providerId="AD" clId="Web-{7B3F04C1-F159-4479-8BDE-67D1CDDF863D}" dt="2018-03-23T21:31:39.393" v="841"/>
        <pc:sldMkLst>
          <pc:docMk/>
          <pc:sldMk cId="1106717164" sldId="264"/>
        </pc:sldMkLst>
      </pc:sldChg>
      <pc:sldChg chg="addSp modSp">
        <pc:chgData name="GEORGIEV Ignat" userId="S::igeorgie@ed.ac.uk::1e2e7928-80a7-44f8-8851-c409b1d7f4cc" providerId="AD" clId="Web-{7B3F04C1-F159-4479-8BDE-67D1CDDF863D}" dt="2018-03-23T21:33:01.177" v="856"/>
        <pc:sldMkLst>
          <pc:docMk/>
          <pc:sldMk cId="1191227782" sldId="266"/>
        </pc:sldMkLst>
        <pc:spChg chg="mod">
          <ac:chgData name="GEORGIEV Ignat" userId="S::igeorgie@ed.ac.uk::1e2e7928-80a7-44f8-8851-c409b1d7f4cc" providerId="AD" clId="Web-{7B3F04C1-F159-4479-8BDE-67D1CDDF863D}" dt="2018-03-23T21:32:31.847" v="849"/>
          <ac:spMkLst>
            <pc:docMk/>
            <pc:sldMk cId="1191227782" sldId="266"/>
            <ac:spMk id="2" creationId="{F383EC97-22E4-40B2-8E99-2BB7F197E074}"/>
          </ac:spMkLst>
        </pc:spChg>
        <pc:spChg chg="add mod">
          <ac:chgData name="GEORGIEV Ignat" userId="S::igeorgie@ed.ac.uk::1e2e7928-80a7-44f8-8851-c409b1d7f4cc" providerId="AD" clId="Web-{7B3F04C1-F159-4479-8BDE-67D1CDDF863D}" dt="2018-03-23T21:33:01.177" v="856"/>
          <ac:spMkLst>
            <pc:docMk/>
            <pc:sldMk cId="1191227782" sldId="266"/>
            <ac:spMk id="5" creationId="{238817E5-1456-4C5A-8B60-A9AB6078E7C6}"/>
          </ac:spMkLst>
        </pc:spChg>
        <pc:picChg chg="add mod">
          <ac:chgData name="GEORGIEV Ignat" userId="S::igeorgie@ed.ac.uk::1e2e7928-80a7-44f8-8851-c409b1d7f4cc" providerId="AD" clId="Web-{7B3F04C1-F159-4479-8BDE-67D1CDDF863D}" dt="2018-03-23T21:32:25.362" v="846"/>
          <ac:picMkLst>
            <pc:docMk/>
            <pc:sldMk cId="1191227782" sldId="266"/>
            <ac:picMk id="3" creationId="{F16A9DB6-3B71-483B-9449-CB24B87F440D}"/>
          </ac:picMkLst>
        </pc:picChg>
      </pc:sldChg>
      <pc:sldChg chg="addSp modSp">
        <pc:chgData name="GEORGIEV Ignat" userId="S::igeorgie@ed.ac.uk::1e2e7928-80a7-44f8-8851-c409b1d7f4cc" providerId="AD" clId="Web-{7B3F04C1-F159-4479-8BDE-67D1CDDF863D}" dt="2018-03-23T20:23:46.233" v="14"/>
        <pc:sldMkLst>
          <pc:docMk/>
          <pc:sldMk cId="1382430571" sldId="272"/>
        </pc:sldMkLst>
        <pc:spChg chg="mod">
          <ac:chgData name="GEORGIEV Ignat" userId="S::igeorgie@ed.ac.uk::1e2e7928-80a7-44f8-8851-c409b1d7f4cc" providerId="AD" clId="Web-{7B3F04C1-F159-4479-8BDE-67D1CDDF863D}" dt="2018-03-23T20:23:46.233" v="14"/>
          <ac:spMkLst>
            <pc:docMk/>
            <pc:sldMk cId="1382430571" sldId="272"/>
            <ac:spMk id="3" creationId="{523616CA-0B3B-4625-A588-7F4A2D837E7B}"/>
          </ac:spMkLst>
        </pc:spChg>
        <pc:picChg chg="add mod">
          <ac:chgData name="GEORGIEV Ignat" userId="S::igeorgie@ed.ac.uk::1e2e7928-80a7-44f8-8851-c409b1d7f4cc" providerId="AD" clId="Web-{7B3F04C1-F159-4479-8BDE-67D1CDDF863D}" dt="2018-03-23T20:20:43.509" v="4"/>
          <ac:picMkLst>
            <pc:docMk/>
            <pc:sldMk cId="1382430571" sldId="272"/>
            <ac:picMk id="4" creationId="{74B0B498-6598-48E3-8CB2-9E8324D964AF}"/>
          </ac:picMkLst>
        </pc:picChg>
      </pc:sldChg>
      <pc:sldChg chg="addSp modSp modNotes">
        <pc:chgData name="GEORGIEV Ignat" userId="S::igeorgie@ed.ac.uk::1e2e7928-80a7-44f8-8851-c409b1d7f4cc" providerId="AD" clId="Web-{7B3F04C1-F159-4479-8BDE-67D1CDDF863D}" dt="2018-03-23T20:35:08.661" v="223"/>
        <pc:sldMkLst>
          <pc:docMk/>
          <pc:sldMk cId="2402422002" sldId="273"/>
        </pc:sldMkLst>
        <pc:spChg chg="mod">
          <ac:chgData name="GEORGIEV Ignat" userId="S::igeorgie@ed.ac.uk::1e2e7928-80a7-44f8-8851-c409b1d7f4cc" providerId="AD" clId="Web-{7B3F04C1-F159-4479-8BDE-67D1CDDF863D}" dt="2018-03-23T20:33:49.145" v="180"/>
          <ac:spMkLst>
            <pc:docMk/>
            <pc:sldMk cId="2402422002" sldId="273"/>
            <ac:spMk id="3" creationId="{A01CC1FC-8E1F-4BE7-AC63-19C1C2CB3999}"/>
          </ac:spMkLst>
        </pc:spChg>
        <pc:picChg chg="add mod">
          <ac:chgData name="GEORGIEV Ignat" userId="S::igeorgie@ed.ac.uk::1e2e7928-80a7-44f8-8851-c409b1d7f4cc" providerId="AD" clId="Web-{7B3F04C1-F159-4479-8BDE-67D1CDDF863D}" dt="2018-03-23T20:31:07.689" v="80"/>
          <ac:picMkLst>
            <pc:docMk/>
            <pc:sldMk cId="2402422002" sldId="273"/>
            <ac:picMk id="4" creationId="{89BFBDC4-7D93-4A87-B628-659097E4194A}"/>
          </ac:picMkLst>
        </pc:picChg>
      </pc:sldChg>
      <pc:sldChg chg="addSp delSp modSp">
        <pc:chgData name="GEORGIEV Ignat" userId="S::igeorgie@ed.ac.uk::1e2e7928-80a7-44f8-8851-c409b1d7f4cc" providerId="AD" clId="Web-{7B3F04C1-F159-4479-8BDE-67D1CDDF863D}" dt="2018-03-23T20:57:05.421" v="296"/>
        <pc:sldMkLst>
          <pc:docMk/>
          <pc:sldMk cId="2635654586" sldId="274"/>
        </pc:sldMkLst>
        <pc:spChg chg="del">
          <ac:chgData name="GEORGIEV Ignat" userId="S::igeorgie@ed.ac.uk::1e2e7928-80a7-44f8-8851-c409b1d7f4cc" providerId="AD" clId="Web-{7B3F04C1-F159-4479-8BDE-67D1CDDF863D}" dt="2018-03-23T20:35:12.349" v="224"/>
          <ac:spMkLst>
            <pc:docMk/>
            <pc:sldMk cId="2635654586" sldId="274"/>
            <ac:spMk id="3" creationId="{A05646B1-A3B7-4036-8769-9D01B28B874C}"/>
          </ac:spMkLst>
        </pc:spChg>
        <pc:spChg chg="add mod">
          <ac:chgData name="GEORGIEV Ignat" userId="S::igeorgie@ed.ac.uk::1e2e7928-80a7-44f8-8851-c409b1d7f4cc" providerId="AD" clId="Web-{7B3F04C1-F159-4479-8BDE-67D1CDDF863D}" dt="2018-03-23T20:53:07.378" v="286"/>
          <ac:spMkLst>
            <pc:docMk/>
            <pc:sldMk cId="2635654586" sldId="274"/>
            <ac:spMk id="6" creationId="{6E571AC5-92FE-4095-B532-5D477A3DCF4F}"/>
          </ac:spMkLst>
        </pc:spChg>
        <pc:spChg chg="add del mod">
          <ac:chgData name="GEORGIEV Ignat" userId="S::igeorgie@ed.ac.uk::1e2e7928-80a7-44f8-8851-c409b1d7f4cc" providerId="AD" clId="Web-{7B3F04C1-F159-4479-8BDE-67D1CDDF863D}" dt="2018-03-23T20:35:47.865" v="241"/>
          <ac:spMkLst>
            <pc:docMk/>
            <pc:sldMk cId="2635654586" sldId="274"/>
            <ac:spMk id="7" creationId="{D5D000DF-744E-4EE0-BF4C-830FBE7390F7}"/>
          </ac:spMkLst>
        </pc:spChg>
        <pc:spChg chg="add del">
          <ac:chgData name="GEORGIEV Ignat" userId="S::igeorgie@ed.ac.uk::1e2e7928-80a7-44f8-8851-c409b1d7f4cc" providerId="AD" clId="Web-{7B3F04C1-F159-4479-8BDE-67D1CDDF863D}" dt="2018-03-23T20:35:38.271" v="236"/>
          <ac:spMkLst>
            <pc:docMk/>
            <pc:sldMk cId="2635654586" sldId="274"/>
            <ac:spMk id="8" creationId="{22CF599F-3CAC-47EC-9AAD-5040C344131C}"/>
          </ac:spMkLst>
        </pc:spChg>
        <pc:spChg chg="add del">
          <ac:chgData name="GEORGIEV Ignat" userId="S::igeorgie@ed.ac.uk::1e2e7928-80a7-44f8-8851-c409b1d7f4cc" providerId="AD" clId="Web-{7B3F04C1-F159-4479-8BDE-67D1CDDF863D}" dt="2018-03-23T20:35:40.224" v="237"/>
          <ac:spMkLst>
            <pc:docMk/>
            <pc:sldMk cId="2635654586" sldId="274"/>
            <ac:spMk id="9" creationId="{3C2591A3-DBF0-4A03-8C12-FE83FAB695F7}"/>
          </ac:spMkLst>
        </pc:spChg>
        <pc:picChg chg="add mod ord">
          <ac:chgData name="GEORGIEV Ignat" userId="S::igeorgie@ed.ac.uk::1e2e7928-80a7-44f8-8851-c409b1d7f4cc" providerId="AD" clId="Web-{7B3F04C1-F159-4479-8BDE-67D1CDDF863D}" dt="2018-03-23T20:35:26.474" v="231"/>
          <ac:picMkLst>
            <pc:docMk/>
            <pc:sldMk cId="2635654586" sldId="274"/>
            <ac:picMk id="4" creationId="{0224DD75-DC60-4925-9921-5134285E45AF}"/>
          </ac:picMkLst>
        </pc:picChg>
        <pc:picChg chg="add del mod">
          <ac:chgData name="GEORGIEV Ignat" userId="S::igeorgie@ed.ac.uk::1e2e7928-80a7-44f8-8851-c409b1d7f4cc" providerId="AD" clId="Web-{7B3F04C1-F159-4479-8BDE-67D1CDDF863D}" dt="2018-03-23T20:56:52.108" v="291"/>
          <ac:picMkLst>
            <pc:docMk/>
            <pc:sldMk cId="2635654586" sldId="274"/>
            <ac:picMk id="10" creationId="{55220BFE-0C3B-4E36-921B-B129F13B349F}"/>
          </ac:picMkLst>
        </pc:picChg>
        <pc:picChg chg="add mod">
          <ac:chgData name="GEORGIEV Ignat" userId="S::igeorgie@ed.ac.uk::1e2e7928-80a7-44f8-8851-c409b1d7f4cc" providerId="AD" clId="Web-{7B3F04C1-F159-4479-8BDE-67D1CDDF863D}" dt="2018-03-23T20:57:05.421" v="296"/>
          <ac:picMkLst>
            <pc:docMk/>
            <pc:sldMk cId="2635654586" sldId="274"/>
            <ac:picMk id="12" creationId="{BF10D587-E94F-4196-9180-269D56205EB0}"/>
          </ac:picMkLst>
        </pc:picChg>
      </pc:sldChg>
      <pc:sldChg chg="addSp modSp">
        <pc:chgData name="GEORGIEV Ignat" userId="S::igeorgie@ed.ac.uk::1e2e7928-80a7-44f8-8851-c409b1d7f4cc" providerId="AD" clId="Web-{7B3F04C1-F159-4479-8BDE-67D1CDDF863D}" dt="2018-03-23T21:21:27.799" v="639"/>
        <pc:sldMkLst>
          <pc:docMk/>
          <pc:sldMk cId="2595900158" sldId="276"/>
        </pc:sldMkLst>
        <pc:spChg chg="mod">
          <ac:chgData name="GEORGIEV Ignat" userId="S::igeorgie@ed.ac.uk::1e2e7928-80a7-44f8-8851-c409b1d7f4cc" providerId="AD" clId="Web-{7B3F04C1-F159-4479-8BDE-67D1CDDF863D}" dt="2018-03-23T21:01:49.784" v="373"/>
          <ac:spMkLst>
            <pc:docMk/>
            <pc:sldMk cId="2595900158" sldId="276"/>
            <ac:spMk id="2" creationId="{93E31B2C-A61B-4376-A36A-1C390B30E700}"/>
          </ac:spMkLst>
        </pc:spChg>
        <pc:spChg chg="mod">
          <ac:chgData name="GEORGIEV Ignat" userId="S::igeorgie@ed.ac.uk::1e2e7928-80a7-44f8-8851-c409b1d7f4cc" providerId="AD" clId="Web-{7B3F04C1-F159-4479-8BDE-67D1CDDF863D}" dt="2018-03-23T21:21:27.799" v="639"/>
          <ac:spMkLst>
            <pc:docMk/>
            <pc:sldMk cId="2595900158" sldId="276"/>
            <ac:spMk id="3" creationId="{B9B0F984-0664-4CAD-A6AA-3FAEFECFEB51}"/>
          </ac:spMkLst>
        </pc:spChg>
        <pc:picChg chg="add mod">
          <ac:chgData name="GEORGIEV Ignat" userId="S::igeorgie@ed.ac.uk::1e2e7928-80a7-44f8-8851-c409b1d7f4cc" providerId="AD" clId="Web-{7B3F04C1-F159-4479-8BDE-67D1CDDF863D}" dt="2018-03-23T20:59:34.487" v="317"/>
          <ac:picMkLst>
            <pc:docMk/>
            <pc:sldMk cId="2595900158" sldId="276"/>
            <ac:picMk id="4" creationId="{9C41B4A9-6E80-48AD-89BC-EAC783FD2DF5}"/>
          </ac:picMkLst>
        </pc:picChg>
      </pc:sldChg>
      <pc:sldChg chg="delSp modSp modNotes">
        <pc:chgData name="GEORGIEV Ignat" userId="S::igeorgie@ed.ac.uk::1e2e7928-80a7-44f8-8851-c409b1d7f4cc" providerId="AD" clId="Web-{7B3F04C1-F159-4479-8BDE-67D1CDDF863D}" dt="2018-03-23T21:29:11.039" v="815"/>
        <pc:sldMkLst>
          <pc:docMk/>
          <pc:sldMk cId="2527223002" sldId="277"/>
        </pc:sldMkLst>
        <pc:spChg chg="mod">
          <ac:chgData name="GEORGIEV Ignat" userId="S::igeorgie@ed.ac.uk::1e2e7928-80a7-44f8-8851-c409b1d7f4cc" providerId="AD" clId="Web-{7B3F04C1-F159-4479-8BDE-67D1CDDF863D}" dt="2018-03-23T21:29:09.086" v="813"/>
          <ac:spMkLst>
            <pc:docMk/>
            <pc:sldMk cId="2527223002" sldId="277"/>
            <ac:spMk id="3" creationId="{429C2B7A-A214-42D9-A25F-E82665C40CB3}"/>
          </ac:spMkLst>
        </pc:spChg>
        <pc:picChg chg="del mod">
          <ac:chgData name="GEORGIEV Ignat" userId="S::igeorgie@ed.ac.uk::1e2e7928-80a7-44f8-8851-c409b1d7f4cc" providerId="AD" clId="Web-{7B3F04C1-F159-4479-8BDE-67D1CDDF863D}" dt="2018-03-23T21:29:11.039" v="815"/>
          <ac:picMkLst>
            <pc:docMk/>
            <pc:sldMk cId="2527223002" sldId="277"/>
            <ac:picMk id="4" creationId="{C78C83D7-69DA-4D0E-8D74-998DD1F9112D}"/>
          </ac:picMkLst>
        </pc:picChg>
      </pc:sldChg>
      <pc:sldChg chg="addSp modSp">
        <pc:chgData name="GEORGIEV Ignat" userId="S::igeorgie@ed.ac.uk::1e2e7928-80a7-44f8-8851-c409b1d7f4cc" providerId="AD" clId="Web-{7B3F04C1-F159-4479-8BDE-67D1CDDF863D}" dt="2018-03-23T21:28:12.460" v="788"/>
        <pc:sldMkLst>
          <pc:docMk/>
          <pc:sldMk cId="2550373087" sldId="278"/>
        </pc:sldMkLst>
        <pc:picChg chg="add mod">
          <ac:chgData name="GEORGIEV Ignat" userId="S::igeorgie@ed.ac.uk::1e2e7928-80a7-44f8-8851-c409b1d7f4cc" providerId="AD" clId="Web-{7B3F04C1-F159-4479-8BDE-67D1CDDF863D}" dt="2018-03-23T21:28:12.460" v="788"/>
          <ac:picMkLst>
            <pc:docMk/>
            <pc:sldMk cId="2550373087" sldId="278"/>
            <ac:picMk id="4" creationId="{8D2D364C-76FC-4FE0-BC59-3CDCB78B3D75}"/>
          </ac:picMkLst>
        </pc:picChg>
      </pc:sldChg>
      <pc:sldChg chg="addSp delSp modSp new addAnim modAnim">
        <pc:chgData name="GEORGIEV Ignat" userId="S::igeorgie@ed.ac.uk::1e2e7928-80a7-44f8-8851-c409b1d7f4cc" providerId="AD" clId="Web-{7B3F04C1-F159-4479-8BDE-67D1CDDF863D}" dt="2018-03-23T20:29:55.453" v="75"/>
        <pc:sldMkLst>
          <pc:docMk/>
          <pc:sldMk cId="3184815801" sldId="280"/>
        </pc:sldMkLst>
        <pc:spChg chg="mod">
          <ac:chgData name="GEORGIEV Ignat" userId="S::igeorgie@ed.ac.uk::1e2e7928-80a7-44f8-8851-c409b1d7f4cc" providerId="AD" clId="Web-{7B3F04C1-F159-4479-8BDE-67D1CDDF863D}" dt="2018-03-23T20:25:15.812" v="30"/>
          <ac:spMkLst>
            <pc:docMk/>
            <pc:sldMk cId="3184815801" sldId="280"/>
            <ac:spMk id="2" creationId="{60F740E9-C0DD-4F69-8AB3-B403E3A573CF}"/>
          </ac:spMkLst>
        </pc:spChg>
        <pc:spChg chg="del">
          <ac:chgData name="GEORGIEV Ignat" userId="S::igeorgie@ed.ac.uk::1e2e7928-80a7-44f8-8851-c409b1d7f4cc" providerId="AD" clId="Web-{7B3F04C1-F159-4479-8BDE-67D1CDDF863D}" dt="2018-03-23T20:25:14.265" v="29"/>
          <ac:spMkLst>
            <pc:docMk/>
            <pc:sldMk cId="3184815801" sldId="280"/>
            <ac:spMk id="3" creationId="{FCEAAB34-0C67-452E-B384-D6242D5A05A9}"/>
          </ac:spMkLst>
        </pc:spChg>
        <pc:spChg chg="add mod">
          <ac:chgData name="GEORGIEV Ignat" userId="S::igeorgie@ed.ac.uk::1e2e7928-80a7-44f8-8851-c409b1d7f4cc" providerId="AD" clId="Web-{7B3F04C1-F159-4479-8BDE-67D1CDDF863D}" dt="2018-03-23T20:27:37.730" v="59"/>
          <ac:spMkLst>
            <pc:docMk/>
            <pc:sldMk cId="3184815801" sldId="280"/>
            <ac:spMk id="7" creationId="{8184803F-50B4-46A7-B6FA-E4F3E44087AD}"/>
          </ac:spMkLst>
        </pc:spChg>
        <pc:spChg chg="add mod">
          <ac:chgData name="GEORGIEV Ignat" userId="S::igeorgie@ed.ac.uk::1e2e7928-80a7-44f8-8851-c409b1d7f4cc" providerId="AD" clId="Web-{7B3F04C1-F159-4479-8BDE-67D1CDDF863D}" dt="2018-03-23T20:27:47.371" v="62"/>
          <ac:spMkLst>
            <pc:docMk/>
            <pc:sldMk cId="3184815801" sldId="280"/>
            <ac:spMk id="8" creationId="{1AB91352-D9CD-488C-B1E7-A095321A5FEC}"/>
          </ac:spMkLst>
        </pc:spChg>
        <pc:spChg chg="add mod">
          <ac:chgData name="GEORGIEV Ignat" userId="S::igeorgie@ed.ac.uk::1e2e7928-80a7-44f8-8851-c409b1d7f4cc" providerId="AD" clId="Web-{7B3F04C1-F159-4479-8BDE-67D1CDDF863D}" dt="2018-03-23T20:29:55.453" v="75"/>
          <ac:spMkLst>
            <pc:docMk/>
            <pc:sldMk cId="3184815801" sldId="280"/>
            <ac:spMk id="9" creationId="{A095EA46-7B54-4DC0-8782-F26E59E39D02}"/>
          </ac:spMkLst>
        </pc:spChg>
        <pc:picChg chg="add mod">
          <ac:chgData name="GEORGIEV Ignat" userId="S::igeorgie@ed.ac.uk::1e2e7928-80a7-44f8-8851-c409b1d7f4cc" providerId="AD" clId="Web-{7B3F04C1-F159-4479-8BDE-67D1CDDF863D}" dt="2018-03-23T20:26:26.730" v="43"/>
          <ac:picMkLst>
            <pc:docMk/>
            <pc:sldMk cId="3184815801" sldId="280"/>
            <ac:picMk id="3" creationId="{602ED3B0-0921-4C9D-BDCA-0FC62693333A}"/>
          </ac:picMkLst>
        </pc:picChg>
        <pc:picChg chg="add mod">
          <ac:chgData name="GEORGIEV Ignat" userId="S::igeorgie@ed.ac.uk::1e2e7928-80a7-44f8-8851-c409b1d7f4cc" providerId="AD" clId="Web-{7B3F04C1-F159-4479-8BDE-67D1CDDF863D}" dt="2018-03-23T20:25:24.406" v="35"/>
          <ac:picMkLst>
            <pc:docMk/>
            <pc:sldMk cId="3184815801" sldId="280"/>
            <ac:picMk id="4" creationId="{92C73A1C-6012-458A-B968-0673D04034A0}"/>
          </ac:picMkLst>
        </pc:picChg>
        <pc:picChg chg="add mod">
          <ac:chgData name="GEORGIEV Ignat" userId="S::igeorgie@ed.ac.uk::1e2e7928-80a7-44f8-8851-c409b1d7f4cc" providerId="AD" clId="Web-{7B3F04C1-F159-4479-8BDE-67D1CDDF863D}" dt="2018-03-23T20:25:40.531" v="40"/>
          <ac:picMkLst>
            <pc:docMk/>
            <pc:sldMk cId="3184815801" sldId="280"/>
            <ac:picMk id="6" creationId="{A5ADF5EF-E73C-442A-B0CD-D3EC0CFF789A}"/>
          </ac:picMkLst>
        </pc:picChg>
      </pc:sldChg>
      <pc:sldChg chg="addSp delSp modSp new modNotes">
        <pc:chgData name="GEORGIEV Ignat" userId="S::igeorgie@ed.ac.uk::1e2e7928-80a7-44f8-8851-c409b1d7f4cc" providerId="AD" clId="Web-{7B3F04C1-F159-4479-8BDE-67D1CDDF863D}" dt="2018-03-23T21:07:20.226" v="537"/>
        <pc:sldMkLst>
          <pc:docMk/>
          <pc:sldMk cId="3569771629" sldId="281"/>
        </pc:sldMkLst>
        <pc:spChg chg="mod">
          <ac:chgData name="GEORGIEV Ignat" userId="S::igeorgie@ed.ac.uk::1e2e7928-80a7-44f8-8851-c409b1d7f4cc" providerId="AD" clId="Web-{7B3F04C1-F159-4479-8BDE-67D1CDDF863D}" dt="2018-03-23T21:01:57.315" v="378"/>
          <ac:spMkLst>
            <pc:docMk/>
            <pc:sldMk cId="3569771629" sldId="281"/>
            <ac:spMk id="2" creationId="{54A9F4BF-84B8-4321-9251-0632196ECED4}"/>
          </ac:spMkLst>
        </pc:spChg>
        <pc:spChg chg="del">
          <ac:chgData name="GEORGIEV Ignat" userId="S::igeorgie@ed.ac.uk::1e2e7928-80a7-44f8-8851-c409b1d7f4cc" providerId="AD" clId="Web-{7B3F04C1-F159-4479-8BDE-67D1CDDF863D}" dt="2018-03-23T21:00:34.955" v="328"/>
          <ac:spMkLst>
            <pc:docMk/>
            <pc:sldMk cId="3569771629" sldId="281"/>
            <ac:spMk id="3" creationId="{CD159B4C-0807-4BFC-A31D-907F6B42452D}"/>
          </ac:spMkLst>
        </pc:spChg>
        <pc:spChg chg="add del mod">
          <ac:chgData name="GEORGIEV Ignat" userId="S::igeorgie@ed.ac.uk::1e2e7928-80a7-44f8-8851-c409b1d7f4cc" providerId="AD" clId="Web-{7B3F04C1-F159-4479-8BDE-67D1CDDF863D}" dt="2018-03-23T21:02:12.487" v="388"/>
          <ac:spMkLst>
            <pc:docMk/>
            <pc:sldMk cId="3569771629" sldId="281"/>
            <ac:spMk id="6" creationId="{EE253896-8228-4528-BF0A-ADD5A25798ED}"/>
          </ac:spMkLst>
        </pc:spChg>
        <pc:spChg chg="add mod">
          <ac:chgData name="GEORGIEV Ignat" userId="S::igeorgie@ed.ac.uk::1e2e7928-80a7-44f8-8851-c409b1d7f4cc" providerId="AD" clId="Web-{7B3F04C1-F159-4479-8BDE-67D1CDDF863D}" dt="2018-03-23T21:04:51.146" v="490"/>
          <ac:spMkLst>
            <pc:docMk/>
            <pc:sldMk cId="3569771629" sldId="281"/>
            <ac:spMk id="7" creationId="{A235A0E1-E746-4773-BD21-469D7A2959FD}"/>
          </ac:spMkLst>
        </pc:spChg>
        <pc:picChg chg="add mod">
          <ac:chgData name="GEORGIEV Ignat" userId="S::igeorgie@ed.ac.uk::1e2e7928-80a7-44f8-8851-c409b1d7f4cc" providerId="AD" clId="Web-{7B3F04C1-F159-4479-8BDE-67D1CDDF863D}" dt="2018-03-23T21:00:54.065" v="336"/>
          <ac:picMkLst>
            <pc:docMk/>
            <pc:sldMk cId="3569771629" sldId="281"/>
            <ac:picMk id="4" creationId="{42B142D1-B997-446E-AF33-6C6C65B912FB}"/>
          </ac:picMkLst>
        </pc:picChg>
      </pc:sldChg>
      <pc:sldChg chg="addSp modSp new">
        <pc:chgData name="GEORGIEV Ignat" userId="S::igeorgie@ed.ac.uk::1e2e7928-80a7-44f8-8851-c409b1d7f4cc" providerId="AD" clId="Web-{7B3F04C1-F159-4479-8BDE-67D1CDDF863D}" dt="2018-03-23T21:23:03.972" v="687"/>
        <pc:sldMkLst>
          <pc:docMk/>
          <pc:sldMk cId="1360685886" sldId="282"/>
        </pc:sldMkLst>
        <pc:spChg chg="mod">
          <ac:chgData name="GEORGIEV Ignat" userId="S::igeorgie@ed.ac.uk::1e2e7928-80a7-44f8-8851-c409b1d7f4cc" providerId="AD" clId="Web-{7B3F04C1-F159-4479-8BDE-67D1CDDF863D}" dt="2018-03-23T21:09:37.587" v="589"/>
          <ac:spMkLst>
            <pc:docMk/>
            <pc:sldMk cId="1360685886" sldId="282"/>
            <ac:spMk id="2" creationId="{E9EABA2E-C975-4D4D-BE2F-1219C3529593}"/>
          </ac:spMkLst>
        </pc:spChg>
        <pc:spChg chg="mod">
          <ac:chgData name="GEORGIEV Ignat" userId="S::igeorgie@ed.ac.uk::1e2e7928-80a7-44f8-8851-c409b1d7f4cc" providerId="AD" clId="Web-{7B3F04C1-F159-4479-8BDE-67D1CDDF863D}" dt="2018-03-23T21:22:35.003" v="671"/>
          <ac:spMkLst>
            <pc:docMk/>
            <pc:sldMk cId="1360685886" sldId="282"/>
            <ac:spMk id="3" creationId="{A9F7DE73-10AD-4C69-BCD3-F643685F816B}"/>
          </ac:spMkLst>
        </pc:spChg>
        <pc:picChg chg="add mod">
          <ac:chgData name="GEORGIEV Ignat" userId="S::igeorgie@ed.ac.uk::1e2e7928-80a7-44f8-8851-c409b1d7f4cc" providerId="AD" clId="Web-{7B3F04C1-F159-4479-8BDE-67D1CDDF863D}" dt="2018-03-23T21:23:03.972" v="687"/>
          <ac:picMkLst>
            <pc:docMk/>
            <pc:sldMk cId="1360685886" sldId="282"/>
            <ac:picMk id="4" creationId="{14C92DD6-8875-4CD3-8B6F-ECDB323C4AB8}"/>
          </ac:picMkLst>
        </pc:picChg>
      </pc:sldChg>
      <pc:sldChg chg="addSp modSp new">
        <pc:chgData name="GEORGIEV Ignat" userId="S::igeorgie@ed.ac.uk::1e2e7928-80a7-44f8-8851-c409b1d7f4cc" providerId="AD" clId="Web-{7B3F04C1-F159-4479-8BDE-67D1CDDF863D}" dt="2018-03-23T21:24:48.864" v="725"/>
        <pc:sldMkLst>
          <pc:docMk/>
          <pc:sldMk cId="1720854806" sldId="283"/>
        </pc:sldMkLst>
        <pc:spChg chg="mod">
          <ac:chgData name="GEORGIEV Ignat" userId="S::igeorgie@ed.ac.uk::1e2e7928-80a7-44f8-8851-c409b1d7f4cc" providerId="AD" clId="Web-{7B3F04C1-F159-4479-8BDE-67D1CDDF863D}" dt="2018-03-23T21:24:02.691" v="696"/>
          <ac:spMkLst>
            <pc:docMk/>
            <pc:sldMk cId="1720854806" sldId="283"/>
            <ac:spMk id="2" creationId="{4F12E3E7-7A16-44BD-8934-4FBDCAF74B79}"/>
          </ac:spMkLst>
        </pc:spChg>
        <pc:spChg chg="mod">
          <ac:chgData name="GEORGIEV Ignat" userId="S::igeorgie@ed.ac.uk::1e2e7928-80a7-44f8-8851-c409b1d7f4cc" providerId="AD" clId="Web-{7B3F04C1-F159-4479-8BDE-67D1CDDF863D}" dt="2018-03-23T21:24:48.864" v="725"/>
          <ac:spMkLst>
            <pc:docMk/>
            <pc:sldMk cId="1720854806" sldId="283"/>
            <ac:spMk id="3" creationId="{00F287B0-91D6-4DB0-8D22-65ACDAF82C0F}"/>
          </ac:spMkLst>
        </pc:spChg>
        <pc:picChg chg="add mod">
          <ac:chgData name="GEORGIEV Ignat" userId="S::igeorgie@ed.ac.uk::1e2e7928-80a7-44f8-8851-c409b1d7f4cc" providerId="AD" clId="Web-{7B3F04C1-F159-4479-8BDE-67D1CDDF863D}" dt="2018-03-23T21:24:39.176" v="718"/>
          <ac:picMkLst>
            <pc:docMk/>
            <pc:sldMk cId="1720854806" sldId="283"/>
            <ac:picMk id="4" creationId="{A7D2597D-F5C9-4880-8F60-B114438C99BC}"/>
          </ac:picMkLst>
        </pc:picChg>
      </pc:sldChg>
      <pc:sldChg chg="addSp modSp new">
        <pc:chgData name="GEORGIEV Ignat" userId="S::igeorgie@ed.ac.uk::1e2e7928-80a7-44f8-8851-c409b1d7f4cc" providerId="AD" clId="Web-{7B3F04C1-F159-4479-8BDE-67D1CDDF863D}" dt="2018-03-23T21:25:48.317" v="749"/>
        <pc:sldMkLst>
          <pc:docMk/>
          <pc:sldMk cId="2431123417" sldId="284"/>
        </pc:sldMkLst>
        <pc:spChg chg="mod">
          <ac:chgData name="GEORGIEV Ignat" userId="S::igeorgie@ed.ac.uk::1e2e7928-80a7-44f8-8851-c409b1d7f4cc" providerId="AD" clId="Web-{7B3F04C1-F159-4479-8BDE-67D1CDDF863D}" dt="2018-03-23T21:25:33.255" v="742"/>
          <ac:spMkLst>
            <pc:docMk/>
            <pc:sldMk cId="2431123417" sldId="284"/>
            <ac:spMk id="2" creationId="{797FF460-525B-4E42-A52D-62F01E234173}"/>
          </ac:spMkLst>
        </pc:spChg>
        <pc:spChg chg="mod">
          <ac:chgData name="GEORGIEV Ignat" userId="S::igeorgie@ed.ac.uk::1e2e7928-80a7-44f8-8851-c409b1d7f4cc" providerId="AD" clId="Web-{7B3F04C1-F159-4479-8BDE-67D1CDDF863D}" dt="2018-03-23T21:25:23.989" v="734"/>
          <ac:spMkLst>
            <pc:docMk/>
            <pc:sldMk cId="2431123417" sldId="284"/>
            <ac:spMk id="3" creationId="{666A9FBC-3FD6-4547-B9D3-56BB691DA7DE}"/>
          </ac:spMkLst>
        </pc:spChg>
        <pc:picChg chg="add mod">
          <ac:chgData name="GEORGIEV Ignat" userId="S::igeorgie@ed.ac.uk::1e2e7928-80a7-44f8-8851-c409b1d7f4cc" providerId="AD" clId="Web-{7B3F04C1-F159-4479-8BDE-67D1CDDF863D}" dt="2018-03-23T21:25:48.317" v="749"/>
          <ac:picMkLst>
            <pc:docMk/>
            <pc:sldMk cId="2431123417" sldId="284"/>
            <ac:picMk id="4" creationId="{63C08F33-7ED0-487E-ACDA-B625BBA4DEEC}"/>
          </ac:picMkLst>
        </pc:picChg>
      </pc:sldChg>
      <pc:sldChg chg="addSp delSp modSp new modNotes">
        <pc:chgData name="GEORGIEV Ignat" userId="S::igeorgie@ed.ac.uk::1e2e7928-80a7-44f8-8851-c409b1d7f4cc" providerId="AD" clId="Web-{7B3F04C1-F159-4479-8BDE-67D1CDDF863D}" dt="2018-03-23T21:27:40.116" v="783"/>
        <pc:sldMkLst>
          <pc:docMk/>
          <pc:sldMk cId="4274655658" sldId="285"/>
        </pc:sldMkLst>
        <pc:spChg chg="mod">
          <ac:chgData name="GEORGIEV Ignat" userId="S::igeorgie@ed.ac.uk::1e2e7928-80a7-44f8-8851-c409b1d7f4cc" providerId="AD" clId="Web-{7B3F04C1-F159-4479-8BDE-67D1CDDF863D}" dt="2018-03-23T21:26:27.022" v="753"/>
          <ac:spMkLst>
            <pc:docMk/>
            <pc:sldMk cId="4274655658" sldId="285"/>
            <ac:spMk id="2" creationId="{254C4C4D-BF3D-4851-A0D6-664EFE07A485}"/>
          </ac:spMkLst>
        </pc:spChg>
        <pc:spChg chg="add del">
          <ac:chgData name="GEORGIEV Ignat" userId="S::igeorgie@ed.ac.uk::1e2e7928-80a7-44f8-8851-c409b1d7f4cc" providerId="AD" clId="Web-{7B3F04C1-F159-4479-8BDE-67D1CDDF863D}" dt="2018-03-23T21:27:02.397" v="767"/>
          <ac:spMkLst>
            <pc:docMk/>
            <pc:sldMk cId="4274655658" sldId="285"/>
            <ac:spMk id="3" creationId="{B9C55656-F057-465F-A52D-B9B7B107E4E5}"/>
          </ac:spMkLst>
        </pc:spChg>
        <pc:picChg chg="add del mod ord">
          <ac:chgData name="GEORGIEV Ignat" userId="S::igeorgie@ed.ac.uk::1e2e7928-80a7-44f8-8851-c409b1d7f4cc" providerId="AD" clId="Web-{7B3F04C1-F159-4479-8BDE-67D1CDDF863D}" dt="2018-03-23T21:26:56.334" v="766"/>
          <ac:picMkLst>
            <pc:docMk/>
            <pc:sldMk cId="4274655658" sldId="285"/>
            <ac:picMk id="4" creationId="{E5134CE7-5980-4047-BD87-A64BF17F2285}"/>
          </ac:picMkLst>
        </pc:picChg>
        <pc:picChg chg="add mod ord">
          <ac:chgData name="GEORGIEV Ignat" userId="S::igeorgie@ed.ac.uk::1e2e7928-80a7-44f8-8851-c409b1d7f4cc" providerId="AD" clId="Web-{7B3F04C1-F159-4479-8BDE-67D1CDDF863D}" dt="2018-03-23T21:27:08.787" v="768"/>
          <ac:picMkLst>
            <pc:docMk/>
            <pc:sldMk cId="4274655658" sldId="285"/>
            <ac:picMk id="6" creationId="{BE839FD5-F2A0-426A-9C26-8912BF0FB934}"/>
          </ac:picMkLst>
        </pc:picChg>
      </pc:sldChg>
    </pc:docChg>
  </pc:docChgLst>
  <pc:docChgLst>
    <pc:chgData name="GEORGIEV Ignat" userId="S::igeorgie@ed.ac.uk::1e2e7928-80a7-44f8-8851-c409b1d7f4cc" providerId="AD" clId="Web-{AFB20707-1CF4-405D-9CD9-E402A85AA0F1}"/>
    <pc:docChg chg="modSld">
      <pc:chgData name="GEORGIEV Ignat" userId="S::igeorgie@ed.ac.uk::1e2e7928-80a7-44f8-8851-c409b1d7f4cc" providerId="AD" clId="Web-{AFB20707-1CF4-405D-9CD9-E402A85AA0F1}" dt="2018-04-10T13:00:18.418" v="42"/>
      <pc:docMkLst>
        <pc:docMk/>
      </pc:docMkLst>
      <pc:sldChg chg="addSp delSp modSp">
        <pc:chgData name="GEORGIEV Ignat" userId="S::igeorgie@ed.ac.uk::1e2e7928-80a7-44f8-8851-c409b1d7f4cc" providerId="AD" clId="Web-{AFB20707-1CF4-405D-9CD9-E402A85AA0F1}" dt="2018-04-10T12:55:02.867" v="5"/>
        <pc:sldMkLst>
          <pc:docMk/>
          <pc:sldMk cId="483712414" sldId="263"/>
        </pc:sldMkLst>
        <pc:picChg chg="add mod">
          <ac:chgData name="GEORGIEV Ignat" userId="S::igeorgie@ed.ac.uk::1e2e7928-80a7-44f8-8851-c409b1d7f4cc" providerId="AD" clId="Web-{AFB20707-1CF4-405D-9CD9-E402A85AA0F1}" dt="2018-04-10T12:55:02.867" v="5"/>
          <ac:picMkLst>
            <pc:docMk/>
            <pc:sldMk cId="483712414" sldId="263"/>
            <ac:picMk id="4" creationId="{7C4E8863-EBC5-4AA1-AA15-A52F77CF72C4}"/>
          </ac:picMkLst>
        </pc:picChg>
        <pc:picChg chg="del">
          <ac:chgData name="GEORGIEV Ignat" userId="S::igeorgie@ed.ac.uk::1e2e7928-80a7-44f8-8851-c409b1d7f4cc" providerId="AD" clId="Web-{AFB20707-1CF4-405D-9CD9-E402A85AA0F1}" dt="2018-04-10T12:54:28.586" v="0"/>
          <ac:picMkLst>
            <pc:docMk/>
            <pc:sldMk cId="483712414" sldId="263"/>
            <ac:picMk id="5" creationId="{8150BB6B-A3F3-4ACD-ABF6-8FB4687E70D0}"/>
          </ac:picMkLst>
        </pc:picChg>
      </pc:sldChg>
      <pc:sldChg chg="addAnim modAnim">
        <pc:chgData name="GEORGIEV Ignat" userId="S::igeorgie@ed.ac.uk::1e2e7928-80a7-44f8-8851-c409b1d7f4cc" providerId="AD" clId="Web-{AFB20707-1CF4-405D-9CD9-E402A85AA0F1}" dt="2018-04-10T12:59:46.574" v="9"/>
        <pc:sldMkLst>
          <pc:docMk/>
          <pc:sldMk cId="2527223002" sldId="277"/>
        </pc:sldMkLst>
      </pc:sldChg>
      <pc:sldChg chg="modSp">
        <pc:chgData name="GEORGIEV Ignat" userId="S::igeorgie@ed.ac.uk::1e2e7928-80a7-44f8-8851-c409b1d7f4cc" providerId="AD" clId="Web-{AFB20707-1CF4-405D-9CD9-E402A85AA0F1}" dt="2018-04-10T13:00:18.418" v="42"/>
        <pc:sldMkLst>
          <pc:docMk/>
          <pc:sldMk cId="2550373087" sldId="278"/>
        </pc:sldMkLst>
        <pc:spChg chg="mod">
          <ac:chgData name="GEORGIEV Ignat" userId="S::igeorgie@ed.ac.uk::1e2e7928-80a7-44f8-8851-c409b1d7f4cc" providerId="AD" clId="Web-{AFB20707-1CF4-405D-9CD9-E402A85AA0F1}" dt="2018-04-10T13:00:16.871" v="39"/>
          <ac:spMkLst>
            <pc:docMk/>
            <pc:sldMk cId="2550373087" sldId="278"/>
            <ac:spMk id="3" creationId="{1F627879-D091-413E-8D37-A8650E6B424E}"/>
          </ac:spMkLst>
        </pc:spChg>
        <pc:picChg chg="mod">
          <ac:chgData name="GEORGIEV Ignat" userId="S::igeorgie@ed.ac.uk::1e2e7928-80a7-44f8-8851-c409b1d7f4cc" providerId="AD" clId="Web-{AFB20707-1CF4-405D-9CD9-E402A85AA0F1}" dt="2018-04-10T13:00:18.418" v="42"/>
          <ac:picMkLst>
            <pc:docMk/>
            <pc:sldMk cId="2550373087" sldId="278"/>
            <ac:picMk id="4" creationId="{8D2D364C-76FC-4FE0-BC59-3CDCB78B3D75}"/>
          </ac:picMkLst>
        </pc:picChg>
      </pc:sldChg>
      <pc:sldChg chg="addAnim modAnim">
        <pc:chgData name="GEORGIEV Ignat" userId="S::igeorgie@ed.ac.uk::1e2e7928-80a7-44f8-8851-c409b1d7f4cc" providerId="AD" clId="Web-{AFB20707-1CF4-405D-9CD9-E402A85AA0F1}" dt="2018-04-10T12:59:04.636" v="7"/>
        <pc:sldMkLst>
          <pc:docMk/>
          <pc:sldMk cId="1518221135" sldId="296"/>
        </pc:sldMkLst>
      </pc:sldChg>
    </pc:docChg>
  </pc:docChgLst>
  <pc:docChgLst>
    <pc:chgData name="GEORGIEV Ignat" userId="S::igeorgie@ed.ac.uk::1e2e7928-80a7-44f8-8851-c409b1d7f4cc" providerId="AD" clId="Web-{5412F747-29E5-4D72-BAF9-E2D885CE6E29}"/>
    <pc:docChg chg="addSld delSld modSld sldOrd">
      <pc:chgData name="GEORGIEV Ignat" userId="S::igeorgie@ed.ac.uk::1e2e7928-80a7-44f8-8851-c409b1d7f4cc" providerId="AD" clId="Web-{5412F747-29E5-4D72-BAF9-E2D885CE6E29}" dt="2018-04-09T15:04:57.924" v="1728"/>
      <pc:docMkLst>
        <pc:docMk/>
      </pc:docMkLst>
      <pc:sldChg chg="modNotes">
        <pc:chgData name="GEORGIEV Ignat" userId="S::igeorgie@ed.ac.uk::1e2e7928-80a7-44f8-8851-c409b1d7f4cc" providerId="AD" clId="Web-{5412F747-29E5-4D72-BAF9-E2D885CE6E29}" dt="2018-04-09T13:01:00.274" v="62"/>
        <pc:sldMkLst>
          <pc:docMk/>
          <pc:sldMk cId="3856271849" sldId="257"/>
        </pc:sldMkLst>
      </pc:sldChg>
      <pc:sldChg chg="modSp">
        <pc:chgData name="GEORGIEV Ignat" userId="S::igeorgie@ed.ac.uk::1e2e7928-80a7-44f8-8851-c409b1d7f4cc" providerId="AD" clId="Web-{5412F747-29E5-4D72-BAF9-E2D885CE6E29}" dt="2018-04-09T13:01:30.117" v="72"/>
        <pc:sldMkLst>
          <pc:docMk/>
          <pc:sldMk cId="3428812564" sldId="258"/>
        </pc:sldMkLst>
        <pc:spChg chg="mod">
          <ac:chgData name="GEORGIEV Ignat" userId="S::igeorgie@ed.ac.uk::1e2e7928-80a7-44f8-8851-c409b1d7f4cc" providerId="AD" clId="Web-{5412F747-29E5-4D72-BAF9-E2D885CE6E29}" dt="2018-04-09T13:01:30.117" v="72"/>
          <ac:spMkLst>
            <pc:docMk/>
            <pc:sldMk cId="3428812564" sldId="258"/>
            <ac:spMk id="6" creationId="{D67DDFAD-ACD2-4568-828D-B2F18EDB88FA}"/>
          </ac:spMkLst>
        </pc:spChg>
      </pc:sldChg>
      <pc:sldChg chg="modNotes">
        <pc:chgData name="GEORGIEV Ignat" userId="S::igeorgie@ed.ac.uk::1e2e7928-80a7-44f8-8851-c409b1d7f4cc" providerId="AD" clId="Web-{5412F747-29E5-4D72-BAF9-E2D885CE6E29}" dt="2018-04-09T13:07:26.352" v="80"/>
        <pc:sldMkLst>
          <pc:docMk/>
          <pc:sldMk cId="4096704970" sldId="260"/>
        </pc:sldMkLst>
      </pc:sldChg>
      <pc:sldChg chg="modSp">
        <pc:chgData name="GEORGIEV Ignat" userId="S::igeorgie@ed.ac.uk::1e2e7928-80a7-44f8-8851-c409b1d7f4cc" providerId="AD" clId="Web-{5412F747-29E5-4D72-BAF9-E2D885CE6E29}" dt="2018-04-09T13:08:26.399" v="93"/>
        <pc:sldMkLst>
          <pc:docMk/>
          <pc:sldMk cId="768709314" sldId="262"/>
        </pc:sldMkLst>
        <pc:spChg chg="mod">
          <ac:chgData name="GEORGIEV Ignat" userId="S::igeorgie@ed.ac.uk::1e2e7928-80a7-44f8-8851-c409b1d7f4cc" providerId="AD" clId="Web-{5412F747-29E5-4D72-BAF9-E2D885CE6E29}" dt="2018-04-09T13:08:26.399" v="93"/>
          <ac:spMkLst>
            <pc:docMk/>
            <pc:sldMk cId="768709314" sldId="262"/>
            <ac:spMk id="2" creationId="{EDA654FE-1843-49A4-BDC9-7B878E2BE026}"/>
          </ac:spMkLst>
        </pc:spChg>
      </pc:sldChg>
      <pc:sldChg chg="modSp">
        <pc:chgData name="GEORGIEV Ignat" userId="S::igeorgie@ed.ac.uk::1e2e7928-80a7-44f8-8851-c409b1d7f4cc" providerId="AD" clId="Web-{5412F747-29E5-4D72-BAF9-E2D885CE6E29}" dt="2018-04-09T13:47:48.962" v="542"/>
        <pc:sldMkLst>
          <pc:docMk/>
          <pc:sldMk cId="483712414" sldId="263"/>
        </pc:sldMkLst>
        <pc:picChg chg="mod">
          <ac:chgData name="GEORGIEV Ignat" userId="S::igeorgie@ed.ac.uk::1e2e7928-80a7-44f8-8851-c409b1d7f4cc" providerId="AD" clId="Web-{5412F747-29E5-4D72-BAF9-E2D885CE6E29}" dt="2018-04-09T13:47:48.962" v="542"/>
          <ac:picMkLst>
            <pc:docMk/>
            <pc:sldMk cId="483712414" sldId="263"/>
            <ac:picMk id="5" creationId="{8150BB6B-A3F3-4ACD-ABF6-8FB4687E70D0}"/>
          </ac:picMkLst>
        </pc:picChg>
      </pc:sldChg>
      <pc:sldChg chg="modSp modNotes">
        <pc:chgData name="GEORGIEV Ignat" userId="S::igeorgie@ed.ac.uk::1e2e7928-80a7-44f8-8851-c409b1d7f4cc" providerId="AD" clId="Web-{5412F747-29E5-4D72-BAF9-E2D885CE6E29}" dt="2018-04-09T13:42:07.712" v="398"/>
        <pc:sldMkLst>
          <pc:docMk/>
          <pc:sldMk cId="1203634911" sldId="265"/>
        </pc:sldMkLst>
        <pc:spChg chg="mod">
          <ac:chgData name="GEORGIEV Ignat" userId="S::igeorgie@ed.ac.uk::1e2e7928-80a7-44f8-8851-c409b1d7f4cc" providerId="AD" clId="Web-{5412F747-29E5-4D72-BAF9-E2D885CE6E29}" dt="2018-04-09T13:37:23.102" v="356"/>
          <ac:spMkLst>
            <pc:docMk/>
            <pc:sldMk cId="1203634911" sldId="265"/>
            <ac:spMk id="3" creationId="{EBE24860-CC31-4B87-AD1A-D30A81E4B263}"/>
          </ac:spMkLst>
        </pc:spChg>
      </pc:sldChg>
      <pc:sldChg chg="addSp delSp modSp modNotes">
        <pc:chgData name="GEORGIEV Ignat" userId="S::igeorgie@ed.ac.uk::1e2e7928-80a7-44f8-8851-c409b1d7f4cc" providerId="AD" clId="Web-{5412F747-29E5-4D72-BAF9-E2D885CE6E29}" dt="2018-04-09T13:22:53.774" v="301"/>
        <pc:sldMkLst>
          <pc:docMk/>
          <pc:sldMk cId="1191227782" sldId="266"/>
        </pc:sldMkLst>
        <pc:spChg chg="mod">
          <ac:chgData name="GEORGIEV Ignat" userId="S::igeorgie@ed.ac.uk::1e2e7928-80a7-44f8-8851-c409b1d7f4cc" providerId="AD" clId="Web-{5412F747-29E5-4D72-BAF9-E2D885CE6E29}" dt="2018-04-09T13:11:16.024" v="102"/>
          <ac:spMkLst>
            <pc:docMk/>
            <pc:sldMk cId="1191227782" sldId="266"/>
            <ac:spMk id="5" creationId="{238817E5-1456-4C5A-8B60-A9AB6078E7C6}"/>
          </ac:spMkLst>
        </pc:spChg>
        <pc:spChg chg="add mod">
          <ac:chgData name="GEORGIEV Ignat" userId="S::igeorgie@ed.ac.uk::1e2e7928-80a7-44f8-8851-c409b1d7f4cc" providerId="AD" clId="Web-{5412F747-29E5-4D72-BAF9-E2D885CE6E29}" dt="2018-04-09T13:12:08.477" v="115"/>
          <ac:spMkLst>
            <pc:docMk/>
            <pc:sldMk cId="1191227782" sldId="266"/>
            <ac:spMk id="9" creationId="{4BC3F99D-D321-4DBD-B69E-C7ACBF859063}"/>
          </ac:spMkLst>
        </pc:spChg>
        <pc:spChg chg="add mod">
          <ac:chgData name="GEORGIEV Ignat" userId="S::igeorgie@ed.ac.uk::1e2e7928-80a7-44f8-8851-c409b1d7f4cc" providerId="AD" clId="Web-{5412F747-29E5-4D72-BAF9-E2D885CE6E29}" dt="2018-04-09T13:13:15.289" v="129"/>
          <ac:spMkLst>
            <pc:docMk/>
            <pc:sldMk cId="1191227782" sldId="266"/>
            <ac:spMk id="10" creationId="{5E1EA27F-FC63-4135-9118-3C9A7E4AD67F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3:11:01.227" v="100"/>
          <ac:picMkLst>
            <pc:docMk/>
            <pc:sldMk cId="1191227782" sldId="266"/>
            <ac:picMk id="3" creationId="{75EC8B3C-1DE8-466A-85D4-0CFF7005A5CC}"/>
          </ac:picMkLst>
        </pc:picChg>
        <pc:picChg chg="del">
          <ac:chgData name="GEORGIEV Ignat" userId="S::igeorgie@ed.ac.uk::1e2e7928-80a7-44f8-8851-c409b1d7f4cc" providerId="AD" clId="Web-{5412F747-29E5-4D72-BAF9-E2D885CE6E29}" dt="2018-04-09T13:10:45.649" v="94"/>
          <ac:picMkLst>
            <pc:docMk/>
            <pc:sldMk cId="1191227782" sldId="266"/>
            <ac:picMk id="4" creationId="{11846F84-BAE8-4962-8D03-345DEA6AF160}"/>
          </ac:picMkLst>
        </pc:picChg>
        <pc:picChg chg="add mod">
          <ac:chgData name="GEORGIEV Ignat" userId="S::igeorgie@ed.ac.uk::1e2e7928-80a7-44f8-8851-c409b1d7f4cc" providerId="AD" clId="Web-{5412F747-29E5-4D72-BAF9-E2D885CE6E29}" dt="2018-04-09T13:12:02.258" v="113"/>
          <ac:picMkLst>
            <pc:docMk/>
            <pc:sldMk cId="1191227782" sldId="266"/>
            <ac:picMk id="7" creationId="{E4658376-2CEE-40D9-BA89-0658CA04E3E2}"/>
          </ac:picMkLst>
        </pc:picChg>
      </pc:sldChg>
      <pc:sldChg chg="modSp modNotes">
        <pc:chgData name="GEORGIEV Ignat" userId="S::igeorgie@ed.ac.uk::1e2e7928-80a7-44f8-8851-c409b1d7f4cc" providerId="AD" clId="Web-{5412F747-29E5-4D72-BAF9-E2D885CE6E29}" dt="2018-04-09T13:50:29.665" v="550"/>
        <pc:sldMkLst>
          <pc:docMk/>
          <pc:sldMk cId="3969507847" sldId="268"/>
        </pc:sldMkLst>
        <pc:spChg chg="mod">
          <ac:chgData name="GEORGIEV Ignat" userId="S::igeorgie@ed.ac.uk::1e2e7928-80a7-44f8-8851-c409b1d7f4cc" providerId="AD" clId="Web-{5412F747-29E5-4D72-BAF9-E2D885CE6E29}" dt="2018-04-09T13:48:12.790" v="545"/>
          <ac:spMkLst>
            <pc:docMk/>
            <pc:sldMk cId="3969507847" sldId="268"/>
            <ac:spMk id="3" creationId="{2AF3F7E9-8B7F-4147-9E61-4368EF960DDA}"/>
          </ac:spMkLst>
        </pc:spChg>
      </pc:sldChg>
      <pc:sldChg chg="addAnim modAnim modNotes">
        <pc:chgData name="GEORGIEV Ignat" userId="S::igeorgie@ed.ac.uk::1e2e7928-80a7-44f8-8851-c409b1d7f4cc" providerId="AD" clId="Web-{5412F747-29E5-4D72-BAF9-E2D885CE6E29}" dt="2018-04-09T13:51:45.399" v="564"/>
        <pc:sldMkLst>
          <pc:docMk/>
          <pc:sldMk cId="2047293260" sldId="270"/>
        </pc:sldMkLst>
      </pc:sldChg>
      <pc:sldChg chg="modNotes">
        <pc:chgData name="GEORGIEV Ignat" userId="S::igeorgie@ed.ac.uk::1e2e7928-80a7-44f8-8851-c409b1d7f4cc" providerId="AD" clId="Web-{5412F747-29E5-4D72-BAF9-E2D885CE6E29}" dt="2018-04-09T13:53:26.149" v="599"/>
        <pc:sldMkLst>
          <pc:docMk/>
          <pc:sldMk cId="2377751880" sldId="271"/>
        </pc:sldMkLst>
      </pc:sldChg>
      <pc:sldChg chg="modSp">
        <pc:chgData name="GEORGIEV Ignat" userId="S::igeorgie@ed.ac.uk::1e2e7928-80a7-44f8-8851-c409b1d7f4cc" providerId="AD" clId="Web-{5412F747-29E5-4D72-BAF9-E2D885CE6E29}" dt="2018-04-09T14:05:13.524" v="748"/>
        <pc:sldMkLst>
          <pc:docMk/>
          <pc:sldMk cId="1382430571" sldId="272"/>
        </pc:sldMkLst>
        <pc:spChg chg="mod">
          <ac:chgData name="GEORGIEV Ignat" userId="S::igeorgie@ed.ac.uk::1e2e7928-80a7-44f8-8851-c409b1d7f4cc" providerId="AD" clId="Web-{5412F747-29E5-4D72-BAF9-E2D885CE6E29}" dt="2018-04-09T14:05:13.524" v="748"/>
          <ac:spMkLst>
            <pc:docMk/>
            <pc:sldMk cId="1382430571" sldId="272"/>
            <ac:spMk id="3" creationId="{523616CA-0B3B-4625-A588-7F4A2D837E7B}"/>
          </ac:spMkLst>
        </pc:spChg>
      </pc:sldChg>
      <pc:sldChg chg="modSp">
        <pc:chgData name="GEORGIEV Ignat" userId="S::igeorgie@ed.ac.uk::1e2e7928-80a7-44f8-8851-c409b1d7f4cc" providerId="AD" clId="Web-{5412F747-29E5-4D72-BAF9-E2D885CE6E29}" dt="2018-04-09T14:10:24.258" v="805"/>
        <pc:sldMkLst>
          <pc:docMk/>
          <pc:sldMk cId="2402422002" sldId="273"/>
        </pc:sldMkLst>
        <pc:spChg chg="mod">
          <ac:chgData name="GEORGIEV Ignat" userId="S::igeorgie@ed.ac.uk::1e2e7928-80a7-44f8-8851-c409b1d7f4cc" providerId="AD" clId="Web-{5412F747-29E5-4D72-BAF9-E2D885CE6E29}" dt="2018-04-09T14:10:24.258" v="805"/>
          <ac:spMkLst>
            <pc:docMk/>
            <pc:sldMk cId="2402422002" sldId="273"/>
            <ac:spMk id="2" creationId="{13099975-F278-49C0-A3BA-4C0405D483D0}"/>
          </ac:spMkLst>
        </pc:spChg>
      </pc:sldChg>
      <pc:sldChg chg="modNotes">
        <pc:chgData name="GEORGIEV Ignat" userId="S::igeorgie@ed.ac.uk::1e2e7928-80a7-44f8-8851-c409b1d7f4cc" providerId="AD" clId="Web-{5412F747-29E5-4D72-BAF9-E2D885CE6E29}" dt="2018-04-09T14:27:16.680" v="866"/>
        <pc:sldMkLst>
          <pc:docMk/>
          <pc:sldMk cId="2635654586" sldId="274"/>
        </pc:sldMkLst>
      </pc:sldChg>
      <pc:sldChg chg="modSp ord">
        <pc:chgData name="GEORGIEV Ignat" userId="S::igeorgie@ed.ac.uk::1e2e7928-80a7-44f8-8851-c409b1d7f4cc" providerId="AD" clId="Web-{5412F747-29E5-4D72-BAF9-E2D885CE6E29}" dt="2018-04-09T14:36:00.161" v="1038"/>
        <pc:sldMkLst>
          <pc:docMk/>
          <pc:sldMk cId="3736010967" sldId="275"/>
        </pc:sldMkLst>
        <pc:spChg chg="mod">
          <ac:chgData name="GEORGIEV Ignat" userId="S::igeorgie@ed.ac.uk::1e2e7928-80a7-44f8-8851-c409b1d7f4cc" providerId="AD" clId="Web-{5412F747-29E5-4D72-BAF9-E2D885CE6E29}" dt="2018-04-09T14:36:00.161" v="1038"/>
          <ac:spMkLst>
            <pc:docMk/>
            <pc:sldMk cId="3736010967" sldId="275"/>
            <ac:spMk id="3" creationId="{ECB5B5C3-B303-43DE-8254-1118BB04114C}"/>
          </ac:spMkLst>
        </pc:spChg>
      </pc:sldChg>
      <pc:sldChg chg="del">
        <pc:chgData name="GEORGIEV Ignat" userId="S::igeorgie@ed.ac.uk::1e2e7928-80a7-44f8-8851-c409b1d7f4cc" providerId="AD" clId="Web-{5412F747-29E5-4D72-BAF9-E2D885CE6E29}" dt="2018-04-09T14:37:46.901" v="1040"/>
        <pc:sldMkLst>
          <pc:docMk/>
          <pc:sldMk cId="2595900158" sldId="276"/>
        </pc:sldMkLst>
      </pc:sldChg>
      <pc:sldChg chg="modSp modNotes">
        <pc:chgData name="GEORGIEV Ignat" userId="S::igeorgie@ed.ac.uk::1e2e7928-80a7-44f8-8851-c409b1d7f4cc" providerId="AD" clId="Web-{5412F747-29E5-4D72-BAF9-E2D885CE6E29}" dt="2018-04-09T15:04:57.924" v="1728"/>
        <pc:sldMkLst>
          <pc:docMk/>
          <pc:sldMk cId="2550373087" sldId="278"/>
        </pc:sldMkLst>
        <pc:spChg chg="mod">
          <ac:chgData name="GEORGIEV Ignat" userId="S::igeorgie@ed.ac.uk::1e2e7928-80a7-44f8-8851-c409b1d7f4cc" providerId="AD" clId="Web-{5412F747-29E5-4D72-BAF9-E2D885CE6E29}" dt="2018-04-09T15:02:23.705" v="1637"/>
          <ac:spMkLst>
            <pc:docMk/>
            <pc:sldMk cId="2550373087" sldId="278"/>
            <ac:spMk id="3" creationId="{1F627879-D091-413E-8D37-A8650E6B424E}"/>
          </ac:spMkLst>
        </pc:spChg>
      </pc:sldChg>
      <pc:sldChg chg="addSp delSp modSp modNotes">
        <pc:chgData name="GEORGIEV Ignat" userId="S::igeorgie@ed.ac.uk::1e2e7928-80a7-44f8-8851-c409b1d7f4cc" providerId="AD" clId="Web-{5412F747-29E5-4D72-BAF9-E2D885CE6E29}" dt="2018-04-09T13:46:57.696" v="539"/>
        <pc:sldMkLst>
          <pc:docMk/>
          <pc:sldMk cId="4049085778" sldId="279"/>
        </pc:sldMkLst>
        <pc:spChg chg="mod">
          <ac:chgData name="GEORGIEV Ignat" userId="S::igeorgie@ed.ac.uk::1e2e7928-80a7-44f8-8851-c409b1d7f4cc" providerId="AD" clId="Web-{5412F747-29E5-4D72-BAF9-E2D885CE6E29}" dt="2018-04-09T13:44:05.571" v="454"/>
          <ac:spMkLst>
            <pc:docMk/>
            <pc:sldMk cId="4049085778" sldId="279"/>
            <ac:spMk id="3" creationId="{00000000-0000-0000-0000-000000000000}"/>
          </ac:spMkLst>
        </pc:spChg>
        <pc:picChg chg="add del mod">
          <ac:chgData name="GEORGIEV Ignat" userId="S::igeorgie@ed.ac.uk::1e2e7928-80a7-44f8-8851-c409b1d7f4cc" providerId="AD" clId="Web-{5412F747-29E5-4D72-BAF9-E2D885CE6E29}" dt="2018-04-09T13:44:36.774" v="467"/>
          <ac:picMkLst>
            <pc:docMk/>
            <pc:sldMk cId="4049085778" sldId="279"/>
            <ac:picMk id="4" creationId="{3BE14B46-2CE4-4590-9ADC-E9CFF014150F}"/>
          </ac:picMkLst>
        </pc:picChg>
        <pc:picChg chg="add mod">
          <ac:chgData name="GEORGIEV Ignat" userId="S::igeorgie@ed.ac.uk::1e2e7928-80a7-44f8-8851-c409b1d7f4cc" providerId="AD" clId="Web-{5412F747-29E5-4D72-BAF9-E2D885CE6E29}" dt="2018-04-09T13:45:28.571" v="472"/>
          <ac:picMkLst>
            <pc:docMk/>
            <pc:sldMk cId="4049085778" sldId="279"/>
            <ac:picMk id="6" creationId="{59A2E683-F3D9-4B5B-92EE-332F81BB516D}"/>
          </ac:picMkLst>
        </pc:picChg>
      </pc:sldChg>
      <pc:sldChg chg="addSp delSp modSp modAnim">
        <pc:chgData name="GEORGIEV Ignat" userId="S::igeorgie@ed.ac.uk::1e2e7928-80a7-44f8-8851-c409b1d7f4cc" providerId="AD" clId="Web-{5412F747-29E5-4D72-BAF9-E2D885CE6E29}" dt="2018-04-09T14:09:15.305" v="798"/>
        <pc:sldMkLst>
          <pc:docMk/>
          <pc:sldMk cId="3184815801" sldId="280"/>
        </pc:sldMkLst>
        <pc:spChg chg="mod">
          <ac:chgData name="GEORGIEV Ignat" userId="S::igeorgie@ed.ac.uk::1e2e7928-80a7-44f8-8851-c409b1d7f4cc" providerId="AD" clId="Web-{5412F747-29E5-4D72-BAF9-E2D885CE6E29}" dt="2018-04-09T14:05:18.930" v="754"/>
          <ac:spMkLst>
            <pc:docMk/>
            <pc:sldMk cId="3184815801" sldId="280"/>
            <ac:spMk id="2" creationId="{60F740E9-C0DD-4F69-8AB3-B403E3A573CF}"/>
          </ac:spMkLst>
        </pc:spChg>
        <pc:spChg chg="mod ord">
          <ac:chgData name="GEORGIEV Ignat" userId="S::igeorgie@ed.ac.uk::1e2e7928-80a7-44f8-8851-c409b1d7f4cc" providerId="AD" clId="Web-{5412F747-29E5-4D72-BAF9-E2D885CE6E29}" dt="2018-04-09T14:08:09.680" v="781"/>
          <ac:spMkLst>
            <pc:docMk/>
            <pc:sldMk cId="3184815801" sldId="280"/>
            <ac:spMk id="7" creationId="{8184803F-50B4-46A7-B6FA-E4F3E44087AD}"/>
          </ac:spMkLst>
        </pc:spChg>
        <pc:spChg chg="mod ord">
          <ac:chgData name="GEORGIEV Ignat" userId="S::igeorgie@ed.ac.uk::1e2e7928-80a7-44f8-8851-c409b1d7f4cc" providerId="AD" clId="Web-{5412F747-29E5-4D72-BAF9-E2D885CE6E29}" dt="2018-04-09T14:08:17.883" v="784"/>
          <ac:spMkLst>
            <pc:docMk/>
            <pc:sldMk cId="3184815801" sldId="280"/>
            <ac:spMk id="8" creationId="{1AB91352-D9CD-488C-B1E7-A095321A5FEC}"/>
          </ac:spMkLst>
        </pc:spChg>
        <pc:spChg chg="add mod">
          <ac:chgData name="GEORGIEV Ignat" userId="S::igeorgie@ed.ac.uk::1e2e7928-80a7-44f8-8851-c409b1d7f4cc" providerId="AD" clId="Web-{5412F747-29E5-4D72-BAF9-E2D885CE6E29}" dt="2018-04-09T14:09:07.055" v="795"/>
          <ac:spMkLst>
            <pc:docMk/>
            <pc:sldMk cId="3184815801" sldId="280"/>
            <ac:spMk id="12" creationId="{55E98ACE-4DF6-4F83-AD7B-E2F78B0C6BC3}"/>
          </ac:spMkLst>
        </pc:spChg>
        <pc:spChg chg="add mod">
          <ac:chgData name="GEORGIEV Ignat" userId="S::igeorgie@ed.ac.uk::1e2e7928-80a7-44f8-8851-c409b1d7f4cc" providerId="AD" clId="Web-{5412F747-29E5-4D72-BAF9-E2D885CE6E29}" dt="2018-04-09T14:09:15.305" v="798"/>
          <ac:spMkLst>
            <pc:docMk/>
            <pc:sldMk cId="3184815801" sldId="280"/>
            <ac:spMk id="13" creationId="{B9BA9DB1-DBA0-43EF-803A-20886B4F7AD7}"/>
          </ac:spMkLst>
        </pc:spChg>
        <pc:picChg chg="del">
          <ac:chgData name="GEORGIEV Ignat" userId="S::igeorgie@ed.ac.uk::1e2e7928-80a7-44f8-8851-c409b1d7f4cc" providerId="AD" clId="Web-{5412F747-29E5-4D72-BAF9-E2D885CE6E29}" dt="2018-04-09T14:05:27.774" v="757"/>
          <ac:picMkLst>
            <pc:docMk/>
            <pc:sldMk cId="3184815801" sldId="280"/>
            <ac:picMk id="3" creationId="{602ED3B0-0921-4C9D-BDCA-0FC62693333A}"/>
          </ac:picMkLst>
        </pc:picChg>
        <pc:picChg chg="del">
          <ac:chgData name="GEORGIEV Ignat" userId="S::igeorgie@ed.ac.uk::1e2e7928-80a7-44f8-8851-c409b1d7f4cc" providerId="AD" clId="Web-{5412F747-29E5-4D72-BAF9-E2D885CE6E29}" dt="2018-04-09T14:05:28.758" v="758"/>
          <ac:picMkLst>
            <pc:docMk/>
            <pc:sldMk cId="3184815801" sldId="280"/>
            <ac:picMk id="4" creationId="{92C73A1C-6012-458A-B968-0673D04034A0}"/>
          </ac:picMkLst>
        </pc:picChg>
        <pc:picChg chg="add mod">
          <ac:chgData name="GEORGIEV Ignat" userId="S::igeorgie@ed.ac.uk::1e2e7928-80a7-44f8-8851-c409b1d7f4cc" providerId="AD" clId="Web-{5412F747-29E5-4D72-BAF9-E2D885CE6E29}" dt="2018-04-09T14:07:23.149" v="769"/>
          <ac:picMkLst>
            <pc:docMk/>
            <pc:sldMk cId="3184815801" sldId="280"/>
            <ac:picMk id="5" creationId="{A6889FD3-83E0-45B5-A71F-FE3D9BF5FD7B}"/>
          </ac:picMkLst>
        </pc:picChg>
        <pc:picChg chg="add mod">
          <ac:chgData name="GEORGIEV Ignat" userId="S::igeorgie@ed.ac.uk::1e2e7928-80a7-44f8-8851-c409b1d7f4cc" providerId="AD" clId="Web-{5412F747-29E5-4D72-BAF9-E2D885CE6E29}" dt="2018-04-09T14:07:39.462" v="772"/>
          <ac:picMkLst>
            <pc:docMk/>
            <pc:sldMk cId="3184815801" sldId="280"/>
            <ac:picMk id="10" creationId="{0EA1701F-FE01-4525-9391-D3FEA0A6C182}"/>
          </ac:picMkLst>
        </pc:picChg>
      </pc:sldChg>
      <pc:sldChg chg="addSp delSp modSp">
        <pc:chgData name="GEORGIEV Ignat" userId="S::igeorgie@ed.ac.uk::1e2e7928-80a7-44f8-8851-c409b1d7f4cc" providerId="AD" clId="Web-{5412F747-29E5-4D72-BAF9-E2D885CE6E29}" dt="2018-04-09T14:39:00.387" v="1056"/>
        <pc:sldMkLst>
          <pc:docMk/>
          <pc:sldMk cId="3569771629" sldId="281"/>
        </pc:sldMkLst>
        <pc:spChg chg="mod">
          <ac:chgData name="GEORGIEV Ignat" userId="S::igeorgie@ed.ac.uk::1e2e7928-80a7-44f8-8851-c409b1d7f4cc" providerId="AD" clId="Web-{5412F747-29E5-4D72-BAF9-E2D885CE6E29}" dt="2018-04-09T14:38:53.730" v="1055"/>
          <ac:spMkLst>
            <pc:docMk/>
            <pc:sldMk cId="3569771629" sldId="281"/>
            <ac:spMk id="7" creationId="{A235A0E1-E746-4773-BD21-469D7A2959FD}"/>
          </ac:spMkLst>
        </pc:spChg>
        <pc:picChg chg="add mod">
          <ac:chgData name="GEORGIEV Ignat" userId="S::igeorgie@ed.ac.uk::1e2e7928-80a7-44f8-8851-c409b1d7f4cc" providerId="AD" clId="Web-{5412F747-29E5-4D72-BAF9-E2D885CE6E29}" dt="2018-04-09T14:39:00.387" v="1056"/>
          <ac:picMkLst>
            <pc:docMk/>
            <pc:sldMk cId="3569771629" sldId="281"/>
            <ac:picMk id="3" creationId="{73373E3C-3C0D-4109-84CB-8BC7C61574AE}"/>
          </ac:picMkLst>
        </pc:picChg>
        <pc:picChg chg="del">
          <ac:chgData name="GEORGIEV Ignat" userId="S::igeorgie@ed.ac.uk::1e2e7928-80a7-44f8-8851-c409b1d7f4cc" providerId="AD" clId="Web-{5412F747-29E5-4D72-BAF9-E2D885CE6E29}" dt="2018-04-09T14:37:54.370" v="1041"/>
          <ac:picMkLst>
            <pc:docMk/>
            <pc:sldMk cId="3569771629" sldId="281"/>
            <ac:picMk id="4" creationId="{42B142D1-B997-446E-AF33-6C6C65B912FB}"/>
          </ac:picMkLst>
        </pc:picChg>
      </pc:sldChg>
      <pc:sldChg chg="addSp delSp modSp">
        <pc:chgData name="GEORGIEV Ignat" userId="S::igeorgie@ed.ac.uk::1e2e7928-80a7-44f8-8851-c409b1d7f4cc" providerId="AD" clId="Web-{5412F747-29E5-4D72-BAF9-E2D885CE6E29}" dt="2018-04-09T14:49:28.174" v="1293"/>
        <pc:sldMkLst>
          <pc:docMk/>
          <pc:sldMk cId="1360685886" sldId="282"/>
        </pc:sldMkLst>
        <pc:spChg chg="mod">
          <ac:chgData name="GEORGIEV Ignat" userId="S::igeorgie@ed.ac.uk::1e2e7928-80a7-44f8-8851-c409b1d7f4cc" providerId="AD" clId="Web-{5412F747-29E5-4D72-BAF9-E2D885CE6E29}" dt="2018-04-09T14:48:06.862" v="1278"/>
          <ac:spMkLst>
            <pc:docMk/>
            <pc:sldMk cId="1360685886" sldId="282"/>
            <ac:spMk id="3" creationId="{A9F7DE73-10AD-4C69-BCD3-F643685F816B}"/>
          </ac:spMkLst>
        </pc:spChg>
        <pc:picChg chg="del">
          <ac:chgData name="GEORGIEV Ignat" userId="S::igeorgie@ed.ac.uk::1e2e7928-80a7-44f8-8851-c409b1d7f4cc" providerId="AD" clId="Web-{5412F747-29E5-4D72-BAF9-E2D885CE6E29}" dt="2018-04-09T14:45:02.939" v="1250"/>
          <ac:picMkLst>
            <pc:docMk/>
            <pc:sldMk cId="1360685886" sldId="282"/>
            <ac:picMk id="4" creationId="{14C92DD6-8875-4CD3-8B6F-ECDB323C4AB8}"/>
          </ac:picMkLst>
        </pc:picChg>
        <pc:picChg chg="add del mod">
          <ac:chgData name="GEORGIEV Ignat" userId="S::igeorgie@ed.ac.uk::1e2e7928-80a7-44f8-8851-c409b1d7f4cc" providerId="AD" clId="Web-{5412F747-29E5-4D72-BAF9-E2D885CE6E29}" dt="2018-04-09T14:48:09.908" v="1280"/>
          <ac:picMkLst>
            <pc:docMk/>
            <pc:sldMk cId="1360685886" sldId="282"/>
            <ac:picMk id="5" creationId="{2E2513A1-D2C8-4F22-9B3F-26CB37618EEA}"/>
          </ac:picMkLst>
        </pc:picChg>
        <pc:picChg chg="add del mod">
          <ac:chgData name="GEORGIEV Ignat" userId="S::igeorgie@ed.ac.uk::1e2e7928-80a7-44f8-8851-c409b1d7f4cc" providerId="AD" clId="Web-{5412F747-29E5-4D72-BAF9-E2D885CE6E29}" dt="2018-04-09T14:48:34.362" v="1282"/>
          <ac:picMkLst>
            <pc:docMk/>
            <pc:sldMk cId="1360685886" sldId="282"/>
            <ac:picMk id="7" creationId="{2CFFF74F-3382-45E6-A2CD-35FF434AB660}"/>
          </ac:picMkLst>
        </pc:picChg>
        <pc:picChg chg="add mod">
          <ac:chgData name="GEORGIEV Ignat" userId="S::igeorgie@ed.ac.uk::1e2e7928-80a7-44f8-8851-c409b1d7f4cc" providerId="AD" clId="Web-{5412F747-29E5-4D72-BAF9-E2D885CE6E29}" dt="2018-04-09T14:49:28.174" v="1293"/>
          <ac:picMkLst>
            <pc:docMk/>
            <pc:sldMk cId="1360685886" sldId="282"/>
            <ac:picMk id="9" creationId="{4DD36907-2C05-4DE7-B781-33D5A8F81049}"/>
          </ac:picMkLst>
        </pc:picChg>
      </pc:sldChg>
      <pc:sldChg chg="addSp delSp modSp">
        <pc:chgData name="GEORGIEV Ignat" userId="S::igeorgie@ed.ac.uk::1e2e7928-80a7-44f8-8851-c409b1d7f4cc" providerId="AD" clId="Web-{5412F747-29E5-4D72-BAF9-E2D885CE6E29}" dt="2018-04-09T14:55:43.440" v="1455"/>
        <pc:sldMkLst>
          <pc:docMk/>
          <pc:sldMk cId="1720854806" sldId="283"/>
        </pc:sldMkLst>
        <pc:spChg chg="mod">
          <ac:chgData name="GEORGIEV Ignat" userId="S::igeorgie@ed.ac.uk::1e2e7928-80a7-44f8-8851-c409b1d7f4cc" providerId="AD" clId="Web-{5412F747-29E5-4D72-BAF9-E2D885CE6E29}" dt="2018-04-09T14:54:05.971" v="1388"/>
          <ac:spMkLst>
            <pc:docMk/>
            <pc:sldMk cId="1720854806" sldId="283"/>
            <ac:spMk id="2" creationId="{4F12E3E7-7A16-44BD-8934-4FBDCAF74B79}"/>
          </ac:spMkLst>
        </pc:spChg>
        <pc:spChg chg="del mod">
          <ac:chgData name="GEORGIEV Ignat" userId="S::igeorgie@ed.ac.uk::1e2e7928-80a7-44f8-8851-c409b1d7f4cc" providerId="AD" clId="Web-{5412F747-29E5-4D72-BAF9-E2D885CE6E29}" dt="2018-04-09T14:54:07.987" v="1390"/>
          <ac:spMkLst>
            <pc:docMk/>
            <pc:sldMk cId="1720854806" sldId="283"/>
            <ac:spMk id="3" creationId="{00F287B0-91D6-4DB0-8D22-65ACDAF82C0F}"/>
          </ac:spMkLst>
        </pc:spChg>
        <pc:spChg chg="add mod">
          <ac:chgData name="GEORGIEV Ignat" userId="S::igeorgie@ed.ac.uk::1e2e7928-80a7-44f8-8851-c409b1d7f4cc" providerId="AD" clId="Web-{5412F747-29E5-4D72-BAF9-E2D885CE6E29}" dt="2018-04-09T14:55:43.440" v="1455"/>
          <ac:spMkLst>
            <pc:docMk/>
            <pc:sldMk cId="1720854806" sldId="283"/>
            <ac:spMk id="7" creationId="{EA713323-D601-4E4F-B2E9-EB4649FF695D}"/>
          </ac:spMkLst>
        </pc:spChg>
        <pc:picChg chg="del">
          <ac:chgData name="GEORGIEV Ignat" userId="S::igeorgie@ed.ac.uk::1e2e7928-80a7-44f8-8851-c409b1d7f4cc" providerId="AD" clId="Web-{5412F747-29E5-4D72-BAF9-E2D885CE6E29}" dt="2018-04-09T14:52:18.861" v="1334"/>
          <ac:picMkLst>
            <pc:docMk/>
            <pc:sldMk cId="1720854806" sldId="283"/>
            <ac:picMk id="4" creationId="{A7D2597D-F5C9-4880-8F60-B114438C99BC}"/>
          </ac:picMkLst>
        </pc:picChg>
        <pc:picChg chg="add mod ord">
          <ac:chgData name="GEORGIEV Ignat" userId="S::igeorgie@ed.ac.uk::1e2e7928-80a7-44f8-8851-c409b1d7f4cc" providerId="AD" clId="Web-{5412F747-29E5-4D72-BAF9-E2D885CE6E29}" dt="2018-04-09T14:55:39.237" v="1454"/>
          <ac:picMkLst>
            <pc:docMk/>
            <pc:sldMk cId="1720854806" sldId="283"/>
            <ac:picMk id="5" creationId="{7B60D3AE-100F-4082-B25B-6FE00B569F60}"/>
          </ac:picMkLst>
        </pc:picChg>
      </pc:sldChg>
      <pc:sldChg chg="addSp delSp modSp">
        <pc:chgData name="GEORGIEV Ignat" userId="S::igeorgie@ed.ac.uk::1e2e7928-80a7-44f8-8851-c409b1d7f4cc" providerId="AD" clId="Web-{5412F747-29E5-4D72-BAF9-E2D885CE6E29}" dt="2018-04-09T14:58:52.252" v="1574"/>
        <pc:sldMkLst>
          <pc:docMk/>
          <pc:sldMk cId="2431123417" sldId="284"/>
        </pc:sldMkLst>
        <pc:spChg chg="mod">
          <ac:chgData name="GEORGIEV Ignat" userId="S::igeorgie@ed.ac.uk::1e2e7928-80a7-44f8-8851-c409b1d7f4cc" providerId="AD" clId="Web-{5412F747-29E5-4D72-BAF9-E2D885CE6E29}" dt="2018-04-09T14:58:47.049" v="1572"/>
          <ac:spMkLst>
            <pc:docMk/>
            <pc:sldMk cId="2431123417" sldId="284"/>
            <ac:spMk id="3" creationId="{666A9FBC-3FD6-4547-B9D3-56BB691DA7DE}"/>
          </ac:spMkLst>
        </pc:spChg>
        <pc:picChg chg="del">
          <ac:chgData name="GEORGIEV Ignat" userId="S::igeorgie@ed.ac.uk::1e2e7928-80a7-44f8-8851-c409b1d7f4cc" providerId="AD" clId="Web-{5412F747-29E5-4D72-BAF9-E2D885CE6E29}" dt="2018-04-09T14:56:41.752" v="1456"/>
          <ac:picMkLst>
            <pc:docMk/>
            <pc:sldMk cId="2431123417" sldId="284"/>
            <ac:picMk id="4" creationId="{63C08F33-7ED0-487E-ACDA-B625BBA4DEEC}"/>
          </ac:picMkLst>
        </pc:picChg>
        <pc:picChg chg="add mod">
          <ac:chgData name="GEORGIEV Ignat" userId="S::igeorgie@ed.ac.uk::1e2e7928-80a7-44f8-8851-c409b1d7f4cc" providerId="AD" clId="Web-{5412F747-29E5-4D72-BAF9-E2D885CE6E29}" dt="2018-04-09T14:58:52.252" v="1574"/>
          <ac:picMkLst>
            <pc:docMk/>
            <pc:sldMk cId="2431123417" sldId="284"/>
            <ac:picMk id="5" creationId="{C7000268-EEEA-48D5-851D-AC67A9D94A5F}"/>
          </ac:picMkLst>
        </pc:picChg>
      </pc:sldChg>
      <pc:sldChg chg="del">
        <pc:chgData name="GEORGIEV Ignat" userId="S::igeorgie@ed.ac.uk::1e2e7928-80a7-44f8-8851-c409b1d7f4cc" providerId="AD" clId="Web-{5412F747-29E5-4D72-BAF9-E2D885CE6E29}" dt="2018-04-09T14:59:09.455" v="1575"/>
        <pc:sldMkLst>
          <pc:docMk/>
          <pc:sldMk cId="4274655658" sldId="285"/>
        </pc:sldMkLst>
      </pc:sldChg>
      <pc:sldChg chg="addSp delSp modSp new">
        <pc:chgData name="GEORGIEV Ignat" userId="S::igeorgie@ed.ac.uk::1e2e7928-80a7-44f8-8851-c409b1d7f4cc" providerId="AD" clId="Web-{5412F747-29E5-4D72-BAF9-E2D885CE6E29}" dt="2018-04-09T13:21:55.461" v="269"/>
        <pc:sldMkLst>
          <pc:docMk/>
          <pc:sldMk cId="3400645306" sldId="286"/>
        </pc:sldMkLst>
        <pc:spChg chg="mod">
          <ac:chgData name="GEORGIEV Ignat" userId="S::igeorgie@ed.ac.uk::1e2e7928-80a7-44f8-8851-c409b1d7f4cc" providerId="AD" clId="Web-{5412F747-29E5-4D72-BAF9-E2D885CE6E29}" dt="2018-04-09T13:15:29.336" v="146"/>
          <ac:spMkLst>
            <pc:docMk/>
            <pc:sldMk cId="3400645306" sldId="286"/>
            <ac:spMk id="2" creationId="{1BF64E63-9057-4CBB-81A1-40A8A0994B58}"/>
          </ac:spMkLst>
        </pc:spChg>
        <pc:spChg chg="del">
          <ac:chgData name="GEORGIEV Ignat" userId="S::igeorgie@ed.ac.uk::1e2e7928-80a7-44f8-8851-c409b1d7f4cc" providerId="AD" clId="Web-{5412F747-29E5-4D72-BAF9-E2D885CE6E29}" dt="2018-04-09T13:15:32.289" v="149"/>
          <ac:spMkLst>
            <pc:docMk/>
            <pc:sldMk cId="3400645306" sldId="286"/>
            <ac:spMk id="3" creationId="{4D59440F-CF62-4435-B9D3-D6256B1BA1AE}"/>
          </ac:spMkLst>
        </pc:spChg>
        <pc:spChg chg="add mod">
          <ac:chgData name="GEORGIEV Ignat" userId="S::igeorgie@ed.ac.uk::1e2e7928-80a7-44f8-8851-c409b1d7f4cc" providerId="AD" clId="Web-{5412F747-29E5-4D72-BAF9-E2D885CE6E29}" dt="2018-04-09T13:19:04.320" v="189"/>
          <ac:spMkLst>
            <pc:docMk/>
            <pc:sldMk cId="3400645306" sldId="286"/>
            <ac:spMk id="13" creationId="{6F01583D-C301-4B36-81AC-D84B1E2F142B}"/>
          </ac:spMkLst>
        </pc:spChg>
        <pc:spChg chg="add mod">
          <ac:chgData name="GEORGIEV Ignat" userId="S::igeorgie@ed.ac.uk::1e2e7928-80a7-44f8-8851-c409b1d7f4cc" providerId="AD" clId="Web-{5412F747-29E5-4D72-BAF9-E2D885CE6E29}" dt="2018-04-09T13:20:42.352" v="227"/>
          <ac:spMkLst>
            <pc:docMk/>
            <pc:sldMk cId="3400645306" sldId="286"/>
            <ac:spMk id="14" creationId="{1A77CABF-CDD2-4327-8C97-6308A6858631}"/>
          </ac:spMkLst>
        </pc:spChg>
        <pc:spChg chg="add mod">
          <ac:chgData name="GEORGIEV Ignat" userId="S::igeorgie@ed.ac.uk::1e2e7928-80a7-44f8-8851-c409b1d7f4cc" providerId="AD" clId="Web-{5412F747-29E5-4D72-BAF9-E2D885CE6E29}" dt="2018-04-09T13:19:55.227" v="218"/>
          <ac:spMkLst>
            <pc:docMk/>
            <pc:sldMk cId="3400645306" sldId="286"/>
            <ac:spMk id="15" creationId="{F7B304CE-5B4A-4C6A-9396-5DEC4CF21083}"/>
          </ac:spMkLst>
        </pc:spChg>
        <pc:spChg chg="add mod">
          <ac:chgData name="GEORGIEV Ignat" userId="S::igeorgie@ed.ac.uk::1e2e7928-80a7-44f8-8851-c409b1d7f4cc" providerId="AD" clId="Web-{5412F747-29E5-4D72-BAF9-E2D885CE6E29}" dt="2018-04-09T13:20:38.399" v="224"/>
          <ac:spMkLst>
            <pc:docMk/>
            <pc:sldMk cId="3400645306" sldId="286"/>
            <ac:spMk id="16" creationId="{1004A915-2027-443C-B60D-D2F6E0704127}"/>
          </ac:spMkLst>
        </pc:spChg>
        <pc:spChg chg="add mod">
          <ac:chgData name="GEORGIEV Ignat" userId="S::igeorgie@ed.ac.uk::1e2e7928-80a7-44f8-8851-c409b1d7f4cc" providerId="AD" clId="Web-{5412F747-29E5-4D72-BAF9-E2D885CE6E29}" dt="2018-04-09T13:21:07.227" v="239"/>
          <ac:spMkLst>
            <pc:docMk/>
            <pc:sldMk cId="3400645306" sldId="286"/>
            <ac:spMk id="17" creationId="{0CA03BFC-FF2F-41B2-8396-F16E7B74A0AB}"/>
          </ac:spMkLst>
        </pc:spChg>
        <pc:spChg chg="add mod">
          <ac:chgData name="GEORGIEV Ignat" userId="S::igeorgie@ed.ac.uk::1e2e7928-80a7-44f8-8851-c409b1d7f4cc" providerId="AD" clId="Web-{5412F747-29E5-4D72-BAF9-E2D885CE6E29}" dt="2018-04-09T13:21:43.227" v="264"/>
          <ac:spMkLst>
            <pc:docMk/>
            <pc:sldMk cId="3400645306" sldId="286"/>
            <ac:spMk id="18" creationId="{CDB61D37-D8B8-46F8-BC24-F4E48E7A37B5}"/>
          </ac:spMkLst>
        </pc:spChg>
        <pc:spChg chg="add mod">
          <ac:chgData name="GEORGIEV Ignat" userId="S::igeorgie@ed.ac.uk::1e2e7928-80a7-44f8-8851-c409b1d7f4cc" providerId="AD" clId="Web-{5412F747-29E5-4D72-BAF9-E2D885CE6E29}" dt="2018-04-09T13:21:55.461" v="269"/>
          <ac:spMkLst>
            <pc:docMk/>
            <pc:sldMk cId="3400645306" sldId="286"/>
            <ac:spMk id="19" creationId="{90CF143E-ECEF-48ED-BAE4-562631A2FC4C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3:15:39.742" v="151"/>
          <ac:picMkLst>
            <pc:docMk/>
            <pc:sldMk cId="3400645306" sldId="286"/>
            <ac:picMk id="4" creationId="{200CB7B5-7A8E-475C-AAA6-57C18C12F217}"/>
          </ac:picMkLst>
        </pc:picChg>
        <pc:cxnChg chg="add mod">
          <ac:chgData name="GEORGIEV Ignat" userId="S::igeorgie@ed.ac.uk::1e2e7928-80a7-44f8-8851-c409b1d7f4cc" providerId="AD" clId="Web-{5412F747-29E5-4D72-BAF9-E2D885CE6E29}" dt="2018-04-09T13:17:36.945" v="164"/>
          <ac:cxnSpMkLst>
            <pc:docMk/>
            <pc:sldMk cId="3400645306" sldId="286"/>
            <ac:cxnSpMk id="6" creationId="{BB47D9D1-E136-49B7-9EC8-86208B4207CB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20:07.555" v="220"/>
          <ac:cxnSpMkLst>
            <pc:docMk/>
            <pc:sldMk cId="3400645306" sldId="286"/>
            <ac:cxnSpMk id="7" creationId="{6948ECE5-F952-4CBE-BF1F-F9A534F8742C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18:28.945" v="178"/>
          <ac:cxnSpMkLst>
            <pc:docMk/>
            <pc:sldMk cId="3400645306" sldId="286"/>
            <ac:cxnSpMk id="8" creationId="{2996222C-B657-4796-A21A-5F3083967A66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20:24.711" v="221"/>
          <ac:cxnSpMkLst>
            <pc:docMk/>
            <pc:sldMk cId="3400645306" sldId="286"/>
            <ac:cxnSpMk id="9" creationId="{9FA987D9-7893-4D5C-9C0C-295EAD9EE153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18:32.899" v="180"/>
          <ac:cxnSpMkLst>
            <pc:docMk/>
            <pc:sldMk cId="3400645306" sldId="286"/>
            <ac:cxnSpMk id="10" creationId="{2D8FA36A-7178-48B9-B313-9BD4007F9F7B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21:13.836" v="240"/>
          <ac:cxnSpMkLst>
            <pc:docMk/>
            <pc:sldMk cId="3400645306" sldId="286"/>
            <ac:cxnSpMk id="11" creationId="{200C12F3-56C9-4078-B555-A2596D8F163F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18:36.867" v="182"/>
          <ac:cxnSpMkLst>
            <pc:docMk/>
            <pc:sldMk cId="3400645306" sldId="286"/>
            <ac:cxnSpMk id="12" creationId="{589BCF59-41B3-47B2-80B4-CC6FB4A73242}"/>
          </ac:cxnSpMkLst>
        </pc:cxnChg>
      </pc:sldChg>
      <pc:sldChg chg="modSp new modNotes">
        <pc:chgData name="GEORGIEV Ignat" userId="S::igeorgie@ed.ac.uk::1e2e7928-80a7-44f8-8851-c409b1d7f4cc" providerId="AD" clId="Web-{5412F747-29E5-4D72-BAF9-E2D885CE6E29}" dt="2018-04-09T13:43:23.805" v="451"/>
        <pc:sldMkLst>
          <pc:docMk/>
          <pc:sldMk cId="4111702837" sldId="287"/>
        </pc:sldMkLst>
        <pc:spChg chg="mod">
          <ac:chgData name="GEORGIEV Ignat" userId="S::igeorgie@ed.ac.uk::1e2e7928-80a7-44f8-8851-c409b1d7f4cc" providerId="AD" clId="Web-{5412F747-29E5-4D72-BAF9-E2D885CE6E29}" dt="2018-04-09T13:37:40.758" v="363"/>
          <ac:spMkLst>
            <pc:docMk/>
            <pc:sldMk cId="4111702837" sldId="287"/>
            <ac:spMk id="2" creationId="{CDA62F6C-BF8D-4BBC-BA57-86FF97BE5B5E}"/>
          </ac:spMkLst>
        </pc:spChg>
        <pc:spChg chg="mod">
          <ac:chgData name="GEORGIEV Ignat" userId="S::igeorgie@ed.ac.uk::1e2e7928-80a7-44f8-8851-c409b1d7f4cc" providerId="AD" clId="Web-{5412F747-29E5-4D72-BAF9-E2D885CE6E29}" dt="2018-04-09T13:43:02.524" v="434"/>
          <ac:spMkLst>
            <pc:docMk/>
            <pc:sldMk cId="4111702837" sldId="287"/>
            <ac:spMk id="3" creationId="{725E6CB7-CF89-4BC2-A0F9-D41BBD549EE7}"/>
          </ac:spMkLst>
        </pc:spChg>
      </pc:sldChg>
      <pc:sldChg chg="addSp delSp modSp new addAnim modAnim">
        <pc:chgData name="GEORGIEV Ignat" userId="S::igeorgie@ed.ac.uk::1e2e7928-80a7-44f8-8851-c409b1d7f4cc" providerId="AD" clId="Web-{5412F747-29E5-4D72-BAF9-E2D885CE6E29}" dt="2018-04-09T14:01:52.493" v="666"/>
        <pc:sldMkLst>
          <pc:docMk/>
          <pc:sldMk cId="4130816890" sldId="288"/>
        </pc:sldMkLst>
        <pc:spChg chg="mod">
          <ac:chgData name="GEORGIEV Ignat" userId="S::igeorgie@ed.ac.uk::1e2e7928-80a7-44f8-8851-c409b1d7f4cc" providerId="AD" clId="Web-{5412F747-29E5-4D72-BAF9-E2D885CE6E29}" dt="2018-04-09T14:01:52.493" v="666"/>
          <ac:spMkLst>
            <pc:docMk/>
            <pc:sldMk cId="4130816890" sldId="288"/>
            <ac:spMk id="2" creationId="{DFA5B1EA-BE54-4F51-8A7D-F2F8D3B3DBC7}"/>
          </ac:spMkLst>
        </pc:spChg>
        <pc:spChg chg="del">
          <ac:chgData name="GEORGIEV Ignat" userId="S::igeorgie@ed.ac.uk::1e2e7928-80a7-44f8-8851-c409b1d7f4cc" providerId="AD" clId="Web-{5412F747-29E5-4D72-BAF9-E2D885CE6E29}" dt="2018-04-09T13:56:22.977" v="608"/>
          <ac:spMkLst>
            <pc:docMk/>
            <pc:sldMk cId="4130816890" sldId="288"/>
            <ac:spMk id="3" creationId="{8CC9B655-E941-41E8-87C2-AAB07CB2FE22}"/>
          </ac:spMkLst>
        </pc:spChg>
        <pc:spChg chg="add mod">
          <ac:chgData name="GEORGIEV Ignat" userId="S::igeorgie@ed.ac.uk::1e2e7928-80a7-44f8-8851-c409b1d7f4cc" providerId="AD" clId="Web-{5412F747-29E5-4D72-BAF9-E2D885CE6E29}" dt="2018-04-09T13:57:03.399" v="627"/>
          <ac:spMkLst>
            <pc:docMk/>
            <pc:sldMk cId="4130816890" sldId="288"/>
            <ac:spMk id="6" creationId="{A1C43928-4260-475C-ABDE-CF9394BEC899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3:56:28.758" v="610"/>
          <ac:picMkLst>
            <pc:docMk/>
            <pc:sldMk cId="4130816890" sldId="288"/>
            <ac:picMk id="4" creationId="{D70054FF-8F8D-4DE1-8D81-0495421C4EEB}"/>
          </ac:picMkLst>
        </pc:picChg>
        <pc:picChg chg="add mod">
          <ac:chgData name="GEORGIEV Ignat" userId="S::igeorgie@ed.ac.uk::1e2e7928-80a7-44f8-8851-c409b1d7f4cc" providerId="AD" clId="Web-{5412F747-29E5-4D72-BAF9-E2D885CE6E29}" dt="2018-04-09T13:57:51.212" v="631"/>
          <ac:picMkLst>
            <pc:docMk/>
            <pc:sldMk cId="4130816890" sldId="288"/>
            <ac:picMk id="7" creationId="{931E3E42-7C69-4476-862D-FDDD06FF0940}"/>
          </ac:picMkLst>
        </pc:picChg>
      </pc:sldChg>
      <pc:sldChg chg="addSp delSp modSp new ord addAnim modAnim">
        <pc:chgData name="GEORGIEV Ignat" userId="S::igeorgie@ed.ac.uk::1e2e7928-80a7-44f8-8851-c409b1d7f4cc" providerId="AD" clId="Web-{5412F747-29E5-4D72-BAF9-E2D885CE6E29}" dt="2018-04-09T14:04:18.118" v="718"/>
        <pc:sldMkLst>
          <pc:docMk/>
          <pc:sldMk cId="4135432730" sldId="289"/>
        </pc:sldMkLst>
        <pc:spChg chg="mod">
          <ac:chgData name="GEORGIEV Ignat" userId="S::igeorgie@ed.ac.uk::1e2e7928-80a7-44f8-8851-c409b1d7f4cc" providerId="AD" clId="Web-{5412F747-29E5-4D72-BAF9-E2D885CE6E29}" dt="2018-04-09T14:02:29.227" v="694"/>
          <ac:spMkLst>
            <pc:docMk/>
            <pc:sldMk cId="4135432730" sldId="289"/>
            <ac:spMk id="2" creationId="{C22A50A9-B379-49FB-A1BF-4FCA1BBA7DAF}"/>
          </ac:spMkLst>
        </pc:spChg>
        <pc:spChg chg="del">
          <ac:chgData name="GEORGIEV Ignat" userId="S::igeorgie@ed.ac.uk::1e2e7928-80a7-44f8-8851-c409b1d7f4cc" providerId="AD" clId="Web-{5412F747-29E5-4D72-BAF9-E2D885CE6E29}" dt="2018-04-09T14:02:00.180" v="669"/>
          <ac:spMkLst>
            <pc:docMk/>
            <pc:sldMk cId="4135432730" sldId="289"/>
            <ac:spMk id="3" creationId="{C1820713-062D-40C1-9F58-3370E8EB0E8E}"/>
          </ac:spMkLst>
        </pc:spChg>
        <pc:spChg chg="add mod">
          <ac:chgData name="GEORGIEV Ignat" userId="S::igeorgie@ed.ac.uk::1e2e7928-80a7-44f8-8851-c409b1d7f4cc" providerId="AD" clId="Web-{5412F747-29E5-4D72-BAF9-E2D885CE6E29}" dt="2018-04-09T14:03:37.368" v="707"/>
          <ac:spMkLst>
            <pc:docMk/>
            <pc:sldMk cId="4135432730" sldId="289"/>
            <ac:spMk id="6" creationId="{2D3B7283-859D-4592-8D12-BBC24D85D6BD}"/>
          </ac:spMkLst>
        </pc:spChg>
        <pc:spChg chg="add mod ord">
          <ac:chgData name="GEORGIEV Ignat" userId="S::igeorgie@ed.ac.uk::1e2e7928-80a7-44f8-8851-c409b1d7f4cc" providerId="AD" clId="Web-{5412F747-29E5-4D72-BAF9-E2D885CE6E29}" dt="2018-04-09T14:04:10.743" v="714"/>
          <ac:spMkLst>
            <pc:docMk/>
            <pc:sldMk cId="4135432730" sldId="289"/>
            <ac:spMk id="7" creationId="{B2C9C4F3-A169-44AE-A833-182D8192A89D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4:02:16.024" v="672"/>
          <ac:picMkLst>
            <pc:docMk/>
            <pc:sldMk cId="4135432730" sldId="289"/>
            <ac:picMk id="4" creationId="{1AB2AB6F-3995-4864-B4CD-E48655B31901}"/>
          </ac:picMkLst>
        </pc:picChg>
      </pc:sldChg>
      <pc:sldChg chg="addSp delSp modSp new modNotes">
        <pc:chgData name="GEORGIEV Ignat" userId="S::igeorgie@ed.ac.uk::1e2e7928-80a7-44f8-8851-c409b1d7f4cc" providerId="AD" clId="Web-{5412F747-29E5-4D72-BAF9-E2D885CE6E29}" dt="2018-04-09T14:25:01.680" v="837"/>
        <pc:sldMkLst>
          <pc:docMk/>
          <pc:sldMk cId="2009718235" sldId="290"/>
        </pc:sldMkLst>
        <pc:spChg chg="mod">
          <ac:chgData name="GEORGIEV Ignat" userId="S::igeorgie@ed.ac.uk::1e2e7928-80a7-44f8-8851-c409b1d7f4cc" providerId="AD" clId="Web-{5412F747-29E5-4D72-BAF9-E2D885CE6E29}" dt="2018-04-09T14:17:24.524" v="814"/>
          <ac:spMkLst>
            <pc:docMk/>
            <pc:sldMk cId="2009718235" sldId="290"/>
            <ac:spMk id="2" creationId="{53C37FF9-70AF-4297-8E99-1A85026AE08E}"/>
          </ac:spMkLst>
        </pc:spChg>
        <pc:spChg chg="del">
          <ac:chgData name="GEORGIEV Ignat" userId="S::igeorgie@ed.ac.uk::1e2e7928-80a7-44f8-8851-c409b1d7f4cc" providerId="AD" clId="Web-{5412F747-29E5-4D72-BAF9-E2D885CE6E29}" dt="2018-04-09T14:17:28.399" v="816"/>
          <ac:spMkLst>
            <pc:docMk/>
            <pc:sldMk cId="2009718235" sldId="290"/>
            <ac:spMk id="3" creationId="{8F46EA95-6DA8-4992-8513-51C72D8066E7}"/>
          </ac:spMkLst>
        </pc:spChg>
        <pc:spChg chg="add del mod">
          <ac:chgData name="GEORGIEV Ignat" userId="S::igeorgie@ed.ac.uk::1e2e7928-80a7-44f8-8851-c409b1d7f4cc" providerId="AD" clId="Web-{5412F747-29E5-4D72-BAF9-E2D885CE6E29}" dt="2018-04-09T14:17:38.180" v="818"/>
          <ac:spMkLst>
            <pc:docMk/>
            <pc:sldMk cId="2009718235" sldId="290"/>
            <ac:spMk id="7" creationId="{133F9FE2-0688-46E2-80BD-29B2A65E57C7}"/>
          </ac:spMkLst>
        </pc:spChg>
        <pc:picChg chg="add del mod ord">
          <ac:chgData name="GEORGIEV Ignat" userId="S::igeorgie@ed.ac.uk::1e2e7928-80a7-44f8-8851-c409b1d7f4cc" providerId="AD" clId="Web-{5412F747-29E5-4D72-BAF9-E2D885CE6E29}" dt="2018-04-09T14:17:33.946" v="817"/>
          <ac:picMkLst>
            <pc:docMk/>
            <pc:sldMk cId="2009718235" sldId="290"/>
            <ac:picMk id="4" creationId="{C6916985-F000-4EF9-9A3C-E0A2E2C5EB4D}"/>
          </ac:picMkLst>
        </pc:picChg>
        <pc:picChg chg="add mod ord">
          <ac:chgData name="GEORGIEV Ignat" userId="S::igeorgie@ed.ac.uk::1e2e7928-80a7-44f8-8851-c409b1d7f4cc" providerId="AD" clId="Web-{5412F747-29E5-4D72-BAF9-E2D885CE6E29}" dt="2018-04-09T14:17:57.071" v="823"/>
          <ac:picMkLst>
            <pc:docMk/>
            <pc:sldMk cId="2009718235" sldId="290"/>
            <ac:picMk id="8" creationId="{369FDED3-2033-4937-B1A5-9C473019045D}"/>
          </ac:picMkLst>
        </pc:picChg>
      </pc:sldChg>
      <pc:sldChg chg="addSp delSp modSp new addAnim delAnim modAnim">
        <pc:chgData name="GEORGIEV Ignat" userId="S::igeorgie@ed.ac.uk::1e2e7928-80a7-44f8-8851-c409b1d7f4cc" providerId="AD" clId="Web-{5412F747-29E5-4D72-BAF9-E2D885CE6E29}" dt="2018-04-09T14:31:35.774" v="942"/>
        <pc:sldMkLst>
          <pc:docMk/>
          <pc:sldMk cId="2050128845" sldId="291"/>
        </pc:sldMkLst>
        <pc:spChg chg="mod">
          <ac:chgData name="GEORGIEV Ignat" userId="S::igeorgie@ed.ac.uk::1e2e7928-80a7-44f8-8851-c409b1d7f4cc" providerId="AD" clId="Web-{5412F747-29E5-4D72-BAF9-E2D885CE6E29}" dt="2018-04-09T14:27:00.633" v="853"/>
          <ac:spMkLst>
            <pc:docMk/>
            <pc:sldMk cId="2050128845" sldId="291"/>
            <ac:spMk id="2" creationId="{93F37434-1B26-47F4-8A42-5F47CBFAFED9}"/>
          </ac:spMkLst>
        </pc:spChg>
        <pc:spChg chg="del">
          <ac:chgData name="GEORGIEV Ignat" userId="S::igeorgie@ed.ac.uk::1e2e7928-80a7-44f8-8851-c409b1d7f4cc" providerId="AD" clId="Web-{5412F747-29E5-4D72-BAF9-E2D885CE6E29}" dt="2018-04-09T14:25:52.618" v="839"/>
          <ac:spMkLst>
            <pc:docMk/>
            <pc:sldMk cId="2050128845" sldId="291"/>
            <ac:spMk id="3" creationId="{49A1231D-4097-42AD-BEE0-C842AFA16B30}"/>
          </ac:spMkLst>
        </pc:spChg>
        <pc:spChg chg="add del mod">
          <ac:chgData name="GEORGIEV Ignat" userId="S::igeorgie@ed.ac.uk::1e2e7928-80a7-44f8-8851-c409b1d7f4cc" providerId="AD" clId="Web-{5412F747-29E5-4D72-BAF9-E2D885CE6E29}" dt="2018-04-09T14:26:10.352" v="844"/>
          <ac:spMkLst>
            <pc:docMk/>
            <pc:sldMk cId="2050128845" sldId="291"/>
            <ac:spMk id="7" creationId="{F7BC2796-3FDC-40CC-8B03-0AA104EA8E6F}"/>
          </ac:spMkLst>
        </pc:spChg>
        <pc:spChg chg="add mod">
          <ac:chgData name="GEORGIEV Ignat" userId="S::igeorgie@ed.ac.uk::1e2e7928-80a7-44f8-8851-c409b1d7f4cc" providerId="AD" clId="Web-{5412F747-29E5-4D72-BAF9-E2D885CE6E29}" dt="2018-04-09T14:28:46.680" v="889"/>
          <ac:spMkLst>
            <pc:docMk/>
            <pc:sldMk cId="2050128845" sldId="291"/>
            <ac:spMk id="10" creationId="{4452E9FA-7363-4167-B8BF-BB653AFED686}"/>
          </ac:spMkLst>
        </pc:spChg>
        <pc:spChg chg="add del mod">
          <ac:chgData name="GEORGIEV Ignat" userId="S::igeorgie@ed.ac.uk::1e2e7928-80a7-44f8-8851-c409b1d7f4cc" providerId="AD" clId="Web-{5412F747-29E5-4D72-BAF9-E2D885CE6E29}" dt="2018-04-09T14:28:53.290" v="890"/>
          <ac:spMkLst>
            <pc:docMk/>
            <pc:sldMk cId="2050128845" sldId="291"/>
            <ac:spMk id="11" creationId="{98D59101-E8D3-4E1F-A514-C5AE1940A7ED}"/>
          </ac:spMkLst>
        </pc:spChg>
        <pc:spChg chg="add mod">
          <ac:chgData name="GEORGIEV Ignat" userId="S::igeorgie@ed.ac.uk::1e2e7928-80a7-44f8-8851-c409b1d7f4cc" providerId="AD" clId="Web-{5412F747-29E5-4D72-BAF9-E2D885CE6E29}" dt="2018-04-09T14:28:58.212" v="892"/>
          <ac:spMkLst>
            <pc:docMk/>
            <pc:sldMk cId="2050128845" sldId="291"/>
            <ac:spMk id="12" creationId="{E5C7670D-0B7F-4A72-A81C-ECF5CFBEB8AB}"/>
          </ac:spMkLst>
        </pc:spChg>
        <pc:spChg chg="add del">
          <ac:chgData name="GEORGIEV Ignat" userId="S::igeorgie@ed.ac.uk::1e2e7928-80a7-44f8-8851-c409b1d7f4cc" providerId="AD" clId="Web-{5412F747-29E5-4D72-BAF9-E2D885CE6E29}" dt="2018-04-09T14:31:35.774" v="942"/>
          <ac:spMkLst>
            <pc:docMk/>
            <pc:sldMk cId="2050128845" sldId="291"/>
            <ac:spMk id="14" creationId="{A496530F-53C8-4789-81A0-8E5E879E54E0}"/>
          </ac:spMkLst>
        </pc:spChg>
        <pc:picChg chg="add del mod ord">
          <ac:chgData name="GEORGIEV Ignat" userId="S::igeorgie@ed.ac.uk::1e2e7928-80a7-44f8-8851-c409b1d7f4cc" providerId="AD" clId="Web-{5412F747-29E5-4D72-BAF9-E2D885CE6E29}" dt="2018-04-09T14:26:05.758" v="843"/>
          <ac:picMkLst>
            <pc:docMk/>
            <pc:sldMk cId="2050128845" sldId="291"/>
            <ac:picMk id="4" creationId="{B47F4BB5-5FFF-467A-A08E-2B4DEDBF3AA3}"/>
          </ac:picMkLst>
        </pc:picChg>
        <pc:picChg chg="add mod ord">
          <ac:chgData name="GEORGIEV Ignat" userId="S::igeorgie@ed.ac.uk::1e2e7928-80a7-44f8-8851-c409b1d7f4cc" providerId="AD" clId="Web-{5412F747-29E5-4D72-BAF9-E2D885CE6E29}" dt="2018-04-09T14:26:24.962" v="848"/>
          <ac:picMkLst>
            <pc:docMk/>
            <pc:sldMk cId="2050128845" sldId="291"/>
            <ac:picMk id="8" creationId="{69CDA338-598F-4162-BC30-78414AB5B982}"/>
          </ac:picMkLst>
        </pc:picChg>
      </pc:sldChg>
      <pc:sldChg chg="addSp delSp modSp new addAnim modAnim modNotes">
        <pc:chgData name="GEORGIEV Ignat" userId="S::igeorgie@ed.ac.uk::1e2e7928-80a7-44f8-8851-c409b1d7f4cc" providerId="AD" clId="Web-{5412F747-29E5-4D72-BAF9-E2D885CE6E29}" dt="2018-04-09T14:33:10.573" v="989"/>
        <pc:sldMkLst>
          <pc:docMk/>
          <pc:sldMk cId="3761510850" sldId="292"/>
        </pc:sldMkLst>
        <pc:spChg chg="mod">
          <ac:chgData name="GEORGIEV Ignat" userId="S::igeorgie@ed.ac.uk::1e2e7928-80a7-44f8-8851-c409b1d7f4cc" providerId="AD" clId="Web-{5412F747-29E5-4D72-BAF9-E2D885CE6E29}" dt="2018-04-09T14:30:02.321" v="902"/>
          <ac:spMkLst>
            <pc:docMk/>
            <pc:sldMk cId="3761510850" sldId="292"/>
            <ac:spMk id="2" creationId="{1087C241-1F99-47F1-A071-F91DC4E872B6}"/>
          </ac:spMkLst>
        </pc:spChg>
        <pc:spChg chg="del">
          <ac:chgData name="GEORGIEV Ignat" userId="S::igeorgie@ed.ac.uk::1e2e7928-80a7-44f8-8851-c409b1d7f4cc" providerId="AD" clId="Web-{5412F747-29E5-4D72-BAF9-E2D885CE6E29}" dt="2018-04-09T14:30:04.305" v="904"/>
          <ac:spMkLst>
            <pc:docMk/>
            <pc:sldMk cId="3761510850" sldId="292"/>
            <ac:spMk id="3" creationId="{ECDF22FA-C671-4245-9D28-BC4DDD72B461}"/>
          </ac:spMkLst>
        </pc:spChg>
        <pc:spChg chg="add del mod">
          <ac:chgData name="GEORGIEV Ignat" userId="S::igeorgie@ed.ac.uk::1e2e7928-80a7-44f8-8851-c409b1d7f4cc" providerId="AD" clId="Web-{5412F747-29E5-4D72-BAF9-E2D885CE6E29}" dt="2018-04-09T14:30:19.430" v="908"/>
          <ac:spMkLst>
            <pc:docMk/>
            <pc:sldMk cId="3761510850" sldId="292"/>
            <ac:spMk id="7" creationId="{D93AC2F5-D568-4944-AF4F-254FCF020278}"/>
          </ac:spMkLst>
        </pc:spChg>
        <pc:spChg chg="add mod">
          <ac:chgData name="GEORGIEV Ignat" userId="S::igeorgie@ed.ac.uk::1e2e7928-80a7-44f8-8851-c409b1d7f4cc" providerId="AD" clId="Web-{5412F747-29E5-4D72-BAF9-E2D885CE6E29}" dt="2018-04-09T14:31:54.024" v="947"/>
          <ac:spMkLst>
            <pc:docMk/>
            <pc:sldMk cId="3761510850" sldId="292"/>
            <ac:spMk id="11" creationId="{364898A7-A13D-499E-8E8F-802203626227}"/>
          </ac:spMkLst>
        </pc:spChg>
        <pc:spChg chg="add mod">
          <ac:chgData name="GEORGIEV Ignat" userId="S::igeorgie@ed.ac.uk::1e2e7928-80a7-44f8-8851-c409b1d7f4cc" providerId="AD" clId="Web-{5412F747-29E5-4D72-BAF9-E2D885CE6E29}" dt="2018-04-09T14:31:57.368" v="948"/>
          <ac:spMkLst>
            <pc:docMk/>
            <pc:sldMk cId="3761510850" sldId="292"/>
            <ac:spMk id="13" creationId="{AE3C588F-3E34-47B1-B15C-8C3116D93C2C}"/>
          </ac:spMkLst>
        </pc:spChg>
        <pc:spChg chg="add mod">
          <ac:chgData name="GEORGIEV Ignat" userId="S::igeorgie@ed.ac.uk::1e2e7928-80a7-44f8-8851-c409b1d7f4cc" providerId="AD" clId="Web-{5412F747-29E5-4D72-BAF9-E2D885CE6E29}" dt="2018-04-09T14:33:10.573" v="989"/>
          <ac:spMkLst>
            <pc:docMk/>
            <pc:sldMk cId="3761510850" sldId="292"/>
            <ac:spMk id="14" creationId="{B68DD740-41C0-4811-A63D-336DCE78867C}"/>
          </ac:spMkLst>
        </pc:spChg>
        <pc:picChg chg="add del mod ord">
          <ac:chgData name="GEORGIEV Ignat" userId="S::igeorgie@ed.ac.uk::1e2e7928-80a7-44f8-8851-c409b1d7f4cc" providerId="AD" clId="Web-{5412F747-29E5-4D72-BAF9-E2D885CE6E29}" dt="2018-04-09T14:30:14.649" v="907"/>
          <ac:picMkLst>
            <pc:docMk/>
            <pc:sldMk cId="3761510850" sldId="292"/>
            <ac:picMk id="4" creationId="{406B5BE6-7603-45CC-9455-47EC20605039}"/>
          </ac:picMkLst>
        </pc:picChg>
        <pc:picChg chg="add mod ord">
          <ac:chgData name="GEORGIEV Ignat" userId="S::igeorgie@ed.ac.uk::1e2e7928-80a7-44f8-8851-c409b1d7f4cc" providerId="AD" clId="Web-{5412F747-29E5-4D72-BAF9-E2D885CE6E29}" dt="2018-04-09T14:30:28.196" v="912"/>
          <ac:picMkLst>
            <pc:docMk/>
            <pc:sldMk cId="3761510850" sldId="292"/>
            <ac:picMk id="8" creationId="{EB719DA3-5E4D-4258-BF76-22AFA2DEFD9C}"/>
          </ac:picMkLst>
        </pc:picChg>
      </pc:sldChg>
      <pc:sldChg chg="addSp delSp modSp new addAnim delAnim">
        <pc:chgData name="GEORGIEV Ignat" userId="S::igeorgie@ed.ac.uk::1e2e7928-80a7-44f8-8851-c409b1d7f4cc" providerId="AD" clId="Web-{5412F747-29E5-4D72-BAF9-E2D885CE6E29}" dt="2018-04-09T14:35:06.439" v="1005"/>
        <pc:sldMkLst>
          <pc:docMk/>
          <pc:sldMk cId="551498263" sldId="293"/>
        </pc:sldMkLst>
        <pc:spChg chg="del">
          <ac:chgData name="GEORGIEV Ignat" userId="S::igeorgie@ed.ac.uk::1e2e7928-80a7-44f8-8851-c409b1d7f4cc" providerId="AD" clId="Web-{5412F747-29E5-4D72-BAF9-E2D885CE6E29}" dt="2018-04-09T14:34:23.359" v="991"/>
          <ac:spMkLst>
            <pc:docMk/>
            <pc:sldMk cId="551498263" sldId="293"/>
            <ac:spMk id="3" creationId="{E27D81CF-1D8C-471F-AB64-35C4C22A42B5}"/>
          </ac:spMkLst>
        </pc:spChg>
        <pc:spChg chg="add del">
          <ac:chgData name="GEORGIEV Ignat" userId="S::igeorgie@ed.ac.uk::1e2e7928-80a7-44f8-8851-c409b1d7f4cc" providerId="AD" clId="Web-{5412F747-29E5-4D72-BAF9-E2D885CE6E29}" dt="2018-04-09T14:34:53.829" v="995"/>
          <ac:spMkLst>
            <pc:docMk/>
            <pc:sldMk cId="551498263" sldId="293"/>
            <ac:spMk id="7" creationId="{10A03C6A-2B0A-4C8D-90A2-2E5F9A074A4A}"/>
          </ac:spMkLst>
        </pc:spChg>
        <pc:spChg chg="add del mod">
          <ac:chgData name="GEORGIEV Ignat" userId="S::igeorgie@ed.ac.uk::1e2e7928-80a7-44f8-8851-c409b1d7f4cc" providerId="AD" clId="Web-{5412F747-29E5-4D72-BAF9-E2D885CE6E29}" dt="2018-04-09T14:35:06.439" v="1005"/>
          <ac:spMkLst>
            <pc:docMk/>
            <pc:sldMk cId="551498263" sldId="293"/>
            <ac:spMk id="9" creationId="{6D94C954-7B13-4399-96A4-4032C81675D2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4:34:32.734" v="993"/>
          <ac:picMkLst>
            <pc:docMk/>
            <pc:sldMk cId="551498263" sldId="293"/>
            <ac:picMk id="4" creationId="{271BCED6-5B02-45EC-8AE0-E7404C9DBF53}"/>
          </ac:picMkLst>
        </pc:picChg>
      </pc:sldChg>
      <pc:sldChg chg="addSp delSp modSp new">
        <pc:chgData name="GEORGIEV Ignat" userId="S::igeorgie@ed.ac.uk::1e2e7928-80a7-44f8-8851-c409b1d7f4cc" providerId="AD" clId="Web-{5412F747-29E5-4D72-BAF9-E2D885CE6E29}" dt="2018-04-09T14:39:33.872" v="1060"/>
        <pc:sldMkLst>
          <pc:docMk/>
          <pc:sldMk cId="1442933369" sldId="294"/>
        </pc:sldMkLst>
        <pc:spChg chg="del">
          <ac:chgData name="GEORGIEV Ignat" userId="S::igeorgie@ed.ac.uk::1e2e7928-80a7-44f8-8851-c409b1d7f4cc" providerId="AD" clId="Web-{5412F747-29E5-4D72-BAF9-E2D885CE6E29}" dt="2018-04-09T14:39:28.591" v="1058"/>
          <ac:spMkLst>
            <pc:docMk/>
            <pc:sldMk cId="1442933369" sldId="294"/>
            <ac:spMk id="3" creationId="{30F1B47A-019B-41C8-9834-343847A2BB89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4:39:33.872" v="1060"/>
          <ac:picMkLst>
            <pc:docMk/>
            <pc:sldMk cId="1442933369" sldId="294"/>
            <ac:picMk id="4" creationId="{416379BA-377B-40E5-A7DB-94CEB329160A}"/>
          </ac:picMkLst>
        </pc:picChg>
      </pc:sldChg>
      <pc:sldChg chg="addSp delSp modSp new modNotes">
        <pc:chgData name="GEORGIEV Ignat" userId="S::igeorgie@ed.ac.uk::1e2e7928-80a7-44f8-8851-c409b1d7f4cc" providerId="AD" clId="Web-{5412F747-29E5-4D72-BAF9-E2D885CE6E29}" dt="2018-04-09T14:44:56.470" v="1249"/>
        <pc:sldMkLst>
          <pc:docMk/>
          <pc:sldMk cId="3707601251" sldId="295"/>
        </pc:sldMkLst>
        <pc:spChg chg="mod">
          <ac:chgData name="GEORGIEV Ignat" userId="S::igeorgie@ed.ac.uk::1e2e7928-80a7-44f8-8851-c409b1d7f4cc" providerId="AD" clId="Web-{5412F747-29E5-4D72-BAF9-E2D885CE6E29}" dt="2018-04-09T14:40:55.561" v="1066"/>
          <ac:spMkLst>
            <pc:docMk/>
            <pc:sldMk cId="3707601251" sldId="295"/>
            <ac:spMk id="2" creationId="{7EBEBC95-FA8D-4712-ABA2-B995FA3172CA}"/>
          </ac:spMkLst>
        </pc:spChg>
        <pc:spChg chg="del">
          <ac:chgData name="GEORGIEV Ignat" userId="S::igeorgie@ed.ac.uk::1e2e7928-80a7-44f8-8851-c409b1d7f4cc" providerId="AD" clId="Web-{5412F747-29E5-4D72-BAF9-E2D885CE6E29}" dt="2018-04-09T14:41:00.186" v="1069"/>
          <ac:spMkLst>
            <pc:docMk/>
            <pc:sldMk cId="3707601251" sldId="295"/>
            <ac:spMk id="3" creationId="{A9C41B2F-B865-49B2-970E-25C55F190D6A}"/>
          </ac:spMkLst>
        </pc:spChg>
        <pc:spChg chg="add mod">
          <ac:chgData name="GEORGIEV Ignat" userId="S::igeorgie@ed.ac.uk::1e2e7928-80a7-44f8-8851-c409b1d7f4cc" providerId="AD" clId="Web-{5412F747-29E5-4D72-BAF9-E2D885CE6E29}" dt="2018-04-09T14:44:52.439" v="1246"/>
          <ac:spMkLst>
            <pc:docMk/>
            <pc:sldMk cId="3707601251" sldId="295"/>
            <ac:spMk id="6" creationId="{BE62D362-C4B5-4DDB-9D2D-27A4BF7A8AF7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4:42:00.234" v="1077"/>
          <ac:picMkLst>
            <pc:docMk/>
            <pc:sldMk cId="3707601251" sldId="295"/>
            <ac:picMk id="4" creationId="{9345F352-5206-4CD1-A826-C9C5A0BA8C8F}"/>
          </ac:picMkLst>
        </pc:picChg>
      </pc:sldChg>
      <pc:sldChg chg="addSp delSp modSp new ord modNotes">
        <pc:chgData name="GEORGIEV Ignat" userId="S::igeorgie@ed.ac.uk::1e2e7928-80a7-44f8-8851-c409b1d7f4cc" providerId="AD" clId="Web-{5412F747-29E5-4D72-BAF9-E2D885CE6E29}" dt="2018-04-09T14:53:34.690" v="1370"/>
        <pc:sldMkLst>
          <pc:docMk/>
          <pc:sldMk cId="1518221135" sldId="296"/>
        </pc:sldMkLst>
        <pc:spChg chg="mod">
          <ac:chgData name="GEORGIEV Ignat" userId="S::igeorgie@ed.ac.uk::1e2e7928-80a7-44f8-8851-c409b1d7f4cc" providerId="AD" clId="Web-{5412F747-29E5-4D72-BAF9-E2D885CE6E29}" dt="2018-04-09T14:50:49.190" v="1298"/>
          <ac:spMkLst>
            <pc:docMk/>
            <pc:sldMk cId="1518221135" sldId="296"/>
            <ac:spMk id="2" creationId="{7C1FBB21-60A1-4F16-B70D-5FC5B8CC295B}"/>
          </ac:spMkLst>
        </pc:spChg>
        <pc:spChg chg="del">
          <ac:chgData name="GEORGIEV Ignat" userId="S::igeorgie@ed.ac.uk::1e2e7928-80a7-44f8-8851-c409b1d7f4cc" providerId="AD" clId="Web-{5412F747-29E5-4D72-BAF9-E2D885CE6E29}" dt="2018-04-09T14:50:53.033" v="1301"/>
          <ac:spMkLst>
            <pc:docMk/>
            <pc:sldMk cId="1518221135" sldId="296"/>
            <ac:spMk id="3" creationId="{271F9B5C-75C4-4C8A-A3EA-B5F7B4D831D6}"/>
          </ac:spMkLst>
        </pc:spChg>
        <pc:spChg chg="add mod">
          <ac:chgData name="GEORGIEV Ignat" userId="S::igeorgie@ed.ac.uk::1e2e7928-80a7-44f8-8851-c409b1d7f4cc" providerId="AD" clId="Web-{5412F747-29E5-4D72-BAF9-E2D885CE6E29}" dt="2018-04-09T14:51:31.236" v="1329"/>
          <ac:spMkLst>
            <pc:docMk/>
            <pc:sldMk cId="1518221135" sldId="296"/>
            <ac:spMk id="6" creationId="{AD4D5C59-3C03-4E3E-B7FD-C6A168AD132E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4:50:59.705" v="1303"/>
          <ac:picMkLst>
            <pc:docMk/>
            <pc:sldMk cId="1518221135" sldId="296"/>
            <ac:picMk id="4" creationId="{A139A32B-6317-4A77-A8B8-D1A3A43011F1}"/>
          </ac:picMkLst>
        </pc:picChg>
        <pc:picChg chg="add mod">
          <ac:chgData name="GEORGIEV Ignat" userId="S::igeorgie@ed.ac.uk::1e2e7928-80a7-44f8-8851-c409b1d7f4cc" providerId="AD" clId="Web-{5412F747-29E5-4D72-BAF9-E2D885CE6E29}" dt="2018-04-09T14:52:11.362" v="1333"/>
          <ac:picMkLst>
            <pc:docMk/>
            <pc:sldMk cId="1518221135" sldId="296"/>
            <ac:picMk id="7" creationId="{9E127028-16E4-498B-9117-83841052B87A}"/>
          </ac:picMkLst>
        </pc:picChg>
      </pc:sldChg>
      <pc:sldChg chg="addSp delSp modSp new modNotes">
        <pc:chgData name="GEORGIEV Ignat" userId="S::igeorgie@ed.ac.uk::1e2e7928-80a7-44f8-8851-c409b1d7f4cc" providerId="AD" clId="Web-{5412F747-29E5-4D72-BAF9-E2D885CE6E29}" dt="2018-04-09T15:02:02.752" v="1634"/>
        <pc:sldMkLst>
          <pc:docMk/>
          <pc:sldMk cId="422295946" sldId="297"/>
        </pc:sldMkLst>
        <pc:spChg chg="mod">
          <ac:chgData name="GEORGIEV Ignat" userId="S::igeorgie@ed.ac.uk::1e2e7928-80a7-44f8-8851-c409b1d7f4cc" providerId="AD" clId="Web-{5412F747-29E5-4D72-BAF9-E2D885CE6E29}" dt="2018-04-09T15:00:24.861" v="1585"/>
          <ac:spMkLst>
            <pc:docMk/>
            <pc:sldMk cId="422295946" sldId="297"/>
            <ac:spMk id="2" creationId="{FEF33A85-66FE-47E8-AD2E-7070AF02E005}"/>
          </ac:spMkLst>
        </pc:spChg>
        <pc:spChg chg="del">
          <ac:chgData name="GEORGIEV Ignat" userId="S::igeorgie@ed.ac.uk::1e2e7928-80a7-44f8-8851-c409b1d7f4cc" providerId="AD" clId="Web-{5412F747-29E5-4D72-BAF9-E2D885CE6E29}" dt="2018-04-09T15:00:26.955" v="1587"/>
          <ac:spMkLst>
            <pc:docMk/>
            <pc:sldMk cId="422295946" sldId="297"/>
            <ac:spMk id="3" creationId="{B055E979-CE8B-42ED-83A6-E0A85935A5A2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5:00:47.252" v="1592"/>
          <ac:picMkLst>
            <pc:docMk/>
            <pc:sldMk cId="422295946" sldId="297"/>
            <ac:picMk id="4" creationId="{859D0A9F-ABC2-430C-B09F-9F5BAE6D50AE}"/>
          </ac:picMkLst>
        </pc:picChg>
      </pc:sldChg>
    </pc:docChg>
  </pc:docChgLst>
  <pc:docChgLst>
    <pc:chgData name="GEORGIEV Ignat" userId="S::igeorgie@ed.ac.uk::1e2e7928-80a7-44f8-8851-c409b1d7f4cc" providerId="AD" clId="Web-{BAFA41BA-1877-4588-B0C0-B101AA0108BE}"/>
    <pc:docChg chg="addSld modSld">
      <pc:chgData name="GEORGIEV Ignat" userId="S::igeorgie@ed.ac.uk::1e2e7928-80a7-44f8-8851-c409b1d7f4cc" providerId="AD" clId="Web-{BAFA41BA-1877-4588-B0C0-B101AA0108BE}" dt="2018-04-10T13:46:48.657" v="44"/>
      <pc:docMkLst>
        <pc:docMk/>
      </pc:docMkLst>
      <pc:sldChg chg="modSp new">
        <pc:chgData name="GEORGIEV Ignat" userId="S::igeorgie@ed.ac.uk::1e2e7928-80a7-44f8-8851-c409b1d7f4cc" providerId="AD" clId="Web-{BAFA41BA-1877-4588-B0C0-B101AA0108BE}" dt="2018-04-10T13:46:48.657" v="43"/>
        <pc:sldMkLst>
          <pc:docMk/>
          <pc:sldMk cId="2302540977" sldId="304"/>
        </pc:sldMkLst>
        <pc:spChg chg="mod">
          <ac:chgData name="GEORGIEV Ignat" userId="S::igeorgie@ed.ac.uk::1e2e7928-80a7-44f8-8851-c409b1d7f4cc" providerId="AD" clId="Web-{BAFA41BA-1877-4588-B0C0-B101AA0108BE}" dt="2018-04-10T13:44:40.405" v="3"/>
          <ac:spMkLst>
            <pc:docMk/>
            <pc:sldMk cId="2302540977" sldId="304"/>
            <ac:spMk id="2" creationId="{E84B45EE-C8C2-432D-B2C2-160FD344F8E5}"/>
          </ac:spMkLst>
        </pc:spChg>
        <pc:spChg chg="mod">
          <ac:chgData name="GEORGIEV Ignat" userId="S::igeorgie@ed.ac.uk::1e2e7928-80a7-44f8-8851-c409b1d7f4cc" providerId="AD" clId="Web-{BAFA41BA-1877-4588-B0C0-B101AA0108BE}" dt="2018-04-10T13:46:48.657" v="43"/>
          <ac:spMkLst>
            <pc:docMk/>
            <pc:sldMk cId="2302540977" sldId="304"/>
            <ac:spMk id="3" creationId="{157DD922-392A-4E5A-B0BE-BA139569CAF4}"/>
          </ac:spMkLst>
        </pc:spChg>
      </pc:sldChg>
    </pc:docChg>
  </pc:docChgLst>
  <pc:docChgLst>
    <pc:chgData name="GEORGIEV Ignat" userId="S::igeorgie@ed.ac.uk::1e2e7928-80a7-44f8-8851-c409b1d7f4cc" providerId="AD" clId="Web-{15DCAC70-4E58-4DCE-826B-37AFB29EA7E9}"/>
    <pc:docChg chg="addSld modSld">
      <pc:chgData name="GEORGIEV Ignat" userId="S::igeorgie@ed.ac.uk::1e2e7928-80a7-44f8-8851-c409b1d7f4cc" providerId="AD" clId="Web-{15DCAC70-4E58-4DCE-826B-37AFB29EA7E9}" dt="2018-06-18T15:46:58.776" v="16"/>
      <pc:docMkLst>
        <pc:docMk/>
      </pc:docMkLst>
      <pc:sldChg chg="addSp delSp modSp new addAnim modAnim">
        <pc:chgData name="GEORGIEV Ignat" userId="S::igeorgie@ed.ac.uk::1e2e7928-80a7-44f8-8851-c409b1d7f4cc" providerId="AD" clId="Web-{15DCAC70-4E58-4DCE-826B-37AFB29EA7E9}" dt="2018-06-18T15:46:58.776" v="16"/>
        <pc:sldMkLst>
          <pc:docMk/>
          <pc:sldMk cId="1950367024" sldId="314"/>
        </pc:sldMkLst>
        <pc:spChg chg="del">
          <ac:chgData name="GEORGIEV Ignat" userId="S::igeorgie@ed.ac.uk::1e2e7928-80a7-44f8-8851-c409b1d7f4cc" providerId="AD" clId="Web-{15DCAC70-4E58-4DCE-826B-37AFB29EA7E9}" dt="2018-06-18T15:46:58.776" v="16"/>
          <ac:spMkLst>
            <pc:docMk/>
            <pc:sldMk cId="1950367024" sldId="314"/>
            <ac:spMk id="2" creationId="{2B94FBC5-1933-4AB8-A609-5993A8D1FE78}"/>
          </ac:spMkLst>
        </pc:spChg>
        <pc:spChg chg="del">
          <ac:chgData name="GEORGIEV Ignat" userId="S::igeorgie@ed.ac.uk::1e2e7928-80a7-44f8-8851-c409b1d7f4cc" providerId="AD" clId="Web-{15DCAC70-4E58-4DCE-826B-37AFB29EA7E9}" dt="2018-06-18T14:47:17.692" v="1"/>
          <ac:spMkLst>
            <pc:docMk/>
            <pc:sldMk cId="1950367024" sldId="314"/>
            <ac:spMk id="3" creationId="{9E368E8C-2DF0-42BC-9CE3-5C434B206511}"/>
          </ac:spMkLst>
        </pc:spChg>
        <pc:spChg chg="add del mod">
          <ac:chgData name="GEORGIEV Ignat" userId="S::igeorgie@ed.ac.uk::1e2e7928-80a7-44f8-8851-c409b1d7f4cc" providerId="AD" clId="Web-{15DCAC70-4E58-4DCE-826B-37AFB29EA7E9}" dt="2018-06-18T14:48:34.631" v="7"/>
          <ac:spMkLst>
            <pc:docMk/>
            <pc:sldMk cId="1950367024" sldId="314"/>
            <ac:spMk id="6" creationId="{ED29315F-1E99-43EB-9B55-474BE3A50910}"/>
          </ac:spMkLst>
        </pc:spChg>
        <pc:spChg chg="add mod">
          <ac:chgData name="GEORGIEV Ignat" userId="S::igeorgie@ed.ac.uk::1e2e7928-80a7-44f8-8851-c409b1d7f4cc" providerId="AD" clId="Web-{15DCAC70-4E58-4DCE-826B-37AFB29EA7E9}" dt="2018-06-18T14:48:49.866" v="13" actId="1076"/>
          <ac:spMkLst>
            <pc:docMk/>
            <pc:sldMk cId="1950367024" sldId="314"/>
            <ac:spMk id="7" creationId="{7865AF16-6B28-40AB-8AA8-2DEF0A81E421}"/>
          </ac:spMkLst>
        </pc:spChg>
        <pc:picChg chg="add mod ord">
          <ac:chgData name="GEORGIEV Ignat" userId="S::igeorgie@ed.ac.uk::1e2e7928-80a7-44f8-8851-c409b1d7f4cc" providerId="AD" clId="Web-{15DCAC70-4E58-4DCE-826B-37AFB29EA7E9}" dt="2018-06-18T14:47:19.176" v="2" actId="1076"/>
          <ac:picMkLst>
            <pc:docMk/>
            <pc:sldMk cId="1950367024" sldId="314"/>
            <ac:picMk id="4" creationId="{2146CE27-ABFD-45E4-BAB7-7239A1B5991F}"/>
          </ac:picMkLst>
        </pc:picChg>
      </pc:sldChg>
    </pc:docChg>
  </pc:docChgLst>
  <pc:docChgLst>
    <pc:chgData name="GEORGIEV Ignat" userId="S::igeorgie@ed.ac.uk::1e2e7928-80a7-44f8-8851-c409b1d7f4cc" providerId="AD" clId="Web-{16F61331-1583-437F-9522-9263E1F3B321}"/>
    <pc:docChg chg="modSld">
      <pc:chgData name="GEORGIEV Ignat" userId="S::igeorgie@ed.ac.uk::1e2e7928-80a7-44f8-8851-c409b1d7f4cc" providerId="AD" clId="Web-{16F61331-1583-437F-9522-9263E1F3B321}" dt="2018-04-10T14:24:16.655" v="28"/>
      <pc:docMkLst>
        <pc:docMk/>
      </pc:docMkLst>
      <pc:sldChg chg="modSp">
        <pc:chgData name="GEORGIEV Ignat" userId="S::igeorgie@ed.ac.uk::1e2e7928-80a7-44f8-8851-c409b1d7f4cc" providerId="AD" clId="Web-{16F61331-1583-437F-9522-9263E1F3B321}" dt="2018-04-10T14:24:16.655" v="27"/>
        <pc:sldMkLst>
          <pc:docMk/>
          <pc:sldMk cId="3044276417" sldId="301"/>
        </pc:sldMkLst>
        <pc:spChg chg="mod">
          <ac:chgData name="GEORGIEV Ignat" userId="S::igeorgie@ed.ac.uk::1e2e7928-80a7-44f8-8851-c409b1d7f4cc" providerId="AD" clId="Web-{16F61331-1583-437F-9522-9263E1F3B321}" dt="2018-04-10T14:24:16.655" v="27"/>
          <ac:spMkLst>
            <pc:docMk/>
            <pc:sldMk cId="3044276417" sldId="301"/>
            <ac:spMk id="3" creationId="{E1A34F53-671C-484E-9A0C-29920106929F}"/>
          </ac:spMkLst>
        </pc:spChg>
      </pc:sldChg>
    </pc:docChg>
  </pc:docChgLst>
  <pc:docChgLst>
    <pc:chgData name="GEORGIEV Ignat" userId="S::igeorgie@ed.ac.uk::1e2e7928-80a7-44f8-8851-c409b1d7f4cc" providerId="AD" clId="Web-{0389910B-8801-47F9-85F4-6E6C3A6D4CA6}"/>
    <pc:docChg chg="modSld">
      <pc:chgData name="GEORGIEV Ignat" userId="S::igeorgie@ed.ac.uk::1e2e7928-80a7-44f8-8851-c409b1d7f4cc" providerId="AD" clId="Web-{0389910B-8801-47F9-85F4-6E6C3A6D4CA6}" dt="2018-06-18T10:30:29.409" v="77"/>
      <pc:docMkLst>
        <pc:docMk/>
      </pc:docMkLst>
      <pc:sldChg chg="modSp">
        <pc:chgData name="GEORGIEV Ignat" userId="S::igeorgie@ed.ac.uk::1e2e7928-80a7-44f8-8851-c409b1d7f4cc" providerId="AD" clId="Web-{0389910B-8801-47F9-85F4-6E6C3A6D4CA6}" dt="2018-06-18T10:26:51.778" v="0" actId="20577"/>
        <pc:sldMkLst>
          <pc:docMk/>
          <pc:sldMk cId="2402422002" sldId="273"/>
        </pc:sldMkLst>
        <pc:spChg chg="mod">
          <ac:chgData name="GEORGIEV Ignat" userId="S::igeorgie@ed.ac.uk::1e2e7928-80a7-44f8-8851-c409b1d7f4cc" providerId="AD" clId="Web-{0389910B-8801-47F9-85F4-6E6C3A6D4CA6}" dt="2018-06-18T10:26:51.778" v="0" actId="20577"/>
          <ac:spMkLst>
            <pc:docMk/>
            <pc:sldMk cId="2402422002" sldId="273"/>
            <ac:spMk id="3" creationId="{A01CC1FC-8E1F-4BE7-AC63-19C1C2CB3999}"/>
          </ac:spMkLst>
        </pc:spChg>
      </pc:sldChg>
      <pc:sldChg chg="modSp modNotes">
        <pc:chgData name="GEORGIEV Ignat" userId="S::igeorgie@ed.ac.uk::1e2e7928-80a7-44f8-8851-c409b1d7f4cc" providerId="AD" clId="Web-{0389910B-8801-47F9-85F4-6E6C3A6D4CA6}" dt="2018-06-18T10:29:59.845" v="67"/>
        <pc:sldMkLst>
          <pc:docMk/>
          <pc:sldMk cId="2527223002" sldId="277"/>
        </pc:sldMkLst>
        <pc:spChg chg="mod">
          <ac:chgData name="GEORGIEV Ignat" userId="S::igeorgie@ed.ac.uk::1e2e7928-80a7-44f8-8851-c409b1d7f4cc" providerId="AD" clId="Web-{0389910B-8801-47F9-85F4-6E6C3A6D4CA6}" dt="2018-06-18T10:29:32.079" v="41" actId="20577"/>
          <ac:spMkLst>
            <pc:docMk/>
            <pc:sldMk cId="2527223002" sldId="277"/>
            <ac:spMk id="3" creationId="{429C2B7A-A214-42D9-A25F-E82665C40CB3}"/>
          </ac:spMkLst>
        </pc:spChg>
      </pc:sldChg>
      <pc:sldChg chg="modSp">
        <pc:chgData name="GEORGIEV Ignat" userId="S::igeorgie@ed.ac.uk::1e2e7928-80a7-44f8-8851-c409b1d7f4cc" providerId="AD" clId="Web-{0389910B-8801-47F9-85F4-6E6C3A6D4CA6}" dt="2018-06-18T10:29:00.563" v="35" actId="20577"/>
        <pc:sldMkLst>
          <pc:docMk/>
          <pc:sldMk cId="2550373087" sldId="278"/>
        </pc:sldMkLst>
        <pc:spChg chg="mod">
          <ac:chgData name="GEORGIEV Ignat" userId="S::igeorgie@ed.ac.uk::1e2e7928-80a7-44f8-8851-c409b1d7f4cc" providerId="AD" clId="Web-{0389910B-8801-47F9-85F4-6E6C3A6D4CA6}" dt="2018-06-18T10:29:00.563" v="35" actId="20577"/>
          <ac:spMkLst>
            <pc:docMk/>
            <pc:sldMk cId="2550373087" sldId="278"/>
            <ac:spMk id="3" creationId="{1F627879-D091-413E-8D37-A8650E6B424E}"/>
          </ac:spMkLst>
        </pc:spChg>
      </pc:sldChg>
      <pc:sldChg chg="modSp">
        <pc:chgData name="GEORGIEV Ignat" userId="S::igeorgie@ed.ac.uk::1e2e7928-80a7-44f8-8851-c409b1d7f4cc" providerId="AD" clId="Web-{0389910B-8801-47F9-85F4-6E6C3A6D4CA6}" dt="2018-06-18T10:27:35.482" v="11" actId="20577"/>
        <pc:sldMkLst>
          <pc:docMk/>
          <pc:sldMk cId="3569771629" sldId="281"/>
        </pc:sldMkLst>
        <pc:spChg chg="mod">
          <ac:chgData name="GEORGIEV Ignat" userId="S::igeorgie@ed.ac.uk::1e2e7928-80a7-44f8-8851-c409b1d7f4cc" providerId="AD" clId="Web-{0389910B-8801-47F9-85F4-6E6C3A6D4CA6}" dt="2018-06-18T10:27:35.482" v="11" actId="20577"/>
          <ac:spMkLst>
            <pc:docMk/>
            <pc:sldMk cId="3569771629" sldId="281"/>
            <ac:spMk id="7" creationId="{A235A0E1-E746-4773-BD21-469D7A2959FD}"/>
          </ac:spMkLst>
        </pc:spChg>
      </pc:sldChg>
      <pc:sldChg chg="modSp">
        <pc:chgData name="GEORGIEV Ignat" userId="S::igeorgie@ed.ac.uk::1e2e7928-80a7-44f8-8851-c409b1d7f4cc" providerId="AD" clId="Web-{0389910B-8801-47F9-85F4-6E6C3A6D4CA6}" dt="2018-06-18T10:28:08.608" v="25" actId="20577"/>
        <pc:sldMkLst>
          <pc:docMk/>
          <pc:sldMk cId="1360685886" sldId="282"/>
        </pc:sldMkLst>
        <pc:spChg chg="mod">
          <ac:chgData name="GEORGIEV Ignat" userId="S::igeorgie@ed.ac.uk::1e2e7928-80a7-44f8-8851-c409b1d7f4cc" providerId="AD" clId="Web-{0389910B-8801-47F9-85F4-6E6C3A6D4CA6}" dt="2018-06-18T10:28:08.608" v="25" actId="20577"/>
          <ac:spMkLst>
            <pc:docMk/>
            <pc:sldMk cId="1360685886" sldId="282"/>
            <ac:spMk id="3" creationId="{A9F7DE73-10AD-4C69-BCD3-F643685F816B}"/>
          </ac:spMkLst>
        </pc:spChg>
      </pc:sldChg>
      <pc:sldChg chg="modSp">
        <pc:chgData name="GEORGIEV Ignat" userId="S::igeorgie@ed.ac.uk::1e2e7928-80a7-44f8-8851-c409b1d7f4cc" providerId="AD" clId="Web-{0389910B-8801-47F9-85F4-6E6C3A6D4CA6}" dt="2018-06-18T10:27:47.826" v="18" actId="20577"/>
        <pc:sldMkLst>
          <pc:docMk/>
          <pc:sldMk cId="3707601251" sldId="295"/>
        </pc:sldMkLst>
        <pc:spChg chg="mod">
          <ac:chgData name="GEORGIEV Ignat" userId="S::igeorgie@ed.ac.uk::1e2e7928-80a7-44f8-8851-c409b1d7f4cc" providerId="AD" clId="Web-{0389910B-8801-47F9-85F4-6E6C3A6D4CA6}" dt="2018-06-18T10:27:47.826" v="18" actId="20577"/>
          <ac:spMkLst>
            <pc:docMk/>
            <pc:sldMk cId="3707601251" sldId="295"/>
            <ac:spMk id="6" creationId="{BE62D362-C4B5-4DDB-9D2D-27A4BF7A8AF7}"/>
          </ac:spMkLst>
        </pc:spChg>
      </pc:sldChg>
      <pc:sldChg chg="modNotes">
        <pc:chgData name="GEORGIEV Ignat" userId="S::igeorgie@ed.ac.uk::1e2e7928-80a7-44f8-8851-c409b1d7f4cc" providerId="AD" clId="Web-{0389910B-8801-47F9-85F4-6E6C3A6D4CA6}" dt="2018-06-18T10:30:29.409" v="77"/>
        <pc:sldMkLst>
          <pc:docMk/>
          <pc:sldMk cId="1657140607" sldId="308"/>
        </pc:sldMkLst>
      </pc:sldChg>
    </pc:docChg>
  </pc:docChgLst>
  <pc:docChgLst>
    <pc:chgData name="GEORGIEV Ignat" userId="S::igeorgie@ed.ac.uk::1e2e7928-80a7-44f8-8851-c409b1d7f4cc" providerId="AD" clId="Web-{DD76A086-3D81-4D97-8559-02B09276B9E4}"/>
    <pc:docChg chg="mod modSld modMainMaster setSldSz">
      <pc:chgData name="GEORGIEV Ignat" userId="S::igeorgie@ed.ac.uk::1e2e7928-80a7-44f8-8851-c409b1d7f4cc" providerId="AD" clId="Web-{DD76A086-3D81-4D97-8559-02B09276B9E4}" dt="2018-06-26T10:20:25.767" v="1"/>
      <pc:docMkLst>
        <pc:docMk/>
      </pc:docMkLst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856271849" sldId="257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856271849" sldId="257"/>
            <ac:spMk id="2" creationId="{34AE5043-C5BE-4075-A0E2-A778181B0066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856271849" sldId="257"/>
            <ac:spMk id="3" creationId="{67F0C176-D153-4637-A4E1-C87B7A7D6064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856271849" sldId="257"/>
            <ac:picMk id="4" creationId="{5E75E992-D991-4136-B96A-22ACF252F7A6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856271849" sldId="257"/>
            <ac:picMk id="6" creationId="{5234584C-946B-4214-A9AD-49ABC492BD06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304316210" sldId="259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304316210" sldId="259"/>
            <ac:spMk id="3" creationId="{32138972-C129-4D48-8702-FC8AA7CBDBC9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467490408" sldId="26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467490408" sldId="261"/>
            <ac:spMk id="3" creationId="{F62898FC-2FFE-4EC4-80A3-3FEE9FABA4FD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467490408" sldId="261"/>
            <ac:picMk id="6" creationId="{82670859-5352-4B24-A017-1F1705FCE80C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768709314" sldId="262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768709314" sldId="262"/>
            <ac:spMk id="9" creationId="{0EBF18DD-6DE6-49BC-A7FD-AE340016387C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768709314" sldId="262"/>
            <ac:spMk id="11" creationId="{2A51DBD7-1197-4933-A593-061311E32F35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768709314" sldId="262"/>
            <ac:picMk id="7" creationId="{73C4FCDB-DD31-4DC2-B75D-864B269225AF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768709314" sldId="262"/>
            <ac:picMk id="12" creationId="{4C270C45-8EAC-4CC6-A296-CBB605163EB1}"/>
          </ac:picMkLst>
        </pc:pic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768709314" sldId="262"/>
            <ac:cxnSpMk id="10" creationId="{5BE47C23-C19A-4720-8404-9243CB27BE71}"/>
          </ac:cxnSpMkLst>
        </pc:cxn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83712414" sldId="263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83712414" sldId="263"/>
            <ac:spMk id="3" creationId="{3C8FFC35-9C90-47B6-A78C-F6A2B64F49EF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83712414" sldId="263"/>
            <ac:picMk id="4" creationId="{7C4E8863-EBC5-4AA1-AA15-A52F77CF72C4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106717164" sldId="264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06717164" sldId="264"/>
            <ac:spMk id="2" creationId="{ACB4E79E-F9AC-4823-B3CA-1D567BA714C4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06717164" sldId="264"/>
            <ac:spMk id="10" creationId="{E23A40A9-28A7-429F-A480-36738764F462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06717164" sldId="264"/>
            <ac:spMk id="13" creationId="{478DFE40-CD82-450C-92B7-1E9313754788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106717164" sldId="264"/>
            <ac:picMk id="8" creationId="{C55DB7ED-D677-4F7E-AC43-B5380876B94B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106717164" sldId="264"/>
            <ac:picMk id="11" creationId="{E82223E5-A49F-438B-BDA4-440E156F3653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203634911" sldId="265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203634911" sldId="265"/>
            <ac:spMk id="3" creationId="{EBE24860-CC31-4B87-AD1A-D30A81E4B263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191227782" sldId="266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91227782" sldId="266"/>
            <ac:spMk id="2" creationId="{F383EC97-22E4-40B2-8E99-2BB7F197E074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91227782" sldId="266"/>
            <ac:spMk id="5" creationId="{238817E5-1456-4C5A-8B60-A9AB6078E7C6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91227782" sldId="266"/>
            <ac:spMk id="9" creationId="{4BC3F99D-D321-4DBD-B69E-C7ACBF859063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91227782" sldId="266"/>
            <ac:spMk id="10" creationId="{5E1EA27F-FC63-4135-9118-3C9A7E4AD67F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191227782" sldId="266"/>
            <ac:picMk id="3" creationId="{75EC8B3C-1DE8-466A-85D4-0CFF7005A5CC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191227782" sldId="266"/>
            <ac:picMk id="7" creationId="{E4658376-2CEE-40D9-BA89-0658CA04E3E2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135768434" sldId="267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135768434" sldId="267"/>
            <ac:spMk id="3" creationId="{9F4A8126-6D31-4E9E-9788-FACF382A1F41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135768434" sldId="267"/>
            <ac:picMk id="2" creationId="{74495F4E-D61D-455C-BB2D-471A27E0CCD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969507847" sldId="268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969507847" sldId="268"/>
            <ac:spMk id="3" creationId="{2AF3F7E9-8B7F-4147-9E61-4368EF960DDA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969507847" sldId="268"/>
            <ac:picMk id="4" creationId="{B5FC6D37-908C-4466-BB2F-28AAC2F59BD4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162973441" sldId="269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162973441" sldId="269"/>
            <ac:spMk id="3" creationId="{E98536B3-172D-451F-B442-E54C07AB83A1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162973441" sldId="269"/>
            <ac:picMk id="4" creationId="{44B6AEF7-6481-4BF2-96EA-6DC1C1BBBBC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047293260" sldId="270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047293260" sldId="270"/>
            <ac:spMk id="7" creationId="{3B4106F8-30F4-4FAE-A7C9-6422FA84E7E4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047293260" sldId="270"/>
            <ac:picMk id="4" creationId="{F7975843-A9D6-4806-BE18-8482D055EA0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377751880" sldId="27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377751880" sldId="271"/>
            <ac:spMk id="3" creationId="{66601004-5C96-402D-B11C-974720E53AAC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377751880" sldId="271"/>
            <ac:spMk id="6" creationId="{36C4DF23-E14E-49DF-9A1A-FD32E06AD357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377751880" sldId="271"/>
            <ac:picMk id="4" creationId="{E4895559-C8FB-46DA-9F48-B2F547A7A5F7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382430571" sldId="272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382430571" sldId="272"/>
            <ac:spMk id="3" creationId="{523616CA-0B3B-4625-A588-7F4A2D837E7B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382430571" sldId="272"/>
            <ac:picMk id="4" creationId="{74B0B498-6598-48E3-8CB2-9E8324D964AF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402422002" sldId="273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402422002" sldId="273"/>
            <ac:spMk id="3" creationId="{A01CC1FC-8E1F-4BE7-AC63-19C1C2CB3999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402422002" sldId="273"/>
            <ac:picMk id="4" creationId="{89BFBDC4-7D93-4A87-B628-659097E4194A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635654586" sldId="274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635654586" sldId="274"/>
            <ac:spMk id="6" creationId="{6E571AC5-92FE-4095-B532-5D477A3DCF4F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635654586" sldId="274"/>
            <ac:picMk id="4" creationId="{0224DD75-DC60-4925-9921-5134285E45AF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635654586" sldId="274"/>
            <ac:picMk id="12" creationId="{BF10D587-E94F-4196-9180-269D56205EB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736010967" sldId="275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736010967" sldId="275"/>
            <ac:spMk id="3" creationId="{ECB5B5C3-B303-43DE-8254-1118BB04114C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527223002" sldId="277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27223002" sldId="277"/>
            <ac:spMk id="3" creationId="{429C2B7A-A214-42D9-A25F-E82665C40CB3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527223002" sldId="277"/>
            <ac:picMk id="4" creationId="{FA878AA3-C13B-4126-8BC3-B13066332ED2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550373087" sldId="278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50373087" sldId="278"/>
            <ac:spMk id="3" creationId="{1F627879-D091-413E-8D37-A8650E6B424E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550373087" sldId="278"/>
            <ac:picMk id="4" creationId="{8D2D364C-76FC-4FE0-BC59-3CDCB78B3D75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049085778" sldId="279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049085778" sldId="279"/>
            <ac:spMk id="3" creationId="{00000000-0000-0000-0000-000000000000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049085778" sldId="279"/>
            <ac:picMk id="6" creationId="{59A2E683-F3D9-4B5B-92EE-332F81BB516D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184815801" sldId="280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184815801" sldId="280"/>
            <ac:spMk id="7" creationId="{8184803F-50B4-46A7-B6FA-E4F3E44087AD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184815801" sldId="280"/>
            <ac:spMk id="8" creationId="{1AB91352-D9CD-488C-B1E7-A095321A5FEC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184815801" sldId="280"/>
            <ac:spMk id="9" creationId="{A095EA46-7B54-4DC0-8782-F26E59E39D02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184815801" sldId="280"/>
            <ac:spMk id="12" creationId="{55E98ACE-4DF6-4F83-AD7B-E2F78B0C6BC3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184815801" sldId="280"/>
            <ac:spMk id="13" creationId="{B9BA9DB1-DBA0-43EF-803A-20886B4F7AD7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184815801" sldId="280"/>
            <ac:picMk id="5" creationId="{A6889FD3-83E0-45B5-A71F-FE3D9BF5FD7B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184815801" sldId="280"/>
            <ac:picMk id="10" creationId="{0EA1701F-FE01-4525-9391-D3FEA0A6C182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569771629" sldId="28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569771629" sldId="281"/>
            <ac:spMk id="7" creationId="{A235A0E1-E746-4773-BD21-469D7A2959FD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569771629" sldId="281"/>
            <ac:picMk id="3" creationId="{73373E3C-3C0D-4109-84CB-8BC7C61574AE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360685886" sldId="282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360685886" sldId="282"/>
            <ac:spMk id="3" creationId="{A9F7DE73-10AD-4C69-BCD3-F643685F816B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360685886" sldId="282"/>
            <ac:picMk id="9" creationId="{4DD36907-2C05-4DE7-B781-33D5A8F81049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720854806" sldId="283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720854806" sldId="283"/>
            <ac:spMk id="7" creationId="{EA713323-D601-4E4F-B2E9-EB4649FF695D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720854806" sldId="283"/>
            <ac:picMk id="5" creationId="{7B60D3AE-100F-4082-B25B-6FE00B569F6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431123417" sldId="284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431123417" sldId="284"/>
            <ac:spMk id="3" creationId="{666A9FBC-3FD6-4547-B9D3-56BB691DA7DE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431123417" sldId="284"/>
            <ac:spMk id="4" creationId="{4D828100-CEE5-4297-B008-48C9C2BDC42C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431123417" sldId="284"/>
            <ac:spMk id="8" creationId="{65505701-6CFD-40F4-93EC-19EEC0F7429E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431123417" sldId="284"/>
            <ac:picMk id="5" creationId="{C7000268-EEEA-48D5-851D-AC67A9D94A5F}"/>
          </ac:picMkLst>
        </pc:pic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2431123417" sldId="284"/>
            <ac:cxnSpMk id="9" creationId="{94D61ECC-4637-47D1-B0E0-D6F8C5515FEB}"/>
          </ac:cxnSpMkLst>
        </pc:cxn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400645306" sldId="286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3" creationId="{6F01583D-C301-4B36-81AC-D84B1E2F142B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4" creationId="{1A77CABF-CDD2-4327-8C97-6308A6858631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5" creationId="{F7B304CE-5B4A-4C6A-9396-5DEC4CF21083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6" creationId="{1004A915-2027-443C-B60D-D2F6E0704127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7" creationId="{0CA03BFC-FF2F-41B2-8396-F16E7B74A0AB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8" creationId="{CDB61D37-D8B8-46F8-BC24-F4E48E7A37B5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9" creationId="{90CF143E-ECEF-48ED-BAE4-562631A2FC4C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400645306" sldId="286"/>
            <ac:picMk id="4" creationId="{200CB7B5-7A8E-475C-AAA6-57C18C12F217}"/>
          </ac:picMkLst>
        </pc:pic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6" creationId="{BB47D9D1-E136-49B7-9EC8-86208B4207CB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7" creationId="{6948ECE5-F952-4CBE-BF1F-F9A534F8742C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8" creationId="{2996222C-B657-4796-A21A-5F3083967A66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9" creationId="{9FA987D9-7893-4D5C-9C0C-295EAD9EE153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10" creationId="{2D8FA36A-7178-48B9-B313-9BD4007F9F7B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11" creationId="{200C12F3-56C9-4078-B555-A2596D8F163F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12" creationId="{589BCF59-41B3-47B2-80B4-CC6FB4A73242}"/>
          </ac:cxnSpMkLst>
        </pc:cxn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111702837" sldId="287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111702837" sldId="287"/>
            <ac:spMk id="3" creationId="{725E6CB7-CF89-4BC2-A0F9-D41BBD549EE7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130816890" sldId="288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130816890" sldId="288"/>
            <ac:spMk id="6" creationId="{A1C43928-4260-475C-ABDE-CF9394BEC899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130816890" sldId="288"/>
            <ac:picMk id="4" creationId="{D70054FF-8F8D-4DE1-8D81-0495421C4EEB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130816890" sldId="288"/>
            <ac:picMk id="7" creationId="{931E3E42-7C69-4476-862D-FDDD06FF094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135432730" sldId="289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135432730" sldId="289"/>
            <ac:spMk id="6" creationId="{2D3B7283-859D-4592-8D12-BBC24D85D6BD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135432730" sldId="289"/>
            <ac:spMk id="7" creationId="{B2C9C4F3-A169-44AE-A833-182D8192A89D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135432730" sldId="289"/>
            <ac:picMk id="4" creationId="{1AB2AB6F-3995-4864-B4CD-E48655B31901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009718235" sldId="290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009718235" sldId="290"/>
            <ac:spMk id="3" creationId="{86C2E260-B0B5-41A8-8411-683BBB3AAD03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009718235" sldId="290"/>
            <ac:picMk id="8" creationId="{369FDED3-2033-4937-B1A5-9C473019045D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050128845" sldId="29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050128845" sldId="291"/>
            <ac:spMk id="10" creationId="{4452E9FA-7363-4167-B8BF-BB653AFED686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050128845" sldId="291"/>
            <ac:spMk id="12" creationId="{E5C7670D-0B7F-4A72-A81C-ECF5CFBEB8AB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050128845" sldId="291"/>
            <ac:picMk id="8" creationId="{69CDA338-598F-4162-BC30-78414AB5B982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761510850" sldId="292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761510850" sldId="292"/>
            <ac:spMk id="11" creationId="{364898A7-A13D-499E-8E8F-802203626227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761510850" sldId="292"/>
            <ac:spMk id="13" creationId="{AE3C588F-3E34-47B1-B15C-8C3116D93C2C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761510850" sldId="292"/>
            <ac:spMk id="14" creationId="{B68DD740-41C0-4811-A63D-336DCE78867C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761510850" sldId="292"/>
            <ac:picMk id="8" creationId="{EB719DA3-5E4D-4258-BF76-22AFA2DEFD9C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551498263" sldId="293"/>
        </pc:sldMkLst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551498263" sldId="293"/>
            <ac:picMk id="4" creationId="{271BCED6-5B02-45EC-8AE0-E7404C9DBF53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442933369" sldId="294"/>
        </pc:sldMkLst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442933369" sldId="294"/>
            <ac:picMk id="4" creationId="{416379BA-377B-40E5-A7DB-94CEB329160A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707601251" sldId="295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707601251" sldId="295"/>
            <ac:spMk id="6" creationId="{BE62D362-C4B5-4DDB-9D2D-27A4BF7A8AF7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707601251" sldId="295"/>
            <ac:picMk id="4" creationId="{9345F352-5206-4CD1-A826-C9C5A0BA8C8F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518221135" sldId="296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518221135" sldId="296"/>
            <ac:spMk id="6" creationId="{AD4D5C59-3C03-4E3E-B7FD-C6A168AD132E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518221135" sldId="296"/>
            <ac:picMk id="4" creationId="{A139A32B-6317-4A77-A8B8-D1A3A43011F1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518221135" sldId="296"/>
            <ac:picMk id="7" creationId="{9E127028-16E4-498B-9117-83841052B87A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22295946" sldId="297"/>
        </pc:sldMkLst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22295946" sldId="297"/>
            <ac:picMk id="4" creationId="{859D0A9F-ABC2-430C-B09F-9F5BAE6D50AE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506050765" sldId="298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06050765" sldId="298"/>
            <ac:spMk id="3" creationId="{153A2B00-5B01-4828-87D2-F66467E4E148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096338885" sldId="300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096338885" sldId="300"/>
            <ac:spMk id="3" creationId="{B4BBE900-218D-4401-8083-19CF64DC9236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096338885" sldId="300"/>
            <ac:picMk id="4" creationId="{6CF7FEFD-9E41-4D18-A4A2-ACDE76ED495E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044276417" sldId="30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044276417" sldId="301"/>
            <ac:spMk id="3" creationId="{E1A34F53-671C-484E-9A0C-29920106929F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302540977" sldId="304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302540977" sldId="304"/>
            <ac:spMk id="3" creationId="{157DD922-392A-4E5A-B0BE-BA139569CAF4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528819093" sldId="305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528819093" sldId="305"/>
            <ac:spMk id="2" creationId="{C0F7E469-D2D8-4FB4-BEC0-E093CB9A451F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528819093" sldId="305"/>
            <ac:spMk id="7" creationId="{4B28443F-2828-40EE-BD8B-DEA6831FD0E1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528819093" sldId="305"/>
            <ac:spMk id="9" creationId="{8FE5DC62-A610-4B1D-ACCB-B7C2BCF48671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528819093" sldId="305"/>
            <ac:spMk id="13" creationId="{69D445D1-A524-486D-879C-2A183802C0BB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528819093" sldId="305"/>
            <ac:spMk id="15" creationId="{C44B6D1E-F00C-44F0-88A7-D7206DF1FF65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528819093" sldId="305"/>
            <ac:picMk id="4" creationId="{69B8258C-7AA4-4ADF-9C4A-91B25FB3C778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528819093" sldId="305"/>
            <ac:picMk id="10" creationId="{E97993D9-B8F5-495E-8E7A-525E345FA80F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526501914" sldId="306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26501914" sldId="306"/>
            <ac:spMk id="7" creationId="{9F600E52-6F9D-4162-ABA8-DBD2257360E0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526501914" sldId="306"/>
            <ac:picMk id="4" creationId="{2A37FF2E-F9C0-4706-9484-55224B2D5E7F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541007120" sldId="307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41007120" sldId="307"/>
            <ac:spMk id="2" creationId="{28C31BC8-F6B5-45AF-A8C2-3945141C43FA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41007120" sldId="307"/>
            <ac:spMk id="9" creationId="{086217A2-B9BD-4C6B-B35E-A0CDE8886155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41007120" sldId="307"/>
            <ac:spMk id="11" creationId="{EA3F1B9E-E2CD-4954-B5F9-F8167A498960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541007120" sldId="307"/>
            <ac:picMk id="4" creationId="{293430D5-2ED5-46E9-BC38-8EC6CA0719D1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541007120" sldId="307"/>
            <ac:picMk id="6" creationId="{0DE02293-20FA-46AD-B5A6-B56E2DDBE978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657140607" sldId="308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657140607" sldId="308"/>
            <ac:spMk id="2" creationId="{00000000-0000-0000-0000-000000000000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657140607" sldId="308"/>
            <ac:spMk id="8" creationId="{E6FE2734-88CE-42A1-A39A-08A45021F584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657140607" sldId="308"/>
            <ac:picMk id="3" creationId="{7A87BC19-EAFF-4B95-8725-DB509E3B14A5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657140607" sldId="308"/>
            <ac:picMk id="5" creationId="{F4816439-3EAC-4B6D-A186-D5F34C4F1FA2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85366703" sldId="309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85366703" sldId="309"/>
            <ac:spMk id="3" creationId="{58ED1FB7-B4BF-41B7-8109-FD99C678A5A6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29183218" sldId="310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29183218" sldId="310"/>
            <ac:spMk id="4099" creationId="{00000000-0000-0000-0000-000000000000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782060561" sldId="31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782060561" sldId="311"/>
            <ac:spMk id="2" creationId="{00000000-0000-0000-0000-000000000000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73582873" sldId="312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73582873" sldId="312"/>
            <ac:spMk id="3" creationId="{2FA97497-D44A-4C88-9F25-0F5FCED90C97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585023058" sldId="313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585023058" sldId="313"/>
            <ac:spMk id="3" creationId="{A873CB69-761A-4129-865E-26EF211F3112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950367024" sldId="314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950367024" sldId="314"/>
            <ac:spMk id="7" creationId="{7865AF16-6B28-40AB-8AA8-2DEF0A81E421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950367024" sldId="314"/>
            <ac:picMk id="4" creationId="{2146CE27-ABFD-45E4-BAB7-7239A1B5991F}"/>
          </ac:picMkLst>
        </pc:picChg>
      </pc:sldChg>
      <pc:sldMasterChg chg="modSp modSldLayout">
        <pc:chgData name="GEORGIEV Ignat" userId="S::igeorgie@ed.ac.uk::1e2e7928-80a7-44f8-8851-c409b1d7f4cc" providerId="AD" clId="Web-{DD76A086-3D81-4D97-8559-02B09276B9E4}" dt="2018-06-26T10:20:25.767" v="1"/>
        <pc:sldMasterMkLst>
          <pc:docMk/>
          <pc:sldMasterMk cId="2460954070" sldId="2147483660"/>
        </pc:sldMaster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asterMk cId="2460954070" sldId="2147483660"/>
            <ac:spMk id="6" creationId="{00000000-0000-0000-0000-000000000000}"/>
          </ac:spMkLst>
        </pc:sp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GEORGIEV Ignat" userId="10030000A70D1798@LIVE.COM" providerId="AD" clId="Web-{3BA75C76-B060-4C3C-8B96-FFE8CD1198F3}"/>
    <pc:docChg chg="addSld modSld sldOrd">
      <pc:chgData name="GEORGIEV Ignat" userId="10030000A70D1798@LIVE.COM" providerId="AD" clId="Web-{3BA75C76-B060-4C3C-8B96-FFE8CD1198F3}" dt="2018-03-13T15:47:17.984" v="1042"/>
      <pc:docMkLst>
        <pc:docMk/>
      </pc:docMkLst>
      <pc:sldChg chg="modNotes">
        <pc:chgData name="GEORGIEV Ignat" userId="10030000A70D1798@LIVE.COM" providerId="AD" clId="Web-{3BA75C76-B060-4C3C-8B96-FFE8CD1198F3}" dt="2018-03-13T14:44:03.994" v="6"/>
        <pc:sldMkLst>
          <pc:docMk/>
          <pc:sldMk cId="2304316210" sldId="259"/>
        </pc:sldMkLst>
      </pc:sldChg>
      <pc:sldChg chg="addSp delSp modSp ord modNotes">
        <pc:chgData name="GEORGIEV Ignat" userId="10030000A70D1798@LIVE.COM" providerId="AD" clId="Web-{3BA75C76-B060-4C3C-8B96-FFE8CD1198F3}" dt="2018-03-13T15:01:07.056" v="366"/>
        <pc:sldMkLst>
          <pc:docMk/>
          <pc:sldMk cId="483712414" sldId="263"/>
        </pc:sldMkLst>
        <pc:spChg chg="mod">
          <ac:chgData name="GEORGIEV Ignat" userId="10030000A70D1798@LIVE.COM" providerId="AD" clId="Web-{3BA75C76-B060-4C3C-8B96-FFE8CD1198F3}" dt="2018-03-13T15:01:07.056" v="366"/>
          <ac:spMkLst>
            <pc:docMk/>
            <pc:sldMk cId="483712414" sldId="263"/>
            <ac:spMk id="2" creationId="{839096CC-2E8A-4009-822D-AEC6630F9415}"/>
          </ac:spMkLst>
        </pc:spChg>
        <pc:spChg chg="mod">
          <ac:chgData name="GEORGIEV Ignat" userId="10030000A70D1798@LIVE.COM" providerId="AD" clId="Web-{3BA75C76-B060-4C3C-8B96-FFE8CD1198F3}" dt="2018-03-13T14:49:36.400" v="84"/>
          <ac:spMkLst>
            <pc:docMk/>
            <pc:sldMk cId="483712414" sldId="263"/>
            <ac:spMk id="3" creationId="{3C8FFC35-9C90-47B6-A78C-F6A2B64F49EF}"/>
          </ac:spMkLst>
        </pc:spChg>
        <pc:spChg chg="add del mod">
          <ac:chgData name="GEORGIEV Ignat" userId="10030000A70D1798@LIVE.COM" providerId="AD" clId="Web-{3BA75C76-B060-4C3C-8B96-FFE8CD1198F3}" dt="2018-03-13T14:47:52.587" v="71"/>
          <ac:spMkLst>
            <pc:docMk/>
            <pc:sldMk cId="483712414" sldId="263"/>
            <ac:spMk id="4" creationId="{518A7A50-E341-4C08-96B9-8B2ADBEB5AD7}"/>
          </ac:spMkLst>
        </pc:spChg>
        <pc:picChg chg="add mod">
          <ac:chgData name="GEORGIEV Ignat" userId="10030000A70D1798@LIVE.COM" providerId="AD" clId="Web-{3BA75C76-B060-4C3C-8B96-FFE8CD1198F3}" dt="2018-03-13T14:49:50.572" v="90"/>
          <ac:picMkLst>
            <pc:docMk/>
            <pc:sldMk cId="483712414" sldId="263"/>
            <ac:picMk id="5" creationId="{8150BB6B-A3F3-4ACD-ABF6-8FB4687E70D0}"/>
          </ac:picMkLst>
        </pc:picChg>
      </pc:sldChg>
      <pc:sldChg chg="ord modNotes">
        <pc:chgData name="GEORGIEV Ignat" userId="10030000A70D1798@LIVE.COM" providerId="AD" clId="Web-{3BA75C76-B060-4C3C-8B96-FFE8CD1198F3}" dt="2018-03-13T14:52:57.400" v="180"/>
        <pc:sldMkLst>
          <pc:docMk/>
          <pc:sldMk cId="1203634911" sldId="265"/>
        </pc:sldMkLst>
      </pc:sldChg>
      <pc:sldChg chg="addSp delSp modSp new modNotes">
        <pc:chgData name="GEORGIEV Ignat" userId="10030000A70D1798@LIVE.COM" providerId="AD" clId="Web-{3BA75C76-B060-4C3C-8B96-FFE8CD1198F3}" dt="2018-03-13T14:58:27.337" v="346"/>
        <pc:sldMkLst>
          <pc:docMk/>
          <pc:sldMk cId="2135768434" sldId="267"/>
        </pc:sldMkLst>
        <pc:spChg chg="del">
          <ac:chgData name="GEORGIEV Ignat" userId="10030000A70D1798@LIVE.COM" providerId="AD" clId="Web-{3BA75C76-B060-4C3C-8B96-FFE8CD1198F3}" dt="2018-03-13T14:54:14.978" v="184"/>
          <ac:spMkLst>
            <pc:docMk/>
            <pc:sldMk cId="2135768434" sldId="267"/>
            <ac:spMk id="2" creationId="{BEAE61C9-32E3-4B5E-9FD8-BFB01A6A1A65}"/>
          </ac:spMkLst>
        </pc:spChg>
        <pc:spChg chg="mod">
          <ac:chgData name="GEORGIEV Ignat" userId="10030000A70D1798@LIVE.COM" providerId="AD" clId="Web-{3BA75C76-B060-4C3C-8B96-FFE8CD1198F3}" dt="2018-03-13T14:56:39.259" v="284"/>
          <ac:spMkLst>
            <pc:docMk/>
            <pc:sldMk cId="2135768434" sldId="267"/>
            <ac:spMk id="3" creationId="{9F4A8126-6D31-4E9E-9788-FACF382A1F41}"/>
          </ac:spMkLst>
        </pc:spChg>
        <pc:picChg chg="add mod">
          <ac:chgData name="GEORGIEV Ignat" userId="10030000A70D1798@LIVE.COM" providerId="AD" clId="Web-{3BA75C76-B060-4C3C-8B96-FFE8CD1198F3}" dt="2018-03-13T14:56:15.462" v="279"/>
          <ac:picMkLst>
            <pc:docMk/>
            <pc:sldMk cId="2135768434" sldId="267"/>
            <ac:picMk id="4" creationId="{21A1C778-248D-44FC-B7D2-CB121F3C51EA}"/>
          </ac:picMkLst>
        </pc:picChg>
      </pc:sldChg>
      <pc:sldChg chg="addSp modSp new modNotes">
        <pc:chgData name="GEORGIEV Ignat" userId="10030000A70D1798@LIVE.COM" providerId="AD" clId="Web-{3BA75C76-B060-4C3C-8B96-FFE8CD1198F3}" dt="2018-03-13T15:20:15.856" v="800"/>
        <pc:sldMkLst>
          <pc:docMk/>
          <pc:sldMk cId="3969507847" sldId="268"/>
        </pc:sldMkLst>
        <pc:spChg chg="mod">
          <ac:chgData name="GEORGIEV Ignat" userId="10030000A70D1798@LIVE.COM" providerId="AD" clId="Web-{3BA75C76-B060-4C3C-8B96-FFE8CD1198F3}" dt="2018-03-13T14:58:43.041" v="357"/>
          <ac:spMkLst>
            <pc:docMk/>
            <pc:sldMk cId="3969507847" sldId="268"/>
            <ac:spMk id="2" creationId="{77624BE6-55D1-4F54-B591-DC58E8D4AFB6}"/>
          </ac:spMkLst>
        </pc:spChg>
        <pc:spChg chg="mod">
          <ac:chgData name="GEORGIEV Ignat" userId="10030000A70D1798@LIVE.COM" providerId="AD" clId="Web-{3BA75C76-B060-4C3C-8B96-FFE8CD1198F3}" dt="2018-03-13T15:02:46.728" v="425"/>
          <ac:spMkLst>
            <pc:docMk/>
            <pc:sldMk cId="3969507847" sldId="268"/>
            <ac:spMk id="3" creationId="{2AF3F7E9-8B7F-4147-9E61-4368EF960DDA}"/>
          </ac:spMkLst>
        </pc:spChg>
        <pc:picChg chg="add mod">
          <ac:chgData name="GEORGIEV Ignat" userId="10030000A70D1798@LIVE.COM" providerId="AD" clId="Web-{3BA75C76-B060-4C3C-8B96-FFE8CD1198F3}" dt="2018-03-13T15:03:01.369" v="432"/>
          <ac:picMkLst>
            <pc:docMk/>
            <pc:sldMk cId="3969507847" sldId="268"/>
            <ac:picMk id="4" creationId="{B5FC6D37-908C-4466-BB2F-28AAC2F59BD4}"/>
          </ac:picMkLst>
        </pc:picChg>
      </pc:sldChg>
      <pc:sldChg chg="addSp delSp modSp new modNotes">
        <pc:chgData name="GEORGIEV Ignat" userId="10030000A70D1798@LIVE.COM" providerId="AD" clId="Web-{3BA75C76-B060-4C3C-8B96-FFE8CD1198F3}" dt="2018-03-13T15:17:10.075" v="788"/>
        <pc:sldMkLst>
          <pc:docMk/>
          <pc:sldMk cId="4162973441" sldId="269"/>
        </pc:sldMkLst>
        <pc:spChg chg="del">
          <ac:chgData name="GEORGIEV Ignat" userId="10030000A70D1798@LIVE.COM" providerId="AD" clId="Web-{3BA75C76-B060-4C3C-8B96-FFE8CD1198F3}" dt="2018-03-13T15:08:33.900" v="562"/>
          <ac:spMkLst>
            <pc:docMk/>
            <pc:sldMk cId="4162973441" sldId="269"/>
            <ac:spMk id="2" creationId="{3C81E816-7D33-4E6E-9604-8796DC9343E8}"/>
          </ac:spMkLst>
        </pc:spChg>
        <pc:spChg chg="mod">
          <ac:chgData name="GEORGIEV Ignat" userId="10030000A70D1798@LIVE.COM" providerId="AD" clId="Web-{3BA75C76-B060-4C3C-8B96-FFE8CD1198F3}" dt="2018-03-13T15:08:49.353" v="565"/>
          <ac:spMkLst>
            <pc:docMk/>
            <pc:sldMk cId="4162973441" sldId="269"/>
            <ac:spMk id="3" creationId="{E98536B3-172D-451F-B442-E54C07AB83A1}"/>
          </ac:spMkLst>
        </pc:spChg>
        <pc:picChg chg="add mod">
          <ac:chgData name="GEORGIEV Ignat" userId="10030000A70D1798@LIVE.COM" providerId="AD" clId="Web-{3BA75C76-B060-4C3C-8B96-FFE8CD1198F3}" dt="2018-03-13T15:17:10.075" v="788"/>
          <ac:picMkLst>
            <pc:docMk/>
            <pc:sldMk cId="4162973441" sldId="269"/>
            <ac:picMk id="4" creationId="{44B6AEF7-6481-4BF2-96EA-6DC1C1BBBBC0}"/>
          </ac:picMkLst>
        </pc:picChg>
      </pc:sldChg>
      <pc:sldChg chg="addSp delSp modSp new modNotes">
        <pc:chgData name="GEORGIEV Ignat" userId="10030000A70D1798@LIVE.COM" providerId="AD" clId="Web-{3BA75C76-B060-4C3C-8B96-FFE8CD1198F3}" dt="2018-03-13T15:28:59.968" v="1007"/>
        <pc:sldMkLst>
          <pc:docMk/>
          <pc:sldMk cId="2047293260" sldId="270"/>
        </pc:sldMkLst>
        <pc:spChg chg="del">
          <ac:chgData name="GEORGIEV Ignat" userId="10030000A70D1798@LIVE.COM" providerId="AD" clId="Web-{3BA75C76-B060-4C3C-8B96-FFE8CD1198F3}" dt="2018-03-13T15:10:17.353" v="570"/>
          <ac:spMkLst>
            <pc:docMk/>
            <pc:sldMk cId="2047293260" sldId="270"/>
            <ac:spMk id="2" creationId="{6313B1B1-FAA8-421A-9C5E-631FA41AE5E7}"/>
          </ac:spMkLst>
        </pc:spChg>
        <pc:spChg chg="del">
          <ac:chgData name="GEORGIEV Ignat" userId="10030000A70D1798@LIVE.COM" providerId="AD" clId="Web-{3BA75C76-B060-4C3C-8B96-FFE8CD1198F3}" dt="2018-03-13T15:10:06.509" v="567"/>
          <ac:spMkLst>
            <pc:docMk/>
            <pc:sldMk cId="2047293260" sldId="270"/>
            <ac:spMk id="3" creationId="{06CCA4F6-CE0C-4D6C-89C8-02725A833311}"/>
          </ac:spMkLst>
        </pc:spChg>
        <pc:spChg chg="add del">
          <ac:chgData name="GEORGIEV Ignat" userId="10030000A70D1798@LIVE.COM" providerId="AD" clId="Web-{3BA75C76-B060-4C3C-8B96-FFE8CD1198F3}" dt="2018-03-13T15:14:06.525" v="674"/>
          <ac:spMkLst>
            <pc:docMk/>
            <pc:sldMk cId="2047293260" sldId="270"/>
            <ac:spMk id="6" creationId="{618611C5-C351-4F79-92F9-9757C8C4725C}"/>
          </ac:spMkLst>
        </pc:spChg>
        <pc:spChg chg="add mod">
          <ac:chgData name="GEORGIEV Ignat" userId="10030000A70D1798@LIVE.COM" providerId="AD" clId="Web-{3BA75C76-B060-4C3C-8B96-FFE8CD1198F3}" dt="2018-03-13T15:28:59.968" v="1007"/>
          <ac:spMkLst>
            <pc:docMk/>
            <pc:sldMk cId="2047293260" sldId="270"/>
            <ac:spMk id="7" creationId="{3B4106F8-30F4-4FAE-A7C9-6422FA84E7E4}"/>
          </ac:spMkLst>
        </pc:spChg>
        <pc:picChg chg="add mod ord">
          <ac:chgData name="GEORGIEV Ignat" userId="10030000A70D1798@LIVE.COM" providerId="AD" clId="Web-{3BA75C76-B060-4C3C-8B96-FFE8CD1198F3}" dt="2018-03-13T15:28:16.093" v="953"/>
          <ac:picMkLst>
            <pc:docMk/>
            <pc:sldMk cId="2047293260" sldId="270"/>
            <ac:picMk id="4" creationId="{F7975843-A9D6-4806-BE18-8482D055EA00}"/>
          </ac:picMkLst>
        </pc:picChg>
      </pc:sldChg>
      <pc:sldChg chg="addSp modSp new modNotes">
        <pc:chgData name="GEORGIEV Ignat" userId="10030000A70D1798@LIVE.COM" providerId="AD" clId="Web-{3BA75C76-B060-4C3C-8B96-FFE8CD1198F3}" dt="2018-03-13T15:47:17.984" v="1042"/>
        <pc:sldMkLst>
          <pc:docMk/>
          <pc:sldMk cId="2377751880" sldId="271"/>
        </pc:sldMkLst>
        <pc:spChg chg="mod">
          <ac:chgData name="GEORGIEV Ignat" userId="10030000A70D1798@LIVE.COM" providerId="AD" clId="Web-{3BA75C76-B060-4C3C-8B96-FFE8CD1198F3}" dt="2018-03-13T15:24:22.403" v="838"/>
          <ac:spMkLst>
            <pc:docMk/>
            <pc:sldMk cId="2377751880" sldId="271"/>
            <ac:spMk id="2" creationId="{C98C8AC0-E8EF-4199-BEAC-0317094DFB3C}"/>
          </ac:spMkLst>
        </pc:spChg>
        <pc:spChg chg="mod">
          <ac:chgData name="GEORGIEV Ignat" userId="10030000A70D1798@LIVE.COM" providerId="AD" clId="Web-{3BA75C76-B060-4C3C-8B96-FFE8CD1198F3}" dt="2018-03-13T15:25:51.012" v="873"/>
          <ac:spMkLst>
            <pc:docMk/>
            <pc:sldMk cId="2377751880" sldId="271"/>
            <ac:spMk id="3" creationId="{66601004-5C96-402D-B11C-974720E53AAC}"/>
          </ac:spMkLst>
        </pc:spChg>
        <pc:spChg chg="add mod">
          <ac:chgData name="GEORGIEV Ignat" userId="10030000A70D1798@LIVE.COM" providerId="AD" clId="Web-{3BA75C76-B060-4C3C-8B96-FFE8CD1198F3}" dt="2018-03-13T15:28:10.468" v="952"/>
          <ac:spMkLst>
            <pc:docMk/>
            <pc:sldMk cId="2377751880" sldId="271"/>
            <ac:spMk id="6" creationId="{36C4DF23-E14E-49DF-9A1A-FD32E06AD357}"/>
          </ac:spMkLst>
        </pc:spChg>
        <pc:picChg chg="add mod">
          <ac:chgData name="GEORGIEV Ignat" userId="10030000A70D1798@LIVE.COM" providerId="AD" clId="Web-{3BA75C76-B060-4C3C-8B96-FFE8CD1198F3}" dt="2018-03-13T15:26:03.075" v="879"/>
          <ac:picMkLst>
            <pc:docMk/>
            <pc:sldMk cId="2377751880" sldId="271"/>
            <ac:picMk id="4" creationId="{E4895559-C8FB-46DA-9F48-B2F547A7A5F7}"/>
          </ac:picMkLst>
        </pc:picChg>
      </pc:sldChg>
    </pc:docChg>
  </pc:docChgLst>
  <pc:docChgLst>
    <pc:chgData name="GEORGIEV Ignat" userId="S::igeorgie@ed.ac.uk::1e2e7928-80a7-44f8-8851-c409b1d7f4cc" providerId="AD" clId="Web-{3417453D-184B-4D27-B8DA-C8087F978BCA}"/>
    <pc:docChg chg="addSld delSld modSld modMainMaster">
      <pc:chgData name="GEORGIEV Ignat" userId="S::igeorgie@ed.ac.uk::1e2e7928-80a7-44f8-8851-c409b1d7f4cc" providerId="AD" clId="Web-{3417453D-184B-4D27-B8DA-C8087F978BCA}" dt="2018-04-10T12:45:34.905" v="837"/>
      <pc:docMkLst>
        <pc:docMk/>
      </pc:docMkLst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09857222" sldId="256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856271849" sldId="257"/>
        </pc:sldMkLst>
      </pc:sldChg>
      <pc:sldChg chg="del">
        <pc:chgData name="GEORGIEV Ignat" userId="S::igeorgie@ed.ac.uk::1e2e7928-80a7-44f8-8851-c409b1d7f4cc" providerId="AD" clId="Web-{3417453D-184B-4D27-B8DA-C8087F978BCA}" dt="2018-04-10T11:25:48.143" v="513"/>
        <pc:sldMkLst>
          <pc:docMk/>
          <pc:sldMk cId="3428812564" sldId="258"/>
        </pc:sldMkLst>
      </pc:sldChg>
      <pc:sldChg chg="add del 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304316210" sldId="259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096704970" sldId="260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467490408" sldId="261"/>
        </pc:sldMkLst>
      </pc:sldChg>
      <pc:sldChg chg="modTransition delAnim modAnim">
        <pc:chgData name="GEORGIEV Ignat" userId="S::igeorgie@ed.ac.uk::1e2e7928-80a7-44f8-8851-c409b1d7f4cc" providerId="AD" clId="Web-{3417453D-184B-4D27-B8DA-C8087F978BCA}" dt="2018-04-10T12:41:32.282" v="827"/>
        <pc:sldMkLst>
          <pc:docMk/>
          <pc:sldMk cId="768709314" sldId="262"/>
        </pc:sldMkLst>
      </pc:sldChg>
      <pc:sldChg chg="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83712414" sldId="263"/>
        </pc:sldMkLst>
      </pc:sldChg>
      <pc:sldChg chg="modTransition delAnim modAnim">
        <pc:chgData name="GEORGIEV Ignat" userId="S::igeorgie@ed.ac.uk::1e2e7928-80a7-44f8-8851-c409b1d7f4cc" providerId="AD" clId="Web-{3417453D-184B-4D27-B8DA-C8087F978BCA}" dt="2018-04-10T12:41:40.141" v="828"/>
        <pc:sldMkLst>
          <pc:docMk/>
          <pc:sldMk cId="1106717164" sldId="264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203634911" sldId="265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191227782" sldId="266"/>
        </pc:sldMkLst>
      </pc:sldChg>
      <pc:sldChg chg="addSp delSp modSp modTransition modNotes">
        <pc:chgData name="GEORGIEV Ignat" userId="S::igeorgie@ed.ac.uk::1e2e7928-80a7-44f8-8851-c409b1d7f4cc" providerId="AD" clId="Web-{3417453D-184B-4D27-B8DA-C8087F978BCA}" dt="2018-04-10T12:45:34.905" v="837"/>
        <pc:sldMkLst>
          <pc:docMk/>
          <pc:sldMk cId="2135768434" sldId="267"/>
        </pc:sldMkLst>
        <pc:spChg chg="mod">
          <ac:chgData name="GEORGIEV Ignat" userId="S::igeorgie@ed.ac.uk::1e2e7928-80a7-44f8-8851-c409b1d7f4cc" providerId="AD" clId="Web-{3417453D-184B-4D27-B8DA-C8087F978BCA}" dt="2018-04-10T12:45:34.905" v="837"/>
          <ac:spMkLst>
            <pc:docMk/>
            <pc:sldMk cId="2135768434" sldId="267"/>
            <ac:spMk id="3" creationId="{9F4A8126-6D31-4E9E-9788-FACF382A1F41}"/>
          </ac:spMkLst>
        </pc:spChg>
        <pc:picChg chg="add mod">
          <ac:chgData name="GEORGIEV Ignat" userId="S::igeorgie@ed.ac.uk::1e2e7928-80a7-44f8-8851-c409b1d7f4cc" providerId="AD" clId="Web-{3417453D-184B-4D27-B8DA-C8087F978BCA}" dt="2018-04-10T12:45:23.234" v="835"/>
          <ac:picMkLst>
            <pc:docMk/>
            <pc:sldMk cId="2135768434" sldId="267"/>
            <ac:picMk id="2" creationId="{74495F4E-D61D-455C-BB2D-471A27E0CCD0}"/>
          </ac:picMkLst>
        </pc:picChg>
        <pc:picChg chg="del">
          <ac:chgData name="GEORGIEV Ignat" userId="S::igeorgie@ed.ac.uk::1e2e7928-80a7-44f8-8851-c409b1d7f4cc" providerId="AD" clId="Web-{3417453D-184B-4D27-B8DA-C8087F978BCA}" dt="2018-04-10T12:45:03.452" v="830"/>
          <ac:picMkLst>
            <pc:docMk/>
            <pc:sldMk cId="2135768434" sldId="267"/>
            <ac:picMk id="4" creationId="{21A1C778-248D-44FC-B7D2-CB121F3C51EA}"/>
          </ac:picMkLst>
        </pc:picChg>
      </pc:sldChg>
      <pc:sldChg chg="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969507847" sldId="268"/>
        </pc:sldMkLst>
      </pc:sldChg>
      <pc:sldChg chg="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162973441" sldId="269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047293260" sldId="270"/>
        </pc:sldMkLst>
      </pc:sldChg>
      <pc:sldChg chg="modSp 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377751880" sldId="271"/>
        </pc:sldMkLst>
        <pc:spChg chg="mod">
          <ac:chgData name="GEORGIEV Ignat" userId="S::igeorgie@ed.ac.uk::1e2e7928-80a7-44f8-8851-c409b1d7f4cc" providerId="AD" clId="Web-{3417453D-184B-4D27-B8DA-C8087F978BCA}" dt="2018-04-10T12:27:47.428" v="677"/>
          <ac:spMkLst>
            <pc:docMk/>
            <pc:sldMk cId="2377751880" sldId="271"/>
            <ac:spMk id="6" creationId="{36C4DF23-E14E-49DF-9A1A-FD32E06AD357}"/>
          </ac:spMkLst>
        </pc:spChg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382430571" sldId="272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402422002" sldId="273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635654586" sldId="274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736010967" sldId="275"/>
        </pc:sldMkLst>
      </pc:sldChg>
      <pc:sldChg chg="addSp modSp 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527223002" sldId="277"/>
        </pc:sldMkLst>
        <pc:spChg chg="mod">
          <ac:chgData name="GEORGIEV Ignat" userId="S::igeorgie@ed.ac.uk::1e2e7928-80a7-44f8-8851-c409b1d7f4cc" providerId="AD" clId="Web-{3417453D-184B-4D27-B8DA-C8087F978BCA}" dt="2018-04-10T12:33:04.160" v="775"/>
          <ac:spMkLst>
            <pc:docMk/>
            <pc:sldMk cId="2527223002" sldId="277"/>
            <ac:spMk id="3" creationId="{429C2B7A-A214-42D9-A25F-E82665C40CB3}"/>
          </ac:spMkLst>
        </pc:spChg>
        <pc:picChg chg="add mod">
          <ac:chgData name="GEORGIEV Ignat" userId="S::igeorgie@ed.ac.uk::1e2e7928-80a7-44f8-8851-c409b1d7f4cc" providerId="AD" clId="Web-{3417453D-184B-4D27-B8DA-C8087F978BCA}" dt="2018-04-10T12:31:49.895" v="712"/>
          <ac:picMkLst>
            <pc:docMk/>
            <pc:sldMk cId="2527223002" sldId="277"/>
            <ac:picMk id="4" creationId="{FA878AA3-C13B-4126-8BC3-B13066332ED2}"/>
          </ac:picMkLst>
        </pc:picChg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550373087" sldId="278"/>
        </pc:sldMkLst>
      </pc:sldChg>
      <pc:sldChg chg="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049085778" sldId="279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184815801" sldId="280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569771629" sldId="281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360685886" sldId="282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720854806" sldId="283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431123417" sldId="284"/>
        </pc:sldMkLst>
      </pc:sldChg>
      <pc:sldChg chg="modSp 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400645306" sldId="286"/>
        </pc:sldMkLst>
        <pc:spChg chg="mod">
          <ac:chgData name="GEORGIEV Ignat" userId="S::igeorgie@ed.ac.uk::1e2e7928-80a7-44f8-8851-c409b1d7f4cc" providerId="AD" clId="Web-{3417453D-184B-4D27-B8DA-C8087F978BCA}" dt="2018-04-10T11:30:59.752" v="532"/>
          <ac:spMkLst>
            <pc:docMk/>
            <pc:sldMk cId="3400645306" sldId="286"/>
            <ac:spMk id="2" creationId="{1BF64E63-9057-4CBB-81A1-40A8A0994B58}"/>
          </ac:spMkLst>
        </pc:spChg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111702837" sldId="287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130816890" sldId="288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135432730" sldId="289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009718235" sldId="290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050128845" sldId="291"/>
        </pc:sldMkLst>
      </pc:sldChg>
      <pc:sldChg chg="modTransition addAnim modAnim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761510850" sldId="292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551498263" sldId="293"/>
        </pc:sldMkLst>
      </pc:sldChg>
      <pc:sldChg chg="modSp 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442933369" sldId="294"/>
        </pc:sldMkLst>
        <pc:spChg chg="mod">
          <ac:chgData name="GEORGIEV Ignat" userId="S::igeorgie@ed.ac.uk::1e2e7928-80a7-44f8-8851-c409b1d7f4cc" providerId="AD" clId="Web-{3417453D-184B-4D27-B8DA-C8087F978BCA}" dt="2018-04-10T12:28:47.240" v="684"/>
          <ac:spMkLst>
            <pc:docMk/>
            <pc:sldMk cId="1442933369" sldId="294"/>
            <ac:spMk id="2" creationId="{DEF0D977-F73F-47AE-B852-E82F445D48CA}"/>
          </ac:spMkLst>
        </pc:spChg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707601251" sldId="295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518221135" sldId="296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22295946" sldId="297"/>
        </pc:sldMkLst>
      </pc:sldChg>
      <pc:sldChg chg="modSp new modTransition modNotes">
        <pc:chgData name="GEORGIEV Ignat" userId="S::igeorgie@ed.ac.uk::1e2e7928-80a7-44f8-8851-c409b1d7f4cc" providerId="AD" clId="Web-{3417453D-184B-4D27-B8DA-C8087F978BCA}" dt="2018-04-10T12:40:01.142" v="824"/>
        <pc:sldMkLst>
          <pc:docMk/>
          <pc:sldMk cId="2506050765" sldId="298"/>
        </pc:sldMkLst>
        <pc:spChg chg="mod">
          <ac:chgData name="GEORGIEV Ignat" userId="S::igeorgie@ed.ac.uk::1e2e7928-80a7-44f8-8851-c409b1d7f4cc" providerId="AD" clId="Web-{3417453D-184B-4D27-B8DA-C8087F978BCA}" dt="2018-04-10T11:13:51.971" v="355"/>
          <ac:spMkLst>
            <pc:docMk/>
            <pc:sldMk cId="2506050765" sldId="298"/>
            <ac:spMk id="2" creationId="{9882930D-2B8C-4BE3-889D-A0995CD5E4A1}"/>
          </ac:spMkLst>
        </pc:spChg>
        <pc:spChg chg="mod">
          <ac:chgData name="GEORGIEV Ignat" userId="S::igeorgie@ed.ac.uk::1e2e7928-80a7-44f8-8851-c409b1d7f4cc" providerId="AD" clId="Web-{3417453D-184B-4D27-B8DA-C8087F978BCA}" dt="2018-04-10T12:40:01.142" v="824"/>
          <ac:spMkLst>
            <pc:docMk/>
            <pc:sldMk cId="2506050765" sldId="298"/>
            <ac:spMk id="3" creationId="{153A2B00-5B01-4828-87D2-F66467E4E148}"/>
          </ac:spMkLst>
        </pc:spChg>
      </pc:sldChg>
      <pc:sldChg chg="modSp new 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097054459" sldId="299"/>
        </pc:sldMkLst>
        <pc:spChg chg="mod">
          <ac:chgData name="GEORGIEV Ignat" userId="S::igeorgie@ed.ac.uk::1e2e7928-80a7-44f8-8851-c409b1d7f4cc" providerId="AD" clId="Web-{3417453D-184B-4D27-B8DA-C8087F978BCA}" dt="2018-04-10T11:03:28.954" v="21"/>
          <ac:spMkLst>
            <pc:docMk/>
            <pc:sldMk cId="3097054459" sldId="299"/>
            <ac:spMk id="2" creationId="{37262751-A698-4918-A937-3C136267816A}"/>
          </ac:spMkLst>
        </pc:spChg>
        <pc:spChg chg="mod">
          <ac:chgData name="GEORGIEV Ignat" userId="S::igeorgie@ed.ac.uk::1e2e7928-80a7-44f8-8851-c409b1d7f4cc" providerId="AD" clId="Web-{3417453D-184B-4D27-B8DA-C8087F978BCA}" dt="2018-04-10T11:05:07.595" v="90"/>
          <ac:spMkLst>
            <pc:docMk/>
            <pc:sldMk cId="3097054459" sldId="299"/>
            <ac:spMk id="3" creationId="{766E95C9-C9F9-4C1F-99D3-B6242249BCCF}"/>
          </ac:spMkLst>
        </pc:spChg>
      </pc:sldChg>
      <pc:sldChg chg="addSp modSp new 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096338885" sldId="300"/>
        </pc:sldMkLst>
        <pc:spChg chg="mod">
          <ac:chgData name="GEORGIEV Ignat" userId="S::igeorgie@ed.ac.uk::1e2e7928-80a7-44f8-8851-c409b1d7f4cc" providerId="AD" clId="Web-{3417453D-184B-4D27-B8DA-C8087F978BCA}" dt="2018-04-10T11:07:37.017" v="133"/>
          <ac:spMkLst>
            <pc:docMk/>
            <pc:sldMk cId="3096338885" sldId="300"/>
            <ac:spMk id="2" creationId="{E271E413-CC47-46B4-A2EC-AF69EBF3FF27}"/>
          </ac:spMkLst>
        </pc:spChg>
        <pc:spChg chg="mod">
          <ac:chgData name="GEORGIEV Ignat" userId="S::igeorgie@ed.ac.uk::1e2e7928-80a7-44f8-8851-c409b1d7f4cc" providerId="AD" clId="Web-{3417453D-184B-4D27-B8DA-C8087F978BCA}" dt="2018-04-10T11:13:44.033" v="353"/>
          <ac:spMkLst>
            <pc:docMk/>
            <pc:sldMk cId="3096338885" sldId="300"/>
            <ac:spMk id="3" creationId="{B4BBE900-218D-4401-8083-19CF64DC9236}"/>
          </ac:spMkLst>
        </pc:spChg>
        <pc:picChg chg="add mod">
          <ac:chgData name="GEORGIEV Ignat" userId="S::igeorgie@ed.ac.uk::1e2e7928-80a7-44f8-8851-c409b1d7f4cc" providerId="AD" clId="Web-{3417453D-184B-4D27-B8DA-C8087F978BCA}" dt="2018-04-10T11:14:52.299" v="364"/>
          <ac:picMkLst>
            <pc:docMk/>
            <pc:sldMk cId="3096338885" sldId="300"/>
            <ac:picMk id="4" creationId="{6CF7FEFD-9E41-4D18-A4A2-ACDE76ED495E}"/>
          </ac:picMkLst>
        </pc:picChg>
      </pc:sldChg>
      <pc:sldChg chg="modSp new 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044276417" sldId="301"/>
        </pc:sldMkLst>
        <pc:spChg chg="mod">
          <ac:chgData name="GEORGIEV Ignat" userId="S::igeorgie@ed.ac.uk::1e2e7928-80a7-44f8-8851-c409b1d7f4cc" providerId="AD" clId="Web-{3417453D-184B-4D27-B8DA-C8087F978BCA}" dt="2018-04-10T11:08:57.721" v="206"/>
          <ac:spMkLst>
            <pc:docMk/>
            <pc:sldMk cId="3044276417" sldId="301"/>
            <ac:spMk id="2" creationId="{A8B43CC9-FC1F-40F3-AE39-AE7991D1D3D2}"/>
          </ac:spMkLst>
        </pc:spChg>
        <pc:spChg chg="mod">
          <ac:chgData name="GEORGIEV Ignat" userId="S::igeorgie@ed.ac.uk::1e2e7928-80a7-44f8-8851-c409b1d7f4cc" providerId="AD" clId="Web-{3417453D-184B-4D27-B8DA-C8087F978BCA}" dt="2018-04-10T11:10:10.940" v="268"/>
          <ac:spMkLst>
            <pc:docMk/>
            <pc:sldMk cId="3044276417" sldId="301"/>
            <ac:spMk id="3" creationId="{E1A34F53-671C-484E-9A0C-29920106929F}"/>
          </ac:spMkLst>
        </pc:spChg>
      </pc:sldChg>
      <pc:sldChg chg="modSp new del modTransition">
        <pc:chgData name="GEORGIEV Ignat" userId="S::igeorgie@ed.ac.uk::1e2e7928-80a7-44f8-8851-c409b1d7f4cc" providerId="AD" clId="Web-{3417453D-184B-4D27-B8DA-C8087F978BCA}" dt="2018-04-10T12:42:43.656" v="829"/>
        <pc:sldMkLst>
          <pc:docMk/>
          <pc:sldMk cId="25216847" sldId="302"/>
        </pc:sldMkLst>
        <pc:spChg chg="mod">
          <ac:chgData name="GEORGIEV Ignat" userId="S::igeorgie@ed.ac.uk::1e2e7928-80a7-44f8-8851-c409b1d7f4cc" providerId="AD" clId="Web-{3417453D-184B-4D27-B8DA-C8087F978BCA}" dt="2018-04-10T11:25:34.190" v="511"/>
          <ac:spMkLst>
            <pc:docMk/>
            <pc:sldMk cId="25216847" sldId="302"/>
            <ac:spMk id="2" creationId="{664240ED-A2FB-48FD-8095-1D3294232CC5}"/>
          </ac:spMkLst>
        </pc:spChg>
      </pc:sldChg>
      <pc:sldChg chg="modSp new mod modTransition modClrScheme chgLayout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109603573" sldId="303"/>
        </pc:sldMkLst>
        <pc:spChg chg="mod ord">
          <ac:chgData name="GEORGIEV Ignat" userId="S::igeorgie@ed.ac.uk::1e2e7928-80a7-44f8-8851-c409b1d7f4cc" providerId="AD" clId="Web-{3417453D-184B-4D27-B8DA-C8087F978BCA}" dt="2018-04-10T11:31:54.799" v="540"/>
          <ac:spMkLst>
            <pc:docMk/>
            <pc:sldMk cId="3109603573" sldId="303"/>
            <ac:spMk id="2" creationId="{990206F9-B7B9-4E17-94C3-FC0FD7FCE573}"/>
          </ac:spMkLst>
        </pc:spChg>
        <pc:spChg chg="mod ord">
          <ac:chgData name="GEORGIEV Ignat" userId="S::igeorgie@ed.ac.uk::1e2e7928-80a7-44f8-8851-c409b1d7f4cc" providerId="AD" clId="Web-{3417453D-184B-4D27-B8DA-C8087F978BCA}" dt="2018-04-10T11:31:48.268" v="535"/>
          <ac:spMkLst>
            <pc:docMk/>
            <pc:sldMk cId="3109603573" sldId="303"/>
            <ac:spMk id="3" creationId="{75F1E7AE-EE1F-4FEB-9E91-F3793705EE98}"/>
          </ac:spMkLst>
        </pc:spChg>
      </pc:sldChg>
      <pc:sldMasterChg chg="modTransition modSldLayout">
        <pc:chgData name="GEORGIEV Ignat" userId="S::igeorgie@ed.ac.uk::1e2e7928-80a7-44f8-8851-c409b1d7f4cc" providerId="AD" clId="Web-{3417453D-184B-4D27-B8DA-C8087F978BCA}" dt="2018-04-10T12:39:34.095" v="823"/>
        <pc:sldMasterMkLst>
          <pc:docMk/>
          <pc:sldMasterMk cId="2460954070" sldId="2147483660"/>
        </pc:sldMasterMkLst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GEORGIEV Ignat" userId="S::igeorgie@ed.ac.uk::1e2e7928-80a7-44f8-8851-c409b1d7f4cc" providerId="AD" clId="Web-{D155D8CC-93BC-47EC-A1DA-EF8B8CC8B296}"/>
    <pc:docChg chg="modSld">
      <pc:chgData name="GEORGIEV Ignat" userId="S::igeorgie@ed.ac.uk::1e2e7928-80a7-44f8-8851-c409b1d7f4cc" providerId="AD" clId="Web-{D155D8CC-93BC-47EC-A1DA-EF8B8CC8B296}" dt="2018-04-17T15:46:55.540" v="29"/>
      <pc:docMkLst>
        <pc:docMk/>
      </pc:docMkLst>
      <pc:sldChg chg="addSp delSp modSp addAnim modAnim">
        <pc:chgData name="GEORGIEV Ignat" userId="S::igeorgie@ed.ac.uk::1e2e7928-80a7-44f8-8851-c409b1d7f4cc" providerId="AD" clId="Web-{D155D8CC-93BC-47EC-A1DA-EF8B8CC8B296}" dt="2018-04-17T15:46:55.540" v="29"/>
        <pc:sldMkLst>
          <pc:docMk/>
          <pc:sldMk cId="2431123417" sldId="284"/>
        </pc:sldMkLst>
        <pc:spChg chg="add mod">
          <ac:chgData name="GEORGIEV Ignat" userId="S::igeorgie@ed.ac.uk::1e2e7928-80a7-44f8-8851-c409b1d7f4cc" providerId="AD" clId="Web-{D155D8CC-93BC-47EC-A1DA-EF8B8CC8B296}" dt="2018-04-17T15:45:24.807" v="7"/>
          <ac:spMkLst>
            <pc:docMk/>
            <pc:sldMk cId="2431123417" sldId="284"/>
            <ac:spMk id="4" creationId="{4D828100-CEE5-4297-B008-48C9C2BDC42C}"/>
          </ac:spMkLst>
        </pc:spChg>
        <pc:spChg chg="add del mod">
          <ac:chgData name="GEORGIEV Ignat" userId="S::igeorgie@ed.ac.uk::1e2e7928-80a7-44f8-8851-c409b1d7f4cc" providerId="AD" clId="Web-{D155D8CC-93BC-47EC-A1DA-EF8B8CC8B296}" dt="2018-04-17T15:46:16.916" v="15"/>
          <ac:spMkLst>
            <pc:docMk/>
            <pc:sldMk cId="2431123417" sldId="284"/>
            <ac:spMk id="7" creationId="{1E0147E9-BF85-4C57-B57C-9AE2F367576A}"/>
          </ac:spMkLst>
        </pc:spChg>
        <pc:spChg chg="add mod">
          <ac:chgData name="GEORGIEV Ignat" userId="S::igeorgie@ed.ac.uk::1e2e7928-80a7-44f8-8851-c409b1d7f4cc" providerId="AD" clId="Web-{D155D8CC-93BC-47EC-A1DA-EF8B8CC8B296}" dt="2018-04-17T15:46:28.806" v="18"/>
          <ac:spMkLst>
            <pc:docMk/>
            <pc:sldMk cId="2431123417" sldId="284"/>
            <ac:spMk id="8" creationId="{65505701-6CFD-40F4-93EC-19EEC0F7429E}"/>
          </ac:spMkLst>
        </pc:spChg>
        <pc:cxnChg chg="add del mod">
          <ac:chgData name="GEORGIEV Ignat" userId="S::igeorgie@ed.ac.uk::1e2e7928-80a7-44f8-8851-c409b1d7f4cc" providerId="AD" clId="Web-{D155D8CC-93BC-47EC-A1DA-EF8B8CC8B296}" dt="2018-04-17T15:45:56.635" v="12"/>
          <ac:cxnSpMkLst>
            <pc:docMk/>
            <pc:sldMk cId="2431123417" sldId="284"/>
            <ac:cxnSpMk id="6" creationId="{A1E27B08-ED13-42C4-9EA8-BFFA630BA090}"/>
          </ac:cxnSpMkLst>
        </pc:cxnChg>
        <pc:cxnChg chg="add mod">
          <ac:chgData name="GEORGIEV Ignat" userId="S::igeorgie@ed.ac.uk::1e2e7928-80a7-44f8-8851-c409b1d7f4cc" providerId="AD" clId="Web-{D155D8CC-93BC-47EC-A1DA-EF8B8CC8B296}" dt="2018-04-17T15:46:44.696" v="23"/>
          <ac:cxnSpMkLst>
            <pc:docMk/>
            <pc:sldMk cId="2431123417" sldId="284"/>
            <ac:cxnSpMk id="9" creationId="{94D61ECC-4637-47D1-B0E0-D6F8C5515FEB}"/>
          </ac:cxnSpMkLst>
        </pc:cxnChg>
      </pc:sldChg>
    </pc:docChg>
  </pc:docChgLst>
  <pc:docChgLst>
    <pc:chgData name="GEORGIEV Ignat" userId="10030000A70D1798@LIVE.COM" providerId="AD" clId="Web-{C507C05D-5A75-4766-9273-D68CA93F819A}"/>
    <pc:docChg chg="addSld modSld sldOrd">
      <pc:chgData name="GEORGIEV Ignat" userId="10030000A70D1798@LIVE.COM" providerId="AD" clId="Web-{C507C05D-5A75-4766-9273-D68CA93F819A}" dt="2018-03-20T10:35:33.691" v="383"/>
      <pc:docMkLst>
        <pc:docMk/>
      </pc:docMkLst>
      <pc:sldChg chg="ord">
        <pc:chgData name="GEORGIEV Ignat" userId="10030000A70D1798@LIVE.COM" providerId="AD" clId="Web-{C507C05D-5A75-4766-9273-D68CA93F819A}" dt="2018-03-20T10:33:35.848" v="341"/>
        <pc:sldMkLst>
          <pc:docMk/>
          <pc:sldMk cId="2377751880" sldId="271"/>
        </pc:sldMkLst>
      </pc:sldChg>
      <pc:sldChg chg="modSp new">
        <pc:chgData name="GEORGIEV Ignat" userId="10030000A70D1798@LIVE.COM" providerId="AD" clId="Web-{C507C05D-5A75-4766-9273-D68CA93F819A}" dt="2018-03-20T10:23:01.399" v="80"/>
        <pc:sldMkLst>
          <pc:docMk/>
          <pc:sldMk cId="1382430571" sldId="272"/>
        </pc:sldMkLst>
        <pc:spChg chg="mod">
          <ac:chgData name="GEORGIEV Ignat" userId="10030000A70D1798@LIVE.COM" providerId="AD" clId="Web-{C507C05D-5A75-4766-9273-D68CA93F819A}" dt="2018-03-20T10:21:56.493" v="9"/>
          <ac:spMkLst>
            <pc:docMk/>
            <pc:sldMk cId="1382430571" sldId="272"/>
            <ac:spMk id="2" creationId="{2908D4FD-95C9-42AC-8975-8D5C81248F63}"/>
          </ac:spMkLst>
        </pc:spChg>
        <pc:spChg chg="mod">
          <ac:chgData name="GEORGIEV Ignat" userId="10030000A70D1798@LIVE.COM" providerId="AD" clId="Web-{C507C05D-5A75-4766-9273-D68CA93F819A}" dt="2018-03-20T10:23:01.399" v="80"/>
          <ac:spMkLst>
            <pc:docMk/>
            <pc:sldMk cId="1382430571" sldId="272"/>
            <ac:spMk id="3" creationId="{523616CA-0B3B-4625-A588-7F4A2D837E7B}"/>
          </ac:spMkLst>
        </pc:spChg>
      </pc:sldChg>
      <pc:sldChg chg="modSp new">
        <pc:chgData name="GEORGIEV Ignat" userId="10030000A70D1798@LIVE.COM" providerId="AD" clId="Web-{C507C05D-5A75-4766-9273-D68CA93F819A}" dt="2018-03-20T10:24:18.899" v="112"/>
        <pc:sldMkLst>
          <pc:docMk/>
          <pc:sldMk cId="2402422002" sldId="273"/>
        </pc:sldMkLst>
        <pc:spChg chg="mod">
          <ac:chgData name="GEORGIEV Ignat" userId="10030000A70D1798@LIVE.COM" providerId="AD" clId="Web-{C507C05D-5A75-4766-9273-D68CA93F819A}" dt="2018-03-20T10:23:24.930" v="87"/>
          <ac:spMkLst>
            <pc:docMk/>
            <pc:sldMk cId="2402422002" sldId="273"/>
            <ac:spMk id="2" creationId="{13099975-F278-49C0-A3BA-4C0405D483D0}"/>
          </ac:spMkLst>
        </pc:spChg>
        <pc:spChg chg="mod">
          <ac:chgData name="GEORGIEV Ignat" userId="10030000A70D1798@LIVE.COM" providerId="AD" clId="Web-{C507C05D-5A75-4766-9273-D68CA93F819A}" dt="2018-03-20T10:24:18.899" v="112"/>
          <ac:spMkLst>
            <pc:docMk/>
            <pc:sldMk cId="2402422002" sldId="273"/>
            <ac:spMk id="3" creationId="{A01CC1FC-8E1F-4BE7-AC63-19C1C2CB3999}"/>
          </ac:spMkLst>
        </pc:spChg>
      </pc:sldChg>
      <pc:sldChg chg="modSp new">
        <pc:chgData name="GEORGIEV Ignat" userId="10030000A70D1798@LIVE.COM" providerId="AD" clId="Web-{C507C05D-5A75-4766-9273-D68CA93F819A}" dt="2018-03-20T10:25:18.508" v="125"/>
        <pc:sldMkLst>
          <pc:docMk/>
          <pc:sldMk cId="2635654586" sldId="274"/>
        </pc:sldMkLst>
        <pc:spChg chg="mod">
          <ac:chgData name="GEORGIEV Ignat" userId="10030000A70D1798@LIVE.COM" providerId="AD" clId="Web-{C507C05D-5A75-4766-9273-D68CA93F819A}" dt="2018-03-20T10:25:18.508" v="125"/>
          <ac:spMkLst>
            <pc:docMk/>
            <pc:sldMk cId="2635654586" sldId="274"/>
            <ac:spMk id="2" creationId="{012B5F8A-B53F-4112-9E60-290EE14CAEB3}"/>
          </ac:spMkLst>
        </pc:spChg>
      </pc:sldChg>
      <pc:sldChg chg="modSp new ord">
        <pc:chgData name="GEORGIEV Ignat" userId="10030000A70D1798@LIVE.COM" providerId="AD" clId="Web-{C507C05D-5A75-4766-9273-D68CA93F819A}" dt="2018-03-20T10:28:59.725" v="298"/>
        <pc:sldMkLst>
          <pc:docMk/>
          <pc:sldMk cId="3736010967" sldId="275"/>
        </pc:sldMkLst>
        <pc:spChg chg="mod">
          <ac:chgData name="GEORGIEV Ignat" userId="10030000A70D1798@LIVE.COM" providerId="AD" clId="Web-{C507C05D-5A75-4766-9273-D68CA93F819A}" dt="2018-03-20T10:25:21.492" v="128"/>
          <ac:spMkLst>
            <pc:docMk/>
            <pc:sldMk cId="3736010967" sldId="275"/>
            <ac:spMk id="2" creationId="{56E45548-F0A4-4823-8A90-649C949E8D8E}"/>
          </ac:spMkLst>
        </pc:spChg>
        <pc:spChg chg="mod">
          <ac:chgData name="GEORGIEV Ignat" userId="10030000A70D1798@LIVE.COM" providerId="AD" clId="Web-{C507C05D-5A75-4766-9273-D68CA93F819A}" dt="2018-03-20T10:28:59.725" v="298"/>
          <ac:spMkLst>
            <pc:docMk/>
            <pc:sldMk cId="3736010967" sldId="275"/>
            <ac:spMk id="3" creationId="{ECB5B5C3-B303-43DE-8254-1118BB04114C}"/>
          </ac:spMkLst>
        </pc:spChg>
      </pc:sldChg>
      <pc:sldChg chg="modSp new">
        <pc:chgData name="GEORGIEV Ignat" userId="10030000A70D1798@LIVE.COM" providerId="AD" clId="Web-{C507C05D-5A75-4766-9273-D68CA93F819A}" dt="2018-03-20T10:28:25.319" v="278"/>
        <pc:sldMkLst>
          <pc:docMk/>
          <pc:sldMk cId="2595900158" sldId="276"/>
        </pc:sldMkLst>
        <pc:spChg chg="mod">
          <ac:chgData name="GEORGIEV Ignat" userId="10030000A70D1798@LIVE.COM" providerId="AD" clId="Web-{C507C05D-5A75-4766-9273-D68CA93F819A}" dt="2018-03-20T10:26:58.960" v="186"/>
          <ac:spMkLst>
            <pc:docMk/>
            <pc:sldMk cId="2595900158" sldId="276"/>
            <ac:spMk id="2" creationId="{93E31B2C-A61B-4376-A36A-1C390B30E700}"/>
          </ac:spMkLst>
        </pc:spChg>
        <pc:spChg chg="mod">
          <ac:chgData name="GEORGIEV Ignat" userId="10030000A70D1798@LIVE.COM" providerId="AD" clId="Web-{C507C05D-5A75-4766-9273-D68CA93F819A}" dt="2018-03-20T10:28:25.319" v="278"/>
          <ac:spMkLst>
            <pc:docMk/>
            <pc:sldMk cId="2595900158" sldId="276"/>
            <ac:spMk id="3" creationId="{B9B0F984-0664-4CAD-A6AA-3FAEFECFEB51}"/>
          </ac:spMkLst>
        </pc:spChg>
      </pc:sldChg>
      <pc:sldChg chg="addSp modSp new">
        <pc:chgData name="GEORGIEV Ignat" userId="10030000A70D1798@LIVE.COM" providerId="AD" clId="Web-{C507C05D-5A75-4766-9273-D68CA93F819A}" dt="2018-03-20T10:31:55.865" v="340"/>
        <pc:sldMkLst>
          <pc:docMk/>
          <pc:sldMk cId="2527223002" sldId="277"/>
        </pc:sldMkLst>
        <pc:spChg chg="mod">
          <ac:chgData name="GEORGIEV Ignat" userId="10030000A70D1798@LIVE.COM" providerId="AD" clId="Web-{C507C05D-5A75-4766-9273-D68CA93F819A}" dt="2018-03-20T10:31:25.912" v="305"/>
          <ac:spMkLst>
            <pc:docMk/>
            <pc:sldMk cId="2527223002" sldId="277"/>
            <ac:spMk id="2" creationId="{4149CC34-DB93-40EC-AFF7-1BEDF500B5EB}"/>
          </ac:spMkLst>
        </pc:spChg>
        <pc:spChg chg="mod">
          <ac:chgData name="GEORGIEV Ignat" userId="10030000A70D1798@LIVE.COM" providerId="AD" clId="Web-{C507C05D-5A75-4766-9273-D68CA93F819A}" dt="2018-03-20T10:31:40.255" v="334"/>
          <ac:spMkLst>
            <pc:docMk/>
            <pc:sldMk cId="2527223002" sldId="277"/>
            <ac:spMk id="3" creationId="{429C2B7A-A214-42D9-A25F-E82665C40CB3}"/>
          </ac:spMkLst>
        </pc:spChg>
        <pc:picChg chg="add mod">
          <ac:chgData name="GEORGIEV Ignat" userId="10030000A70D1798@LIVE.COM" providerId="AD" clId="Web-{C507C05D-5A75-4766-9273-D68CA93F819A}" dt="2018-03-20T10:31:55.865" v="340"/>
          <ac:picMkLst>
            <pc:docMk/>
            <pc:sldMk cId="2527223002" sldId="277"/>
            <ac:picMk id="4" creationId="{C78C83D7-69DA-4D0E-8D74-998DD1F9112D}"/>
          </ac:picMkLst>
        </pc:picChg>
      </pc:sldChg>
      <pc:sldChg chg="modSp new modNotes">
        <pc:chgData name="GEORGIEV Ignat" userId="10030000A70D1798@LIVE.COM" providerId="AD" clId="Web-{C507C05D-5A75-4766-9273-D68CA93F819A}" dt="2018-03-20T10:35:33.691" v="383"/>
        <pc:sldMkLst>
          <pc:docMk/>
          <pc:sldMk cId="2550373087" sldId="278"/>
        </pc:sldMkLst>
        <pc:spChg chg="mod">
          <ac:chgData name="GEORGIEV Ignat" userId="10030000A70D1798@LIVE.COM" providerId="AD" clId="Web-{C507C05D-5A75-4766-9273-D68CA93F819A}" dt="2018-03-20T10:34:36.957" v="343"/>
          <ac:spMkLst>
            <pc:docMk/>
            <pc:sldMk cId="2550373087" sldId="278"/>
            <ac:spMk id="2" creationId="{7C9756CF-0EC1-4B18-B18E-587B3EE4E29F}"/>
          </ac:spMkLst>
        </pc:spChg>
      </pc:sldChg>
    </pc:docChg>
  </pc:docChgLst>
  <pc:docChgLst>
    <pc:chgData name="GEORGIEV Ignat" userId="S::igeorgie@ed.ac.uk::1e2e7928-80a7-44f8-8851-c409b1d7f4cc" providerId="AD" clId="Web-{045B63E3-FC6F-4538-B52A-F7AAE109AD00}"/>
    <pc:docChg chg="modSld">
      <pc:chgData name="GEORGIEV Ignat" userId="S::igeorgie@ed.ac.uk::1e2e7928-80a7-44f8-8851-c409b1d7f4cc" providerId="AD" clId="Web-{045B63E3-FC6F-4538-B52A-F7AAE109AD00}" dt="2018-04-20T11:35:35.345" v="39"/>
      <pc:docMkLst>
        <pc:docMk/>
      </pc:docMkLst>
      <pc:sldChg chg="modSp">
        <pc:chgData name="GEORGIEV Ignat" userId="S::igeorgie@ed.ac.uk::1e2e7928-80a7-44f8-8851-c409b1d7f4cc" providerId="AD" clId="Web-{045B63E3-FC6F-4538-B52A-F7AAE109AD00}" dt="2018-04-20T10:49:19.228" v="35"/>
        <pc:sldMkLst>
          <pc:docMk/>
          <pc:sldMk cId="3969507847" sldId="268"/>
        </pc:sldMkLst>
        <pc:spChg chg="mod">
          <ac:chgData name="GEORGIEV Ignat" userId="S::igeorgie@ed.ac.uk::1e2e7928-80a7-44f8-8851-c409b1d7f4cc" providerId="AD" clId="Web-{045B63E3-FC6F-4538-B52A-F7AAE109AD00}" dt="2018-04-20T10:49:03.260" v="22"/>
          <ac:spMkLst>
            <pc:docMk/>
            <pc:sldMk cId="3969507847" sldId="268"/>
            <ac:spMk id="2" creationId="{77624BE6-55D1-4F54-B591-DC58E8D4AFB6}"/>
          </ac:spMkLst>
        </pc:spChg>
        <pc:spChg chg="mod">
          <ac:chgData name="GEORGIEV Ignat" userId="S::igeorgie@ed.ac.uk::1e2e7928-80a7-44f8-8851-c409b1d7f4cc" providerId="AD" clId="Web-{045B63E3-FC6F-4538-B52A-F7AAE109AD00}" dt="2018-04-20T10:49:19.228" v="35"/>
          <ac:spMkLst>
            <pc:docMk/>
            <pc:sldMk cId="3969507847" sldId="268"/>
            <ac:spMk id="3" creationId="{2AF3F7E9-8B7F-4147-9E61-4368EF960DDA}"/>
          </ac:spMkLst>
        </pc:spChg>
      </pc:sldChg>
      <pc:sldChg chg="modNotes">
        <pc:chgData name="GEORGIEV Ignat" userId="S::igeorgie@ed.ac.uk::1e2e7928-80a7-44f8-8851-c409b1d7f4cc" providerId="AD" clId="Web-{045B63E3-FC6F-4538-B52A-F7AAE109AD00}" dt="2018-04-20T10:42:43.447" v="19"/>
        <pc:sldMkLst>
          <pc:docMk/>
          <pc:sldMk cId="4162973441" sldId="269"/>
        </pc:sldMkLst>
      </pc:sldChg>
      <pc:sldChg chg="modSp">
        <pc:chgData name="GEORGIEV Ignat" userId="S::igeorgie@ed.ac.uk::1e2e7928-80a7-44f8-8851-c409b1d7f4cc" providerId="AD" clId="Web-{045B63E3-FC6F-4538-B52A-F7AAE109AD00}" dt="2018-04-20T10:27:37.588" v="10"/>
        <pc:sldMkLst>
          <pc:docMk/>
          <pc:sldMk cId="4111702837" sldId="287"/>
        </pc:sldMkLst>
        <pc:spChg chg="mod">
          <ac:chgData name="GEORGIEV Ignat" userId="S::igeorgie@ed.ac.uk::1e2e7928-80a7-44f8-8851-c409b1d7f4cc" providerId="AD" clId="Web-{045B63E3-FC6F-4538-B52A-F7AAE109AD00}" dt="2018-04-20T10:27:37.588" v="10"/>
          <ac:spMkLst>
            <pc:docMk/>
            <pc:sldMk cId="4111702837" sldId="287"/>
            <ac:spMk id="3" creationId="{725E6CB7-CF89-4BC2-A0F9-D41BBD549EE7}"/>
          </ac:spMkLst>
        </pc:spChg>
      </pc:sldChg>
      <pc:sldChg chg="modSp">
        <pc:chgData name="GEORGIEV Ignat" userId="S::igeorgie@ed.ac.uk::1e2e7928-80a7-44f8-8851-c409b1d7f4cc" providerId="AD" clId="Web-{045B63E3-FC6F-4538-B52A-F7AAE109AD00}" dt="2018-04-20T11:35:35.345" v="39"/>
        <pc:sldMkLst>
          <pc:docMk/>
          <pc:sldMk cId="1657140607" sldId="308"/>
        </pc:sldMkLst>
        <pc:picChg chg="mod">
          <ac:chgData name="GEORGIEV Ignat" userId="S::igeorgie@ed.ac.uk::1e2e7928-80a7-44f8-8851-c409b1d7f4cc" providerId="AD" clId="Web-{045B63E3-FC6F-4538-B52A-F7AAE109AD00}" dt="2018-04-20T11:35:35.345" v="39"/>
          <ac:picMkLst>
            <pc:docMk/>
            <pc:sldMk cId="1657140607" sldId="308"/>
            <ac:picMk id="3" creationId="{7A87BC19-EAFF-4B95-8725-DB509E3B14A5}"/>
          </ac:picMkLst>
        </pc:picChg>
      </pc:sldChg>
    </pc:docChg>
  </pc:docChgLst>
  <pc:docChgLst>
    <pc:chgData name="GEORGIEV Ignat" userId="S::igeorgie@ed.ac.uk::1e2e7928-80a7-44f8-8851-c409b1d7f4cc" providerId="AD" clId="Web-{82968914-C2B0-4D75-B0BD-89F5DD97145A}"/>
    <pc:docChg chg="modSld">
      <pc:chgData name="GEORGIEV Ignat" userId="S::igeorgie@ed.ac.uk::1e2e7928-80a7-44f8-8851-c409b1d7f4cc" providerId="AD" clId="Web-{82968914-C2B0-4D75-B0BD-89F5DD97145A}" dt="2018-03-27T11:49:53.696" v="12"/>
      <pc:docMkLst>
        <pc:docMk/>
      </pc:docMkLst>
      <pc:sldChg chg="addSp delSp modSp">
        <pc:chgData name="GEORGIEV Ignat" userId="S::igeorgie@ed.ac.uk::1e2e7928-80a7-44f8-8851-c409b1d7f4cc" providerId="AD" clId="Web-{82968914-C2B0-4D75-B0BD-89F5DD97145A}" dt="2018-03-27T11:49:53.696" v="12"/>
        <pc:sldMkLst>
          <pc:docMk/>
          <pc:sldMk cId="1191227782" sldId="266"/>
        </pc:sldMkLst>
        <pc:spChg chg="mod">
          <ac:chgData name="GEORGIEV Ignat" userId="S::igeorgie@ed.ac.uk::1e2e7928-80a7-44f8-8851-c409b1d7f4cc" providerId="AD" clId="Web-{82968914-C2B0-4D75-B0BD-89F5DD97145A}" dt="2018-03-27T11:49:53.696" v="12"/>
          <ac:spMkLst>
            <pc:docMk/>
            <pc:sldMk cId="1191227782" sldId="266"/>
            <ac:spMk id="2" creationId="{F383EC97-22E4-40B2-8E99-2BB7F197E074}"/>
          </ac:spMkLst>
        </pc:spChg>
        <pc:spChg chg="mod">
          <ac:chgData name="GEORGIEV Ignat" userId="S::igeorgie@ed.ac.uk::1e2e7928-80a7-44f8-8851-c409b1d7f4cc" providerId="AD" clId="Web-{82968914-C2B0-4D75-B0BD-89F5DD97145A}" dt="2018-03-27T11:49:43.759" v="8"/>
          <ac:spMkLst>
            <pc:docMk/>
            <pc:sldMk cId="1191227782" sldId="266"/>
            <ac:spMk id="5" creationId="{238817E5-1456-4C5A-8B60-A9AB6078E7C6}"/>
          </ac:spMkLst>
        </pc:spChg>
        <pc:picChg chg="del">
          <ac:chgData name="GEORGIEV Ignat" userId="S::igeorgie@ed.ac.uk::1e2e7928-80a7-44f8-8851-c409b1d7f4cc" providerId="AD" clId="Web-{82968914-C2B0-4D75-B0BD-89F5DD97145A}" dt="2018-03-27T11:49:21.008" v="0"/>
          <ac:picMkLst>
            <pc:docMk/>
            <pc:sldMk cId="1191227782" sldId="266"/>
            <ac:picMk id="3" creationId="{F16A9DB6-3B71-483B-9449-CB24B87F440D}"/>
          </ac:picMkLst>
        </pc:picChg>
        <pc:picChg chg="add mod ord">
          <ac:chgData name="GEORGIEV Ignat" userId="S::igeorgie@ed.ac.uk::1e2e7928-80a7-44f8-8851-c409b1d7f4cc" providerId="AD" clId="Web-{82968914-C2B0-4D75-B0BD-89F5DD97145A}" dt="2018-03-27T11:49:39.337" v="7"/>
          <ac:picMkLst>
            <pc:docMk/>
            <pc:sldMk cId="1191227782" sldId="266"/>
            <ac:picMk id="4" creationId="{11846F84-BAE8-4962-8D03-345DEA6AF160}"/>
          </ac:picMkLst>
        </pc:picChg>
      </pc:sldChg>
    </pc:docChg>
  </pc:docChgLst>
  <pc:docChgLst>
    <pc:chgData name="GEORGIEV Ignat" userId="S::igeorgie@ed.ac.uk::1e2e7928-80a7-44f8-8851-c409b1d7f4cc" providerId="AD" clId="Web-{9BB6AB53-138D-4649-87DE-12FDAAB4E40B}"/>
    <pc:docChg chg="addSld delSld modSld sldOrd">
      <pc:chgData name="GEORGIEV Ignat" userId="S::igeorgie@ed.ac.uk::1e2e7928-80a7-44f8-8851-c409b1d7f4cc" providerId="AD" clId="Web-{9BB6AB53-138D-4649-87DE-12FDAAB4E40B}" dt="2018-04-17T15:41:21.280" v="608"/>
      <pc:docMkLst>
        <pc:docMk/>
      </pc:docMkLst>
      <pc:sldChg chg="del">
        <pc:chgData name="GEORGIEV Ignat" userId="S::igeorgie@ed.ac.uk::1e2e7928-80a7-44f8-8851-c409b1d7f4cc" providerId="AD" clId="Web-{9BB6AB53-138D-4649-87DE-12FDAAB4E40B}" dt="2018-04-17T11:00:19.363" v="1"/>
        <pc:sldMkLst>
          <pc:docMk/>
          <pc:sldMk cId="109857222" sldId="256"/>
        </pc:sldMkLst>
      </pc:sldChg>
      <pc:sldChg chg="modNotes">
        <pc:chgData name="GEORGIEV Ignat" userId="S::igeorgie@ed.ac.uk::1e2e7928-80a7-44f8-8851-c409b1d7f4cc" providerId="AD" clId="Web-{9BB6AB53-138D-4649-87DE-12FDAAB4E40B}" dt="2018-04-17T11:07:51.220" v="97"/>
        <pc:sldMkLst>
          <pc:docMk/>
          <pc:sldMk cId="3856271849" sldId="257"/>
        </pc:sldMkLst>
      </pc:sldChg>
      <pc:sldChg chg="modSp modNotes">
        <pc:chgData name="GEORGIEV Ignat" userId="S::igeorgie@ed.ac.uk::1e2e7928-80a7-44f8-8851-c409b1d7f4cc" providerId="AD" clId="Web-{9BB6AB53-138D-4649-87DE-12FDAAB4E40B}" dt="2018-04-17T11:08:26.169" v="113"/>
        <pc:sldMkLst>
          <pc:docMk/>
          <pc:sldMk cId="2304316210" sldId="259"/>
        </pc:sldMkLst>
        <pc:spChg chg="mod">
          <ac:chgData name="GEORGIEV Ignat" userId="S::igeorgie@ed.ac.uk::1e2e7928-80a7-44f8-8851-c409b1d7f4cc" providerId="AD" clId="Web-{9BB6AB53-138D-4649-87DE-12FDAAB4E40B}" dt="2018-04-17T11:08:01.375" v="100"/>
          <ac:spMkLst>
            <pc:docMk/>
            <pc:sldMk cId="2304316210" sldId="259"/>
            <ac:spMk id="3" creationId="{32138972-C129-4D48-8702-FC8AA7CBDBC9}"/>
          </ac:spMkLst>
        </pc:spChg>
      </pc:sldChg>
      <pc:sldChg chg="modNotes">
        <pc:chgData name="GEORGIEV Ignat" userId="S::igeorgie@ed.ac.uk::1e2e7928-80a7-44f8-8851-c409b1d7f4cc" providerId="AD" clId="Web-{9BB6AB53-138D-4649-87DE-12FDAAB4E40B}" dt="2018-04-17T11:09:03.853" v="117"/>
        <pc:sldMkLst>
          <pc:docMk/>
          <pc:sldMk cId="4096704970" sldId="260"/>
        </pc:sldMkLst>
      </pc:sldChg>
      <pc:sldChg chg="modNotes">
        <pc:chgData name="GEORGIEV Ignat" userId="S::igeorgie@ed.ac.uk::1e2e7928-80a7-44f8-8851-c409b1d7f4cc" providerId="AD" clId="Web-{9BB6AB53-138D-4649-87DE-12FDAAB4E40B}" dt="2018-04-17T11:10:50.779" v="162"/>
        <pc:sldMkLst>
          <pc:docMk/>
          <pc:sldMk cId="2467490408" sldId="261"/>
        </pc:sldMkLst>
      </pc:sldChg>
      <pc:sldChg chg="modSp modNotes">
        <pc:chgData name="GEORGIEV Ignat" userId="S::igeorgie@ed.ac.uk::1e2e7928-80a7-44f8-8851-c409b1d7f4cc" providerId="AD" clId="Web-{9BB6AB53-138D-4649-87DE-12FDAAB4E40B}" dt="2018-04-17T11:18:00.137" v="214"/>
        <pc:sldMkLst>
          <pc:docMk/>
          <pc:sldMk cId="483712414" sldId="263"/>
        </pc:sldMkLst>
        <pc:spChg chg="mod">
          <ac:chgData name="GEORGIEV Ignat" userId="S::igeorgie@ed.ac.uk::1e2e7928-80a7-44f8-8851-c409b1d7f4cc" providerId="AD" clId="Web-{9BB6AB53-138D-4649-87DE-12FDAAB4E40B}" dt="2018-04-17T11:17:24.841" v="198"/>
          <ac:spMkLst>
            <pc:docMk/>
            <pc:sldMk cId="483712414" sldId="263"/>
            <ac:spMk id="3" creationId="{3C8FFC35-9C90-47B6-A78C-F6A2B64F49EF}"/>
          </ac:spMkLst>
        </pc:spChg>
      </pc:sldChg>
      <pc:sldChg chg="modNotes">
        <pc:chgData name="GEORGIEV Ignat" userId="S::igeorgie@ed.ac.uk::1e2e7928-80a7-44f8-8851-c409b1d7f4cc" providerId="AD" clId="Web-{9BB6AB53-138D-4649-87DE-12FDAAB4E40B}" dt="2018-04-17T11:11:22.589" v="165"/>
        <pc:sldMkLst>
          <pc:docMk/>
          <pc:sldMk cId="1106717164" sldId="264"/>
        </pc:sldMkLst>
      </pc:sldChg>
      <pc:sldChg chg="modNotes">
        <pc:chgData name="GEORGIEV Ignat" userId="S::igeorgie@ed.ac.uk::1e2e7928-80a7-44f8-8851-c409b1d7f4cc" providerId="AD" clId="Web-{9BB6AB53-138D-4649-87DE-12FDAAB4E40B}" dt="2018-04-17T11:13:27.879" v="176"/>
        <pc:sldMkLst>
          <pc:docMk/>
          <pc:sldMk cId="1203634911" sldId="265"/>
        </pc:sldMkLst>
      </pc:sldChg>
      <pc:sldChg chg="modSp modNotes">
        <pc:chgData name="GEORGIEV Ignat" userId="S::igeorgie@ed.ac.uk::1e2e7928-80a7-44f8-8851-c409b1d7f4cc" providerId="AD" clId="Web-{9BB6AB53-138D-4649-87DE-12FDAAB4E40B}" dt="2018-04-17T11:19:03.340" v="224"/>
        <pc:sldMkLst>
          <pc:docMk/>
          <pc:sldMk cId="2135768434" sldId="267"/>
        </pc:sldMkLst>
        <pc:picChg chg="mod">
          <ac:chgData name="GEORGIEV Ignat" userId="S::igeorgie@ed.ac.uk::1e2e7928-80a7-44f8-8851-c409b1d7f4cc" providerId="AD" clId="Web-{9BB6AB53-138D-4649-87DE-12FDAAB4E40B}" dt="2018-04-17T11:18:32.543" v="215"/>
          <ac:picMkLst>
            <pc:docMk/>
            <pc:sldMk cId="2135768434" sldId="267"/>
            <ac:picMk id="2" creationId="{74495F4E-D61D-455C-BB2D-471A27E0CCD0}"/>
          </ac:picMkLst>
        </pc:picChg>
      </pc:sldChg>
      <pc:sldChg chg="modNotes">
        <pc:chgData name="GEORGIEV Ignat" userId="S::igeorgie@ed.ac.uk::1e2e7928-80a7-44f8-8851-c409b1d7f4cc" providerId="AD" clId="Web-{9BB6AB53-138D-4649-87DE-12FDAAB4E40B}" dt="2018-04-17T11:19:34.715" v="228"/>
        <pc:sldMkLst>
          <pc:docMk/>
          <pc:sldMk cId="3969507847" sldId="268"/>
        </pc:sldMkLst>
      </pc:sldChg>
      <pc:sldChg chg="modNotes">
        <pc:chgData name="GEORGIEV Ignat" userId="S::igeorgie@ed.ac.uk::1e2e7928-80a7-44f8-8851-c409b1d7f4cc" providerId="AD" clId="Web-{9BB6AB53-138D-4649-87DE-12FDAAB4E40B}" dt="2018-04-17T11:19:56.465" v="242"/>
        <pc:sldMkLst>
          <pc:docMk/>
          <pc:sldMk cId="4162973441" sldId="269"/>
        </pc:sldMkLst>
      </pc:sldChg>
      <pc:sldChg chg="modSp modNotes">
        <pc:chgData name="GEORGIEV Ignat" userId="S::igeorgie@ed.ac.uk::1e2e7928-80a7-44f8-8851-c409b1d7f4cc" providerId="AD" clId="Web-{9BB6AB53-138D-4649-87DE-12FDAAB4E40B}" dt="2018-04-17T11:21:51.854" v="293"/>
        <pc:sldMkLst>
          <pc:docMk/>
          <pc:sldMk cId="2047293260" sldId="270"/>
        </pc:sldMkLst>
        <pc:spChg chg="mod">
          <ac:chgData name="GEORGIEV Ignat" userId="S::igeorgie@ed.ac.uk::1e2e7928-80a7-44f8-8851-c409b1d7f4cc" providerId="AD" clId="Web-{9BB6AB53-138D-4649-87DE-12FDAAB4E40B}" dt="2018-04-17T11:20:25.199" v="247"/>
          <ac:spMkLst>
            <pc:docMk/>
            <pc:sldMk cId="2047293260" sldId="270"/>
            <ac:spMk id="7" creationId="{3B4106F8-30F4-4FAE-A7C9-6422FA84E7E4}"/>
          </ac:spMkLst>
        </pc:spChg>
      </pc:sldChg>
      <pc:sldChg chg="modSp">
        <pc:chgData name="GEORGIEV Ignat" userId="S::igeorgie@ed.ac.uk::1e2e7928-80a7-44f8-8851-c409b1d7f4cc" providerId="AD" clId="Web-{9BB6AB53-138D-4649-87DE-12FDAAB4E40B}" dt="2018-04-17T11:22:59.745" v="315"/>
        <pc:sldMkLst>
          <pc:docMk/>
          <pc:sldMk cId="2377751880" sldId="271"/>
        </pc:sldMkLst>
        <pc:spChg chg="mod">
          <ac:chgData name="GEORGIEV Ignat" userId="S::igeorgie@ed.ac.uk::1e2e7928-80a7-44f8-8851-c409b1d7f4cc" providerId="AD" clId="Web-{9BB6AB53-138D-4649-87DE-12FDAAB4E40B}" dt="2018-04-17T11:22:23.964" v="311"/>
          <ac:spMkLst>
            <pc:docMk/>
            <pc:sldMk cId="2377751880" sldId="271"/>
            <ac:spMk id="3" creationId="{66601004-5C96-402D-B11C-974720E53AAC}"/>
          </ac:spMkLst>
        </pc:spChg>
        <pc:spChg chg="mod">
          <ac:chgData name="GEORGIEV Ignat" userId="S::igeorgie@ed.ac.uk::1e2e7928-80a7-44f8-8851-c409b1d7f4cc" providerId="AD" clId="Web-{9BB6AB53-138D-4649-87DE-12FDAAB4E40B}" dt="2018-04-17T11:22:26.889" v="313"/>
          <ac:spMkLst>
            <pc:docMk/>
            <pc:sldMk cId="2377751880" sldId="271"/>
            <ac:spMk id="6" creationId="{36C4DF23-E14E-49DF-9A1A-FD32E06AD357}"/>
          </ac:spMkLst>
        </pc:spChg>
        <pc:picChg chg="mod">
          <ac:chgData name="GEORGIEV Ignat" userId="S::igeorgie@ed.ac.uk::1e2e7928-80a7-44f8-8851-c409b1d7f4cc" providerId="AD" clId="Web-{9BB6AB53-138D-4649-87DE-12FDAAB4E40B}" dt="2018-04-17T11:22:59.745" v="315"/>
          <ac:picMkLst>
            <pc:docMk/>
            <pc:sldMk cId="2377751880" sldId="271"/>
            <ac:picMk id="4" creationId="{E4895559-C8FB-46DA-9F48-B2F547A7A5F7}"/>
          </ac:picMkLst>
        </pc:picChg>
      </pc:sldChg>
      <pc:sldChg chg="modNotes">
        <pc:chgData name="GEORGIEV Ignat" userId="S::igeorgie@ed.ac.uk::1e2e7928-80a7-44f8-8851-c409b1d7f4cc" providerId="AD" clId="Web-{9BB6AB53-138D-4649-87DE-12FDAAB4E40B}" dt="2018-04-17T11:23:51.979" v="336"/>
        <pc:sldMkLst>
          <pc:docMk/>
          <pc:sldMk cId="1382430571" sldId="272"/>
        </pc:sldMkLst>
      </pc:sldChg>
      <pc:sldChg chg="modNotes">
        <pc:chgData name="GEORGIEV Ignat" userId="S::igeorgie@ed.ac.uk::1e2e7928-80a7-44f8-8851-c409b1d7f4cc" providerId="AD" clId="Web-{9BB6AB53-138D-4649-87DE-12FDAAB4E40B}" dt="2018-04-17T11:24:53.917" v="358"/>
        <pc:sldMkLst>
          <pc:docMk/>
          <pc:sldMk cId="2402422002" sldId="273"/>
        </pc:sldMkLst>
      </pc:sldChg>
      <pc:sldChg chg="modNotes">
        <pc:chgData name="GEORGIEV Ignat" userId="S::igeorgie@ed.ac.uk::1e2e7928-80a7-44f8-8851-c409b1d7f4cc" providerId="AD" clId="Web-{9BB6AB53-138D-4649-87DE-12FDAAB4E40B}" dt="2018-04-17T11:27:54.762" v="384"/>
        <pc:sldMkLst>
          <pc:docMk/>
          <pc:sldMk cId="2635654586" sldId="274"/>
        </pc:sldMkLst>
      </pc:sldChg>
      <pc:sldChg chg="modSp modNotes">
        <pc:chgData name="GEORGIEV Ignat" userId="S::igeorgie@ed.ac.uk::1e2e7928-80a7-44f8-8851-c409b1d7f4cc" providerId="AD" clId="Web-{9BB6AB53-138D-4649-87DE-12FDAAB4E40B}" dt="2018-04-17T11:32:09.263" v="441"/>
        <pc:sldMkLst>
          <pc:docMk/>
          <pc:sldMk cId="3736010967" sldId="275"/>
        </pc:sldMkLst>
        <pc:spChg chg="mod">
          <ac:chgData name="GEORGIEV Ignat" userId="S::igeorgie@ed.ac.uk::1e2e7928-80a7-44f8-8851-c409b1d7f4cc" providerId="AD" clId="Web-{9BB6AB53-138D-4649-87DE-12FDAAB4E40B}" dt="2018-04-17T11:32:09.263" v="441"/>
          <ac:spMkLst>
            <pc:docMk/>
            <pc:sldMk cId="3736010967" sldId="275"/>
            <ac:spMk id="3" creationId="{ECB5B5C3-B303-43DE-8254-1118BB04114C}"/>
          </ac:spMkLst>
        </pc:spChg>
      </pc:sldChg>
      <pc:sldChg chg="modSp modNotes">
        <pc:chgData name="GEORGIEV Ignat" userId="S::igeorgie@ed.ac.uk::1e2e7928-80a7-44f8-8851-c409b1d7f4cc" providerId="AD" clId="Web-{9BB6AB53-138D-4649-87DE-12FDAAB4E40B}" dt="2018-04-17T11:38:18.390" v="591"/>
        <pc:sldMkLst>
          <pc:docMk/>
          <pc:sldMk cId="2527223002" sldId="277"/>
        </pc:sldMkLst>
        <pc:spChg chg="mod">
          <ac:chgData name="GEORGIEV Ignat" userId="S::igeorgie@ed.ac.uk::1e2e7928-80a7-44f8-8851-c409b1d7f4cc" providerId="AD" clId="Web-{9BB6AB53-138D-4649-87DE-12FDAAB4E40B}" dt="2018-04-17T11:38:14.187" v="589"/>
          <ac:spMkLst>
            <pc:docMk/>
            <pc:sldMk cId="2527223002" sldId="277"/>
            <ac:spMk id="3" creationId="{429C2B7A-A214-42D9-A25F-E82665C40CB3}"/>
          </ac:spMkLst>
        </pc:spChg>
      </pc:sldChg>
      <pc:sldChg chg="modNotes">
        <pc:chgData name="GEORGIEV Ignat" userId="S::igeorgie@ed.ac.uk::1e2e7928-80a7-44f8-8851-c409b1d7f4cc" providerId="AD" clId="Web-{9BB6AB53-138D-4649-87DE-12FDAAB4E40B}" dt="2018-04-17T11:37:44.140" v="584"/>
        <pc:sldMkLst>
          <pc:docMk/>
          <pc:sldMk cId="2550373087" sldId="278"/>
        </pc:sldMkLst>
      </pc:sldChg>
      <pc:sldChg chg="modSp">
        <pc:chgData name="GEORGIEV Ignat" userId="S::igeorgie@ed.ac.uk::1e2e7928-80a7-44f8-8851-c409b1d7f4cc" providerId="AD" clId="Web-{9BB6AB53-138D-4649-87DE-12FDAAB4E40B}" dt="2018-04-17T11:15:37.468" v="177"/>
        <pc:sldMkLst>
          <pc:docMk/>
          <pc:sldMk cId="4049085778" sldId="279"/>
        </pc:sldMkLst>
        <pc:picChg chg="mod">
          <ac:chgData name="GEORGIEV Ignat" userId="S::igeorgie@ed.ac.uk::1e2e7928-80a7-44f8-8851-c409b1d7f4cc" providerId="AD" clId="Web-{9BB6AB53-138D-4649-87DE-12FDAAB4E40B}" dt="2018-04-17T11:15:37.468" v="177"/>
          <ac:picMkLst>
            <pc:docMk/>
            <pc:sldMk cId="4049085778" sldId="279"/>
            <ac:picMk id="6" creationId="{59A2E683-F3D9-4B5B-92EE-332F81BB516D}"/>
          </ac:picMkLst>
        </pc:picChg>
      </pc:sldChg>
      <pc:sldChg chg="modSp">
        <pc:chgData name="GEORGIEV Ignat" userId="S::igeorgie@ed.ac.uk::1e2e7928-80a7-44f8-8851-c409b1d7f4cc" providerId="AD" clId="Web-{9BB6AB53-138D-4649-87DE-12FDAAB4E40B}" dt="2018-04-17T11:34:05.076" v="480"/>
        <pc:sldMkLst>
          <pc:docMk/>
          <pc:sldMk cId="3184815801" sldId="280"/>
        </pc:sldMkLst>
        <pc:spChg chg="mod">
          <ac:chgData name="GEORGIEV Ignat" userId="S::igeorgie@ed.ac.uk::1e2e7928-80a7-44f8-8851-c409b1d7f4cc" providerId="AD" clId="Web-{9BB6AB53-138D-4649-87DE-12FDAAB4E40B}" dt="2018-04-17T11:34:05.076" v="480"/>
          <ac:spMkLst>
            <pc:docMk/>
            <pc:sldMk cId="3184815801" sldId="280"/>
            <ac:spMk id="2" creationId="{60F740E9-C0DD-4F69-8AB3-B403E3A573CF}"/>
          </ac:spMkLst>
        </pc:spChg>
      </pc:sldChg>
      <pc:sldChg chg="modSp modNotes">
        <pc:chgData name="GEORGIEV Ignat" userId="S::igeorgie@ed.ac.uk::1e2e7928-80a7-44f8-8851-c409b1d7f4cc" providerId="AD" clId="Web-{9BB6AB53-138D-4649-87DE-12FDAAB4E40B}" dt="2018-04-17T11:33:04.872" v="460"/>
        <pc:sldMkLst>
          <pc:docMk/>
          <pc:sldMk cId="3569771629" sldId="281"/>
        </pc:sldMkLst>
        <pc:spChg chg="mod">
          <ac:chgData name="GEORGIEV Ignat" userId="S::igeorgie@ed.ac.uk::1e2e7928-80a7-44f8-8851-c409b1d7f4cc" providerId="AD" clId="Web-{9BB6AB53-138D-4649-87DE-12FDAAB4E40B}" dt="2018-04-17T11:32:03.403" v="435"/>
          <ac:spMkLst>
            <pc:docMk/>
            <pc:sldMk cId="3569771629" sldId="281"/>
            <ac:spMk id="2" creationId="{54A9F4BF-84B8-4321-9251-0632196ECED4}"/>
          </ac:spMkLst>
        </pc:spChg>
        <pc:spChg chg="mod">
          <ac:chgData name="GEORGIEV Ignat" userId="S::igeorgie@ed.ac.uk::1e2e7928-80a7-44f8-8851-c409b1d7f4cc" providerId="AD" clId="Web-{9BB6AB53-138D-4649-87DE-12FDAAB4E40B}" dt="2018-04-17T11:32:17.763" v="444"/>
          <ac:spMkLst>
            <pc:docMk/>
            <pc:sldMk cId="3569771629" sldId="281"/>
            <ac:spMk id="7" creationId="{A235A0E1-E746-4773-BD21-469D7A2959FD}"/>
          </ac:spMkLst>
        </pc:spChg>
      </pc:sldChg>
      <pc:sldChg chg="modSp modNotes">
        <pc:chgData name="GEORGIEV Ignat" userId="S::igeorgie@ed.ac.uk::1e2e7928-80a7-44f8-8851-c409b1d7f4cc" providerId="AD" clId="Web-{9BB6AB53-138D-4649-87DE-12FDAAB4E40B}" dt="2018-04-17T11:36:17.280" v="543"/>
        <pc:sldMkLst>
          <pc:docMk/>
          <pc:sldMk cId="2431123417" sldId="284"/>
        </pc:sldMkLst>
        <pc:spChg chg="mod">
          <ac:chgData name="GEORGIEV Ignat" userId="S::igeorgie@ed.ac.uk::1e2e7928-80a7-44f8-8851-c409b1d7f4cc" providerId="AD" clId="Web-{9BB6AB53-138D-4649-87DE-12FDAAB4E40B}" dt="2018-04-17T11:35:20.717" v="496"/>
          <ac:spMkLst>
            <pc:docMk/>
            <pc:sldMk cId="2431123417" sldId="284"/>
            <ac:spMk id="2" creationId="{797FF460-525B-4E42-A52D-62F01E234173}"/>
          </ac:spMkLst>
        </pc:spChg>
        <pc:spChg chg="mod">
          <ac:chgData name="GEORGIEV Ignat" userId="S::igeorgie@ed.ac.uk::1e2e7928-80a7-44f8-8851-c409b1d7f4cc" providerId="AD" clId="Web-{9BB6AB53-138D-4649-87DE-12FDAAB4E40B}" dt="2018-04-17T11:34:33.732" v="486"/>
          <ac:spMkLst>
            <pc:docMk/>
            <pc:sldMk cId="2431123417" sldId="284"/>
            <ac:spMk id="3" creationId="{666A9FBC-3FD6-4547-B9D3-56BB691DA7DE}"/>
          </ac:spMkLst>
        </pc:spChg>
      </pc:sldChg>
      <pc:sldChg chg="modNotes">
        <pc:chgData name="GEORGIEV Ignat" userId="S::igeorgie@ed.ac.uk::1e2e7928-80a7-44f8-8851-c409b1d7f4cc" providerId="AD" clId="Web-{9BB6AB53-138D-4649-87DE-12FDAAB4E40B}" dt="2018-04-17T11:13:03.661" v="168"/>
        <pc:sldMkLst>
          <pc:docMk/>
          <pc:sldMk cId="3400645306" sldId="286"/>
        </pc:sldMkLst>
      </pc:sldChg>
      <pc:sldChg chg="modSp">
        <pc:chgData name="GEORGIEV Ignat" userId="S::igeorgie@ed.ac.uk::1e2e7928-80a7-44f8-8851-c409b1d7f4cc" providerId="AD" clId="Web-{9BB6AB53-138D-4649-87DE-12FDAAB4E40B}" dt="2018-04-17T11:34:09.935" v="483"/>
        <pc:sldMkLst>
          <pc:docMk/>
          <pc:sldMk cId="4130816890" sldId="288"/>
        </pc:sldMkLst>
        <pc:spChg chg="mod">
          <ac:chgData name="GEORGIEV Ignat" userId="S::igeorgie@ed.ac.uk::1e2e7928-80a7-44f8-8851-c409b1d7f4cc" providerId="AD" clId="Web-{9BB6AB53-138D-4649-87DE-12FDAAB4E40B}" dt="2018-04-17T11:34:09.935" v="483"/>
          <ac:spMkLst>
            <pc:docMk/>
            <pc:sldMk cId="4130816890" sldId="288"/>
            <ac:spMk id="2" creationId="{DFA5B1EA-BE54-4F51-8A7D-F2F8D3B3DBC7}"/>
          </ac:spMkLst>
        </pc:spChg>
      </pc:sldChg>
      <pc:sldChg chg="addSp modSp addAnim modAnim modNotes">
        <pc:chgData name="GEORGIEV Ignat" userId="S::igeorgie@ed.ac.uk::1e2e7928-80a7-44f8-8851-c409b1d7f4cc" providerId="AD" clId="Web-{9BB6AB53-138D-4649-87DE-12FDAAB4E40B}" dt="2018-04-17T11:26:55.542" v="382"/>
        <pc:sldMkLst>
          <pc:docMk/>
          <pc:sldMk cId="2009718235" sldId="290"/>
        </pc:sldMkLst>
        <pc:spChg chg="add mod">
          <ac:chgData name="GEORGIEV Ignat" userId="S::igeorgie@ed.ac.uk::1e2e7928-80a7-44f8-8851-c409b1d7f4cc" providerId="AD" clId="Web-{9BB6AB53-138D-4649-87DE-12FDAAB4E40B}" dt="2018-04-17T11:26:22.276" v="367"/>
          <ac:spMkLst>
            <pc:docMk/>
            <pc:sldMk cId="2009718235" sldId="290"/>
            <ac:spMk id="3" creationId="{86C2E260-B0B5-41A8-8411-683BBB3AAD03}"/>
          </ac:spMkLst>
        </pc:spChg>
        <pc:picChg chg="mod modCrop">
          <ac:chgData name="GEORGIEV Ignat" userId="S::igeorgie@ed.ac.uk::1e2e7928-80a7-44f8-8851-c409b1d7f4cc" providerId="AD" clId="Web-{9BB6AB53-138D-4649-87DE-12FDAAB4E40B}" dt="2018-04-17T11:26:03.854" v="360"/>
          <ac:picMkLst>
            <pc:docMk/>
            <pc:sldMk cId="2009718235" sldId="290"/>
            <ac:picMk id="8" creationId="{369FDED3-2033-4937-B1A5-9C473019045D}"/>
          </ac:picMkLst>
        </pc:picChg>
      </pc:sldChg>
      <pc:sldChg chg="modSp modNotes">
        <pc:chgData name="GEORGIEV Ignat" userId="S::igeorgie@ed.ac.uk::1e2e7928-80a7-44f8-8851-c409b1d7f4cc" providerId="AD" clId="Web-{9BB6AB53-138D-4649-87DE-12FDAAB4E40B}" dt="2018-04-17T11:29:57.777" v="413"/>
        <pc:sldMkLst>
          <pc:docMk/>
          <pc:sldMk cId="551498263" sldId="293"/>
        </pc:sldMkLst>
        <pc:picChg chg="mod">
          <ac:chgData name="GEORGIEV Ignat" userId="S::igeorgie@ed.ac.uk::1e2e7928-80a7-44f8-8851-c409b1d7f4cc" providerId="AD" clId="Web-{9BB6AB53-138D-4649-87DE-12FDAAB4E40B}" dt="2018-04-17T11:29:19.340" v="395"/>
          <ac:picMkLst>
            <pc:docMk/>
            <pc:sldMk cId="551498263" sldId="293"/>
            <ac:picMk id="4" creationId="{271BCED6-5B02-45EC-8AE0-E7404C9DBF53}"/>
          </ac:picMkLst>
        </pc:picChg>
      </pc:sldChg>
      <pc:sldChg chg="modSp">
        <pc:chgData name="GEORGIEV Ignat" userId="S::igeorgie@ed.ac.uk::1e2e7928-80a7-44f8-8851-c409b1d7f4cc" providerId="AD" clId="Web-{9BB6AB53-138D-4649-87DE-12FDAAB4E40B}" dt="2018-04-17T11:30:56.356" v="430"/>
        <pc:sldMkLst>
          <pc:docMk/>
          <pc:sldMk cId="1442933369" sldId="294"/>
        </pc:sldMkLst>
        <pc:spChg chg="mod">
          <ac:chgData name="GEORGIEV Ignat" userId="S::igeorgie@ed.ac.uk::1e2e7928-80a7-44f8-8851-c409b1d7f4cc" providerId="AD" clId="Web-{9BB6AB53-138D-4649-87DE-12FDAAB4E40B}" dt="2018-04-17T11:30:56.356" v="430"/>
          <ac:spMkLst>
            <pc:docMk/>
            <pc:sldMk cId="1442933369" sldId="294"/>
            <ac:spMk id="2" creationId="{DEF0D977-F73F-47AE-B852-E82F445D48CA}"/>
          </ac:spMkLst>
        </pc:spChg>
      </pc:sldChg>
      <pc:sldChg chg="modNotes">
        <pc:chgData name="GEORGIEV Ignat" userId="S::igeorgie@ed.ac.uk::1e2e7928-80a7-44f8-8851-c409b1d7f4cc" providerId="AD" clId="Web-{9BB6AB53-138D-4649-87DE-12FDAAB4E40B}" dt="2018-04-17T11:33:39.404" v="472"/>
        <pc:sldMkLst>
          <pc:docMk/>
          <pc:sldMk cId="3707601251" sldId="295"/>
        </pc:sldMkLst>
      </pc:sldChg>
      <pc:sldChg chg="modSp">
        <pc:chgData name="GEORGIEV Ignat" userId="S::igeorgie@ed.ac.uk::1e2e7928-80a7-44f8-8851-c409b1d7f4cc" providerId="AD" clId="Web-{9BB6AB53-138D-4649-87DE-12FDAAB4E40B}" dt="2018-04-17T11:33:59.466" v="475"/>
        <pc:sldMkLst>
          <pc:docMk/>
          <pc:sldMk cId="1518221135" sldId="296"/>
        </pc:sldMkLst>
        <pc:spChg chg="mod">
          <ac:chgData name="GEORGIEV Ignat" userId="S::igeorgie@ed.ac.uk::1e2e7928-80a7-44f8-8851-c409b1d7f4cc" providerId="AD" clId="Web-{9BB6AB53-138D-4649-87DE-12FDAAB4E40B}" dt="2018-04-17T11:33:59.466" v="475"/>
          <ac:spMkLst>
            <pc:docMk/>
            <pc:sldMk cId="1518221135" sldId="296"/>
            <ac:spMk id="2" creationId="{7C1FBB21-60A1-4F16-B70D-5FC5B8CC295B}"/>
          </ac:spMkLst>
        </pc:spChg>
      </pc:sldChg>
      <pc:sldChg chg="ord">
        <pc:chgData name="GEORGIEV Ignat" userId="S::igeorgie@ed.ac.uk::1e2e7928-80a7-44f8-8851-c409b1d7f4cc" providerId="AD" clId="Web-{9BB6AB53-138D-4649-87DE-12FDAAB4E40B}" dt="2018-04-17T11:36:24.608" v="544"/>
        <pc:sldMkLst>
          <pc:docMk/>
          <pc:sldMk cId="422295946" sldId="297"/>
        </pc:sldMkLst>
      </pc:sldChg>
      <pc:sldChg chg="del modNotes">
        <pc:chgData name="GEORGIEV Ignat" userId="S::igeorgie@ed.ac.uk::1e2e7928-80a7-44f8-8851-c409b1d7f4cc" providerId="AD" clId="Web-{9BB6AB53-138D-4649-87DE-12FDAAB4E40B}" dt="2018-04-17T11:01:48.004" v="57"/>
        <pc:sldMkLst>
          <pc:docMk/>
          <pc:sldMk cId="3097054459" sldId="299"/>
        </pc:sldMkLst>
      </pc:sldChg>
      <pc:sldChg chg="modNotes">
        <pc:chgData name="GEORGIEV Ignat" userId="S::igeorgie@ed.ac.uk::1e2e7928-80a7-44f8-8851-c409b1d7f4cc" providerId="AD" clId="Web-{9BB6AB53-138D-4649-87DE-12FDAAB4E40B}" dt="2018-04-17T11:05:20.021" v="70"/>
        <pc:sldMkLst>
          <pc:docMk/>
          <pc:sldMk cId="3096338885" sldId="300"/>
        </pc:sldMkLst>
      </pc:sldChg>
      <pc:sldChg chg="modSp">
        <pc:chgData name="GEORGIEV Ignat" userId="S::igeorgie@ed.ac.uk::1e2e7928-80a7-44f8-8851-c409b1d7f4cc" providerId="AD" clId="Web-{9BB6AB53-138D-4649-87DE-12FDAAB4E40B}" dt="2018-04-17T15:40:09.520" v="604"/>
        <pc:sldMkLst>
          <pc:docMk/>
          <pc:sldMk cId="3044276417" sldId="301"/>
        </pc:sldMkLst>
        <pc:spChg chg="mod">
          <ac:chgData name="GEORGIEV Ignat" userId="S::igeorgie@ed.ac.uk::1e2e7928-80a7-44f8-8851-c409b1d7f4cc" providerId="AD" clId="Web-{9BB6AB53-138D-4649-87DE-12FDAAB4E40B}" dt="2018-04-17T15:40:09.520" v="604"/>
          <ac:spMkLst>
            <pc:docMk/>
            <pc:sldMk cId="3044276417" sldId="301"/>
            <ac:spMk id="3" creationId="{E1A34F53-671C-484E-9A0C-29920106929F}"/>
          </ac:spMkLst>
        </pc:spChg>
      </pc:sldChg>
      <pc:sldChg chg="addAnim modAnim">
        <pc:chgData name="GEORGIEV Ignat" userId="S::igeorgie@ed.ac.uk::1e2e7928-80a7-44f8-8851-c409b1d7f4cc" providerId="AD" clId="Web-{9BB6AB53-138D-4649-87DE-12FDAAB4E40B}" dt="2018-04-17T15:41:21.280" v="608"/>
        <pc:sldMkLst>
          <pc:docMk/>
          <pc:sldMk cId="528819093" sldId="305"/>
        </pc:sldMkLst>
      </pc:sldChg>
      <pc:sldChg chg="modSp add modNotes">
        <pc:chgData name="GEORGIEV Ignat" userId="S::igeorgie@ed.ac.uk::1e2e7928-80a7-44f8-8851-c409b1d7f4cc" providerId="AD" clId="Web-{9BB6AB53-138D-4649-87DE-12FDAAB4E40B}" dt="2018-04-17T11:01:41.145" v="56"/>
        <pc:sldMkLst>
          <pc:docMk/>
          <pc:sldMk cId="1657140607" sldId="308"/>
        </pc:sldMkLst>
        <pc:spChg chg="mod">
          <ac:chgData name="GEORGIEV Ignat" userId="S::igeorgie@ed.ac.uk::1e2e7928-80a7-44f8-8851-c409b1d7f4cc" providerId="AD" clId="Web-{9BB6AB53-138D-4649-87DE-12FDAAB4E40B}" dt="2018-04-17T11:00:23.316" v="2"/>
          <ac:spMkLst>
            <pc:docMk/>
            <pc:sldMk cId="1657140607" sldId="308"/>
            <ac:spMk id="8" creationId="{E6FE2734-88CE-42A1-A39A-08A45021F584}"/>
          </ac:spMkLst>
        </pc:spChg>
      </pc:sldChg>
    </pc:docChg>
  </pc:docChgLst>
  <pc:docChgLst>
    <pc:chgData name="GEORGIEV Ignat" userId="10030000A70D1798@LIVE.COM" providerId="AD" clId="Web-{3C6B3FCA-E324-4F14-91A1-99613CA52790}"/>
    <pc:docChg chg="modSld">
      <pc:chgData name="GEORGIEV Ignat" userId="10030000A70D1798@LIVE.COM" providerId="AD" clId="Web-{3C6B3FCA-E324-4F14-91A1-99613CA52790}" dt="2018-03-20T10:44:05.777" v="4"/>
      <pc:docMkLst>
        <pc:docMk/>
      </pc:docMkLst>
      <pc:sldChg chg="modSp">
        <pc:chgData name="GEORGIEV Ignat" userId="10030000A70D1798@LIVE.COM" providerId="AD" clId="Web-{3C6B3FCA-E324-4F14-91A1-99613CA52790}" dt="2018-03-20T10:44:05.777" v="4"/>
        <pc:sldMkLst>
          <pc:docMk/>
          <pc:sldMk cId="109857222" sldId="256"/>
        </pc:sldMkLst>
        <pc:spChg chg="mod">
          <ac:chgData name="GEORGIEV Ignat" userId="10030000A70D1798@LIVE.COM" providerId="AD" clId="Web-{3C6B3FCA-E324-4F14-91A1-99613CA52790}" dt="2018-03-20T10:43:58.402" v="2"/>
          <ac:spMkLst>
            <pc:docMk/>
            <pc:sldMk cId="109857222" sldId="256"/>
            <ac:spMk id="2" creationId="{00000000-0000-0000-0000-000000000000}"/>
          </ac:spMkLst>
        </pc:spChg>
        <pc:picChg chg="mod ord">
          <ac:chgData name="GEORGIEV Ignat" userId="10030000A70D1798@LIVE.COM" providerId="AD" clId="Web-{3C6B3FCA-E324-4F14-91A1-99613CA52790}" dt="2018-03-20T10:44:05.777" v="4"/>
          <ac:picMkLst>
            <pc:docMk/>
            <pc:sldMk cId="109857222" sldId="256"/>
            <ac:picMk id="4" creationId="{FBFB2784-499C-474B-94F6-F3D72DE57152}"/>
          </ac:picMkLst>
        </pc:picChg>
      </pc:sldChg>
    </pc:docChg>
  </pc:docChgLst>
  <pc:docChgLst>
    <pc:chgData name="GEORGIEV Ignat" userId="S::igeorgie@ed.ac.uk::1e2e7928-80a7-44f8-8851-c409b1d7f4cc" providerId="AD" clId="Web-{F62F185F-4408-4AF7-886B-BBC8EA82224D}"/>
    <pc:docChg chg="addSld modSld">
      <pc:chgData name="GEORGIEV Ignat" userId="S::igeorgie@ed.ac.uk::1e2e7928-80a7-44f8-8851-c409b1d7f4cc" providerId="AD" clId="Web-{F62F185F-4408-4AF7-886B-BBC8EA82224D}" dt="2018-04-20T10:08:24.580" v="275"/>
      <pc:docMkLst>
        <pc:docMk/>
      </pc:docMkLst>
      <pc:sldChg chg="modSp modNotes">
        <pc:chgData name="GEORGIEV Ignat" userId="S::igeorgie@ed.ac.uk::1e2e7928-80a7-44f8-8851-c409b1d7f4cc" providerId="AD" clId="Web-{F62F185F-4408-4AF7-886B-BBC8EA82224D}" dt="2018-04-20T09:30:19.003" v="147"/>
        <pc:sldMkLst>
          <pc:docMk/>
          <pc:sldMk cId="3856271849" sldId="257"/>
        </pc:sldMkLst>
        <pc:spChg chg="mod">
          <ac:chgData name="GEORGIEV Ignat" userId="S::igeorgie@ed.ac.uk::1e2e7928-80a7-44f8-8851-c409b1d7f4cc" providerId="AD" clId="Web-{F62F185F-4408-4AF7-886B-BBC8EA82224D}" dt="2018-04-20T09:30:19.003" v="147"/>
          <ac:spMkLst>
            <pc:docMk/>
            <pc:sldMk cId="3856271849" sldId="257"/>
            <ac:spMk id="3" creationId="{67F0C176-D153-4637-A4E1-C87B7A7D6064}"/>
          </ac:spMkLst>
        </pc:spChg>
      </pc:sldChg>
      <pc:sldChg chg="addSp modSp modNotes">
        <pc:chgData name="GEORGIEV Ignat" userId="S::igeorgie@ed.ac.uk::1e2e7928-80a7-44f8-8851-c409b1d7f4cc" providerId="AD" clId="Web-{F62F185F-4408-4AF7-886B-BBC8EA82224D}" dt="2018-04-20T10:08:24.580" v="275"/>
        <pc:sldMkLst>
          <pc:docMk/>
          <pc:sldMk cId="1657140607" sldId="308"/>
        </pc:sldMkLst>
        <pc:picChg chg="add mod">
          <ac:chgData name="GEORGIEV Ignat" userId="S::igeorgie@ed.ac.uk::1e2e7928-80a7-44f8-8851-c409b1d7f4cc" providerId="AD" clId="Web-{F62F185F-4408-4AF7-886B-BBC8EA82224D}" dt="2018-04-20T10:08:24.580" v="275"/>
          <ac:picMkLst>
            <pc:docMk/>
            <pc:sldMk cId="1657140607" sldId="308"/>
            <ac:picMk id="3" creationId="{7A87BC19-EAFF-4B95-8725-DB509E3B14A5}"/>
          </ac:picMkLst>
        </pc:picChg>
      </pc:sldChg>
      <pc:sldChg chg="modSp new modNotes">
        <pc:chgData name="GEORGIEV Ignat" userId="S::igeorgie@ed.ac.uk::1e2e7928-80a7-44f8-8851-c409b1d7f4cc" providerId="AD" clId="Web-{F62F185F-4408-4AF7-886B-BBC8EA82224D}" dt="2018-04-20T09:36:35.579" v="256"/>
        <pc:sldMkLst>
          <pc:docMk/>
          <pc:sldMk cId="185366703" sldId="309"/>
        </pc:sldMkLst>
        <pc:spChg chg="mod">
          <ac:chgData name="GEORGIEV Ignat" userId="S::igeorgie@ed.ac.uk::1e2e7928-80a7-44f8-8851-c409b1d7f4cc" providerId="AD" clId="Web-{F62F185F-4408-4AF7-886B-BBC8EA82224D}" dt="2018-04-20T09:28:52.019" v="119"/>
          <ac:spMkLst>
            <pc:docMk/>
            <pc:sldMk cId="185366703" sldId="309"/>
            <ac:spMk id="2" creationId="{AB5A8572-4936-4C66-A399-236357273BB5}"/>
          </ac:spMkLst>
        </pc:spChg>
        <pc:spChg chg="mod">
          <ac:chgData name="GEORGIEV Ignat" userId="S::igeorgie@ed.ac.uk::1e2e7928-80a7-44f8-8851-c409b1d7f4cc" providerId="AD" clId="Web-{F62F185F-4408-4AF7-886B-BBC8EA82224D}" dt="2018-04-20T09:32:14.331" v="206"/>
          <ac:spMkLst>
            <pc:docMk/>
            <pc:sldMk cId="185366703" sldId="309"/>
            <ac:spMk id="3" creationId="{58ED1FB7-B4BF-41B7-8109-FD99C678A5A6}"/>
          </ac:spMkLst>
        </pc:spChg>
      </pc:sldChg>
      <pc:sldChg chg="add">
        <pc:chgData name="GEORGIEV Ignat" userId="S::igeorgie@ed.ac.uk::1e2e7928-80a7-44f8-8851-c409b1d7f4cc" providerId="AD" clId="Web-{F62F185F-4408-4AF7-886B-BBC8EA82224D}" dt="2018-04-20T10:07:29.753" v="274"/>
        <pc:sldMkLst>
          <pc:docMk/>
          <pc:sldMk cId="129183218" sldId="310"/>
        </pc:sldMkLst>
      </pc:sldChg>
      <pc:sldChg chg="add">
        <pc:chgData name="GEORGIEV Ignat" userId="S::igeorgie@ed.ac.uk::1e2e7928-80a7-44f8-8851-c409b1d7f4cc" providerId="AD" clId="Web-{F62F185F-4408-4AF7-886B-BBC8EA82224D}" dt="2018-04-20T10:07:29.753" v="274"/>
        <pc:sldMkLst>
          <pc:docMk/>
          <pc:sldMk cId="1782060561" sldId="311"/>
        </pc:sldMkLst>
      </pc:sldChg>
    </pc:docChg>
  </pc:docChgLst>
  <pc:docChgLst>
    <pc:chgData name="GEORGIEV Ignat" userId="S::igeorgie@ed.ac.uk::1e2e7928-80a7-44f8-8851-c409b1d7f4cc" providerId="AD" clId="Web-{2BF40A76-C793-4047-A2E1-C8C964ECE3CD}"/>
    <pc:docChg chg="addSld delSld modSld">
      <pc:chgData name="GEORGIEV Ignat" userId="S::igeorgie@ed.ac.uk::1e2e7928-80a7-44f8-8851-c409b1d7f4cc" providerId="AD" clId="Web-{2BF40A76-C793-4047-A2E1-C8C964ECE3CD}" dt="2018-06-18T10:25:34.695" v="383" actId="1076"/>
      <pc:docMkLst>
        <pc:docMk/>
      </pc:docMkLst>
      <pc:sldChg chg="modSp">
        <pc:chgData name="GEORGIEV Ignat" userId="S::igeorgie@ed.ac.uk::1e2e7928-80a7-44f8-8851-c409b1d7f4cc" providerId="AD" clId="Web-{2BF40A76-C793-4047-A2E1-C8C964ECE3CD}" dt="2018-06-18T10:13:21.092" v="296" actId="20577"/>
        <pc:sldMkLst>
          <pc:docMk/>
          <pc:sldMk cId="2304316210" sldId="259"/>
        </pc:sldMkLst>
        <pc:spChg chg="mod">
          <ac:chgData name="GEORGIEV Ignat" userId="S::igeorgie@ed.ac.uk::1e2e7928-80a7-44f8-8851-c409b1d7f4cc" providerId="AD" clId="Web-{2BF40A76-C793-4047-A2E1-C8C964ECE3CD}" dt="2018-06-18T10:11:46.028" v="203" actId="20577"/>
          <ac:spMkLst>
            <pc:docMk/>
            <pc:sldMk cId="2304316210" sldId="259"/>
            <ac:spMk id="2" creationId="{0A3AB59F-43EC-4AB9-A898-EEFD3DA39C96}"/>
          </ac:spMkLst>
        </pc:spChg>
        <pc:spChg chg="mod">
          <ac:chgData name="GEORGIEV Ignat" userId="S::igeorgie@ed.ac.uk::1e2e7928-80a7-44f8-8851-c409b1d7f4cc" providerId="AD" clId="Web-{2BF40A76-C793-4047-A2E1-C8C964ECE3CD}" dt="2018-06-18T10:13:21.092" v="296" actId="20577"/>
          <ac:spMkLst>
            <pc:docMk/>
            <pc:sldMk cId="2304316210" sldId="259"/>
            <ac:spMk id="3" creationId="{32138972-C129-4D48-8702-FC8AA7CBDBC9}"/>
          </ac:spMkLst>
        </pc:spChg>
      </pc:sldChg>
      <pc:sldChg chg="del modNotes">
        <pc:chgData name="GEORGIEV Ignat" userId="S::igeorgie@ed.ac.uk::1e2e7928-80a7-44f8-8851-c409b1d7f4cc" providerId="AD" clId="Web-{2BF40A76-C793-4047-A2E1-C8C964ECE3CD}" dt="2018-06-18T10:12:50.061" v="265" actId="1076"/>
        <pc:sldMkLst>
          <pc:docMk/>
          <pc:sldMk cId="4096704970" sldId="260"/>
        </pc:sldMkLst>
      </pc:sldChg>
      <pc:sldChg chg="modSp">
        <pc:chgData name="GEORGIEV Ignat" userId="S::igeorgie@ed.ac.uk::1e2e7928-80a7-44f8-8851-c409b1d7f4cc" providerId="AD" clId="Web-{2BF40A76-C793-4047-A2E1-C8C964ECE3CD}" dt="2018-06-18T10:24:13.679" v="374" actId="20577"/>
        <pc:sldMkLst>
          <pc:docMk/>
          <pc:sldMk cId="2467490408" sldId="261"/>
        </pc:sldMkLst>
        <pc:spChg chg="mod">
          <ac:chgData name="GEORGIEV Ignat" userId="S::igeorgie@ed.ac.uk::1e2e7928-80a7-44f8-8851-c409b1d7f4cc" providerId="AD" clId="Web-{2BF40A76-C793-4047-A2E1-C8C964ECE3CD}" dt="2018-06-18T10:24:13.679" v="374" actId="20577"/>
          <ac:spMkLst>
            <pc:docMk/>
            <pc:sldMk cId="2467490408" sldId="261"/>
            <ac:spMk id="3" creationId="{F62898FC-2FFE-4EC4-80A3-3FEE9FABA4FD}"/>
          </ac:spMkLst>
        </pc:spChg>
      </pc:sldChg>
      <pc:sldChg chg="modSp">
        <pc:chgData name="GEORGIEV Ignat" userId="S::igeorgie@ed.ac.uk::1e2e7928-80a7-44f8-8851-c409b1d7f4cc" providerId="AD" clId="Web-{2BF40A76-C793-4047-A2E1-C8C964ECE3CD}" dt="2018-06-18T10:14:17.327" v="302" actId="20577"/>
        <pc:sldMkLst>
          <pc:docMk/>
          <pc:sldMk cId="3969507847" sldId="268"/>
        </pc:sldMkLst>
        <pc:spChg chg="mod">
          <ac:chgData name="GEORGIEV Ignat" userId="S::igeorgie@ed.ac.uk::1e2e7928-80a7-44f8-8851-c409b1d7f4cc" providerId="AD" clId="Web-{2BF40A76-C793-4047-A2E1-C8C964ECE3CD}" dt="2018-06-18T10:14:17.327" v="302" actId="20577"/>
          <ac:spMkLst>
            <pc:docMk/>
            <pc:sldMk cId="3969507847" sldId="268"/>
            <ac:spMk id="3" creationId="{2AF3F7E9-8B7F-4147-9E61-4368EF960DDA}"/>
          </ac:spMkLst>
        </pc:spChg>
      </pc:sldChg>
      <pc:sldChg chg="modNotes">
        <pc:chgData name="GEORGIEV Ignat" userId="S::igeorgie@ed.ac.uk::1e2e7928-80a7-44f8-8851-c409b1d7f4cc" providerId="AD" clId="Web-{2BF40A76-C793-4047-A2E1-C8C964ECE3CD}" dt="2018-06-18T10:15:10.578" v="317" actId="1076"/>
        <pc:sldMkLst>
          <pc:docMk/>
          <pc:sldMk cId="2047293260" sldId="270"/>
        </pc:sldMkLst>
      </pc:sldChg>
      <pc:sldChg chg="modSp">
        <pc:chgData name="GEORGIEV Ignat" userId="S::igeorgie@ed.ac.uk::1e2e7928-80a7-44f8-8851-c409b1d7f4cc" providerId="AD" clId="Web-{2BF40A76-C793-4047-A2E1-C8C964ECE3CD}" dt="2018-06-18T10:25:34.695" v="383" actId="1076"/>
        <pc:sldMkLst>
          <pc:docMk/>
          <pc:sldMk cId="2377751880" sldId="271"/>
        </pc:sldMkLst>
        <pc:spChg chg="mod">
          <ac:chgData name="GEORGIEV Ignat" userId="S::igeorgie@ed.ac.uk::1e2e7928-80a7-44f8-8851-c409b1d7f4cc" providerId="AD" clId="Web-{2BF40A76-C793-4047-A2E1-C8C964ECE3CD}" dt="2018-06-18T10:25:28.758" v="380" actId="20577"/>
          <ac:spMkLst>
            <pc:docMk/>
            <pc:sldMk cId="2377751880" sldId="271"/>
            <ac:spMk id="3" creationId="{66601004-5C96-402D-B11C-974720E53AAC}"/>
          </ac:spMkLst>
        </pc:spChg>
        <pc:spChg chg="mod">
          <ac:chgData name="GEORGIEV Ignat" userId="S::igeorgie@ed.ac.uk::1e2e7928-80a7-44f8-8851-c409b1d7f4cc" providerId="AD" clId="Web-{2BF40A76-C793-4047-A2E1-C8C964ECE3CD}" dt="2018-06-18T10:25:31.898" v="382" actId="1076"/>
          <ac:spMkLst>
            <pc:docMk/>
            <pc:sldMk cId="2377751880" sldId="271"/>
            <ac:spMk id="6" creationId="{36C4DF23-E14E-49DF-9A1A-FD32E06AD357}"/>
          </ac:spMkLst>
        </pc:spChg>
        <pc:picChg chg="mod">
          <ac:chgData name="GEORGIEV Ignat" userId="S::igeorgie@ed.ac.uk::1e2e7928-80a7-44f8-8851-c409b1d7f4cc" providerId="AD" clId="Web-{2BF40A76-C793-4047-A2E1-C8C964ECE3CD}" dt="2018-06-18T10:25:34.695" v="383" actId="1076"/>
          <ac:picMkLst>
            <pc:docMk/>
            <pc:sldMk cId="2377751880" sldId="271"/>
            <ac:picMk id="4" creationId="{E4895559-C8FB-46DA-9F48-B2F547A7A5F7}"/>
          </ac:picMkLst>
        </pc:picChg>
      </pc:sldChg>
      <pc:sldChg chg="modSp">
        <pc:chgData name="GEORGIEV Ignat" userId="S::igeorgie@ed.ac.uk::1e2e7928-80a7-44f8-8851-c409b1d7f4cc" providerId="AD" clId="Web-{2BF40A76-C793-4047-A2E1-C8C964ECE3CD}" dt="2018-06-18T10:23:22.975" v="362" actId="20577"/>
        <pc:sldMkLst>
          <pc:docMk/>
          <pc:sldMk cId="2506050765" sldId="298"/>
        </pc:sldMkLst>
        <pc:spChg chg="mod">
          <ac:chgData name="GEORGIEV Ignat" userId="S::igeorgie@ed.ac.uk::1e2e7928-80a7-44f8-8851-c409b1d7f4cc" providerId="AD" clId="Web-{2BF40A76-C793-4047-A2E1-C8C964ECE3CD}" dt="2018-06-18T10:23:22.975" v="362" actId="20577"/>
          <ac:spMkLst>
            <pc:docMk/>
            <pc:sldMk cId="2506050765" sldId="298"/>
            <ac:spMk id="3" creationId="{153A2B00-5B01-4828-87D2-F66467E4E148}"/>
          </ac:spMkLst>
        </pc:spChg>
      </pc:sldChg>
      <pc:sldChg chg="modSp">
        <pc:chgData name="GEORGIEV Ignat" userId="S::igeorgie@ed.ac.uk::1e2e7928-80a7-44f8-8851-c409b1d7f4cc" providerId="AD" clId="Web-{2BF40A76-C793-4047-A2E1-C8C964ECE3CD}" dt="2018-06-18T10:23:00.225" v="358" actId="20577"/>
        <pc:sldMkLst>
          <pc:docMk/>
          <pc:sldMk cId="3096338885" sldId="300"/>
        </pc:sldMkLst>
        <pc:spChg chg="mod">
          <ac:chgData name="GEORGIEV Ignat" userId="S::igeorgie@ed.ac.uk::1e2e7928-80a7-44f8-8851-c409b1d7f4cc" providerId="AD" clId="Web-{2BF40A76-C793-4047-A2E1-C8C964ECE3CD}" dt="2018-06-18T10:23:00.225" v="358" actId="20577"/>
          <ac:spMkLst>
            <pc:docMk/>
            <pc:sldMk cId="3096338885" sldId="300"/>
            <ac:spMk id="3" creationId="{B4BBE900-218D-4401-8083-19CF64DC9236}"/>
          </ac:spMkLst>
        </pc:spChg>
      </pc:sldChg>
      <pc:sldChg chg="modSp">
        <pc:chgData name="GEORGIEV Ignat" userId="S::igeorgie@ed.ac.uk::1e2e7928-80a7-44f8-8851-c409b1d7f4cc" providerId="AD" clId="Web-{2BF40A76-C793-4047-A2E1-C8C964ECE3CD}" dt="2018-06-18T10:22:40.052" v="350" actId="20577"/>
        <pc:sldMkLst>
          <pc:docMk/>
          <pc:sldMk cId="3044276417" sldId="301"/>
        </pc:sldMkLst>
        <pc:spChg chg="mod">
          <ac:chgData name="GEORGIEV Ignat" userId="S::igeorgie@ed.ac.uk::1e2e7928-80a7-44f8-8851-c409b1d7f4cc" providerId="AD" clId="Web-{2BF40A76-C793-4047-A2E1-C8C964ECE3CD}" dt="2018-06-18T10:22:40.052" v="350" actId="20577"/>
          <ac:spMkLst>
            <pc:docMk/>
            <pc:sldMk cId="3044276417" sldId="301"/>
            <ac:spMk id="3" creationId="{E1A34F53-671C-484E-9A0C-29920106929F}"/>
          </ac:spMkLst>
        </pc:spChg>
      </pc:sldChg>
      <pc:sldChg chg="modNotes">
        <pc:chgData name="GEORGIEV Ignat" userId="S::igeorgie@ed.ac.uk::1e2e7928-80a7-44f8-8851-c409b1d7f4cc" providerId="AD" clId="Web-{2BF40A76-C793-4047-A2E1-C8C964ECE3CD}" dt="2018-06-18T10:02:31.928" v="77" actId="1076"/>
        <pc:sldMkLst>
          <pc:docMk/>
          <pc:sldMk cId="1657140607" sldId="308"/>
        </pc:sldMkLst>
      </pc:sldChg>
      <pc:sldChg chg="modSp">
        <pc:chgData name="GEORGIEV Ignat" userId="S::igeorgie@ed.ac.uk::1e2e7928-80a7-44f8-8851-c409b1d7f4cc" providerId="AD" clId="Web-{2BF40A76-C793-4047-A2E1-C8C964ECE3CD}" dt="2018-06-18T10:23:48.460" v="366" actId="20577"/>
        <pc:sldMkLst>
          <pc:docMk/>
          <pc:sldMk cId="185366703" sldId="309"/>
        </pc:sldMkLst>
        <pc:spChg chg="mod">
          <ac:chgData name="GEORGIEV Ignat" userId="S::igeorgie@ed.ac.uk::1e2e7928-80a7-44f8-8851-c409b1d7f4cc" providerId="AD" clId="Web-{2BF40A76-C793-4047-A2E1-C8C964ECE3CD}" dt="2018-06-18T10:23:48.460" v="366" actId="20577"/>
          <ac:spMkLst>
            <pc:docMk/>
            <pc:sldMk cId="185366703" sldId="309"/>
            <ac:spMk id="3" creationId="{58ED1FB7-B4BF-41B7-8109-FD99C678A5A6}"/>
          </ac:spMkLst>
        </pc:spChg>
      </pc:sldChg>
      <pc:sldChg chg="modNotes">
        <pc:chgData name="GEORGIEV Ignat" userId="S::igeorgie@ed.ac.uk::1e2e7928-80a7-44f8-8851-c409b1d7f4cc" providerId="AD" clId="Web-{2BF40A76-C793-4047-A2E1-C8C964ECE3CD}" dt="2018-06-18T10:02:42.490" v="79" actId="1076"/>
        <pc:sldMkLst>
          <pc:docMk/>
          <pc:sldMk cId="129183218" sldId="310"/>
        </pc:sldMkLst>
      </pc:sldChg>
      <pc:sldChg chg="modSp">
        <pc:chgData name="GEORGIEV Ignat" userId="S::igeorgie@ed.ac.uk::1e2e7928-80a7-44f8-8851-c409b1d7f4cc" providerId="AD" clId="Web-{2BF40A76-C793-4047-A2E1-C8C964ECE3CD}" dt="2018-06-18T10:03:48.710" v="127" actId="20577"/>
        <pc:sldMkLst>
          <pc:docMk/>
          <pc:sldMk cId="1782060561" sldId="311"/>
        </pc:sldMkLst>
        <pc:spChg chg="mod">
          <ac:chgData name="GEORGIEV Ignat" userId="S::igeorgie@ed.ac.uk::1e2e7928-80a7-44f8-8851-c409b1d7f4cc" providerId="AD" clId="Web-{2BF40A76-C793-4047-A2E1-C8C964ECE3CD}" dt="2018-06-18T10:03:48.710" v="127" actId="20577"/>
          <ac:spMkLst>
            <pc:docMk/>
            <pc:sldMk cId="1782060561" sldId="311"/>
            <ac:spMk id="2" creationId="{00000000-0000-0000-0000-000000000000}"/>
          </ac:spMkLst>
        </pc:spChg>
      </pc:sldChg>
      <pc:sldChg chg="modSp new modNotes">
        <pc:chgData name="GEORGIEV Ignat" userId="S::igeorgie@ed.ac.uk::1e2e7928-80a7-44f8-8851-c409b1d7f4cc" providerId="AD" clId="Web-{2BF40A76-C793-4047-A2E1-C8C964ECE3CD}" dt="2018-06-18T10:21:16.739" v="322" actId="1076"/>
        <pc:sldMkLst>
          <pc:docMk/>
          <pc:sldMk cId="173582873" sldId="312"/>
        </pc:sldMkLst>
        <pc:spChg chg="mod">
          <ac:chgData name="GEORGIEV Ignat" userId="S::igeorgie@ed.ac.uk::1e2e7928-80a7-44f8-8851-c409b1d7f4cc" providerId="AD" clId="Web-{2BF40A76-C793-4047-A2E1-C8C964ECE3CD}" dt="2018-06-18T09:57:16.142" v="13" actId="20577"/>
          <ac:spMkLst>
            <pc:docMk/>
            <pc:sldMk cId="173582873" sldId="312"/>
            <ac:spMk id="2" creationId="{DEFA43DC-BB36-4D57-A440-D89C0676B459}"/>
          </ac:spMkLst>
        </pc:spChg>
        <pc:spChg chg="mod">
          <ac:chgData name="GEORGIEV Ignat" userId="S::igeorgie@ed.ac.uk::1e2e7928-80a7-44f8-8851-c409b1d7f4cc" providerId="AD" clId="Web-{2BF40A76-C793-4047-A2E1-C8C964ECE3CD}" dt="2018-06-18T09:58:12.643" v="58" actId="20577"/>
          <ac:spMkLst>
            <pc:docMk/>
            <pc:sldMk cId="173582873" sldId="312"/>
            <ac:spMk id="3" creationId="{2FA97497-D44A-4C88-9F25-0F5FCED90C97}"/>
          </ac:spMkLst>
        </pc:spChg>
      </pc:sldChg>
      <pc:sldChg chg="modSp new modNotes">
        <pc:chgData name="GEORGIEV Ignat" userId="S::igeorgie@ed.ac.uk::1e2e7928-80a7-44f8-8851-c409b1d7f4cc" providerId="AD" clId="Web-{2BF40A76-C793-4047-A2E1-C8C964ECE3CD}" dt="2018-06-18T10:06:19.352" v="167" actId="1076"/>
        <pc:sldMkLst>
          <pc:docMk/>
          <pc:sldMk cId="1585023058" sldId="313"/>
        </pc:sldMkLst>
        <pc:spChg chg="mod">
          <ac:chgData name="GEORGIEV Ignat" userId="S::igeorgie@ed.ac.uk::1e2e7928-80a7-44f8-8851-c409b1d7f4cc" providerId="AD" clId="Web-{2BF40A76-C793-4047-A2E1-C8C964ECE3CD}" dt="2018-06-18T10:05:35.852" v="146" actId="20577"/>
          <ac:spMkLst>
            <pc:docMk/>
            <pc:sldMk cId="1585023058" sldId="313"/>
            <ac:spMk id="2" creationId="{B85D64EE-B30F-483A-B8BB-48376EB5954A}"/>
          </ac:spMkLst>
        </pc:spChg>
        <pc:spChg chg="mod">
          <ac:chgData name="GEORGIEV Ignat" userId="S::igeorgie@ed.ac.uk::1e2e7928-80a7-44f8-8851-c409b1d7f4cc" providerId="AD" clId="Web-{2BF40A76-C793-4047-A2E1-C8C964ECE3CD}" dt="2018-06-18T10:05:31.117" v="139" actId="20577"/>
          <ac:spMkLst>
            <pc:docMk/>
            <pc:sldMk cId="1585023058" sldId="313"/>
            <ac:spMk id="3" creationId="{A873CB69-761A-4129-865E-26EF211F31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90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90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C2E3E-6EDD-5244-BBBB-29C64AF361A1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700214"/>
            <a:ext cx="2971800" cy="90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1700214"/>
            <a:ext cx="2971800" cy="90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B95CC-6170-9D4D-8096-B1D033C7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6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A4AF5-7818-41A6-AFAF-22AC0E4E3518}" type="datetimeFigureOut">
              <a:rPr lang="en-US"/>
              <a:t>4/28/24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02F12-8CB9-4D76-A48D-C4A5C982B70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0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Welcome and thank you for coming</a:t>
            </a:r>
          </a:p>
          <a:p>
            <a:r>
              <a:rPr lang="en-US" dirty="0">
                <a:cs typeface="Calibri"/>
              </a:rPr>
              <a:t>- Introduction</a:t>
            </a:r>
          </a:p>
          <a:p>
            <a:r>
              <a:rPr lang="en-US" dirty="0"/>
              <a:t>- aims</a:t>
            </a:r>
            <a:r>
              <a:rPr lang="en-US" dirty="0">
                <a:cs typeface="Calibri"/>
              </a:rPr>
              <a:t>:</a:t>
            </a:r>
          </a:p>
          <a:p>
            <a:r>
              <a:rPr lang="en-US" dirty="0">
                <a:cs typeface="Calibri"/>
              </a:rPr>
              <a:t>-- introduce fundamentals</a:t>
            </a:r>
          </a:p>
          <a:p>
            <a:r>
              <a:rPr lang="en-US" dirty="0">
                <a:cs typeface="Calibri"/>
              </a:rPr>
              <a:t>-- build up confidence for self-study!!! Not as scary as the real-world version</a:t>
            </a:r>
          </a:p>
          <a:p>
            <a:r>
              <a:rPr lang="en-US" dirty="0">
                <a:cs typeface="Calibri"/>
              </a:rPr>
              <a:t>- assumptions:</a:t>
            </a:r>
          </a:p>
          <a:p>
            <a:r>
              <a:rPr lang="en-US" dirty="0">
                <a:cs typeface="Calibri"/>
              </a:rPr>
              <a:t>-- basic high-school </a:t>
            </a:r>
            <a:r>
              <a:rPr lang="en-US" dirty="0" err="1">
                <a:cs typeface="Calibri"/>
              </a:rPr>
              <a:t>maths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-- no prior experience in coding</a:t>
            </a:r>
          </a:p>
          <a:p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CC-BY Digital Skills Team at the University of </a:t>
            </a:r>
            <a:r>
              <a:rPr lang="en-US" smtClean="0">
                <a:cs typeface="Calibri"/>
              </a:rPr>
              <a:t>Edinburgh www.ed.ac.uk/is/skills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1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Checkpoints are useful!</a:t>
            </a:r>
          </a:p>
          <a:p>
            <a:r>
              <a:rPr lang="en-US">
                <a:cs typeface="Calibri"/>
              </a:rPr>
              <a:t>You can download it as multiple different things:</a:t>
            </a:r>
          </a:p>
          <a:p>
            <a:r>
              <a:rPr lang="en-US">
                <a:cs typeface="Calibri"/>
              </a:rPr>
              <a:t>Notebook</a:t>
            </a:r>
          </a:p>
          <a:p>
            <a:r>
              <a:rPr lang="en-US">
                <a:cs typeface="Calibri"/>
              </a:rPr>
              <a:t>Python script</a:t>
            </a:r>
          </a:p>
          <a:p>
            <a:r>
              <a:rPr lang="en-US">
                <a:cs typeface="Calibri"/>
              </a:rPr>
              <a:t>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23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84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Let's run our first block.</a:t>
            </a:r>
          </a:p>
          <a:p>
            <a:r>
              <a:rPr lang="en-US" dirty="0">
                <a:cs typeface="Calibri"/>
              </a:rPr>
              <a:t>That's great</a:t>
            </a:r>
          </a:p>
          <a:p>
            <a:r>
              <a:rPr lang="en-US" dirty="0">
                <a:cs typeface="Calibri"/>
              </a:rPr>
              <a:t>Writing numbers is very tedious</a:t>
            </a:r>
          </a:p>
          <a:p>
            <a:r>
              <a:rPr lang="en-US" dirty="0">
                <a:cs typeface="Calibri"/>
              </a:rPr>
              <a:t>Run this in your notebooks</a:t>
            </a:r>
          </a:p>
          <a:p>
            <a:r>
              <a:rPr lang="en-US" dirty="0">
                <a:cs typeface="Calibri"/>
              </a:rPr>
              <a:t>How can we improve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3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Can we save values? By defining a variable.</a:t>
            </a:r>
          </a:p>
          <a:p>
            <a:r>
              <a:rPr lang="en-US" dirty="0">
                <a:cs typeface="Calibri"/>
              </a:rPr>
              <a:t>Can have values assigned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Variables must be declared and can then be called by name.</a:t>
            </a:r>
          </a:p>
          <a:p>
            <a:r>
              <a:rPr lang="en-US" dirty="0">
                <a:cs typeface="Calibri"/>
              </a:rPr>
              <a:t>Code example</a:t>
            </a:r>
          </a:p>
          <a:p>
            <a:r>
              <a:rPr lang="en-US" dirty="0">
                <a:cs typeface="Calibri"/>
              </a:rPr>
              <a:t>Check the code yourself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4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reuse without having to type in again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Note: </a:t>
            </a:r>
            <a:r>
              <a:rPr lang="en-US" dirty="0" err="1">
                <a:cs typeface="Calibri"/>
              </a:rPr>
              <a:t>mileToKm</a:t>
            </a:r>
            <a:r>
              <a:rPr lang="en-US" dirty="0">
                <a:cs typeface="Calibri"/>
              </a:rPr>
              <a:t> not defined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93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 far - storing values in memory; how exactly are they stored?</a:t>
            </a:r>
          </a:p>
          <a:p>
            <a:r>
              <a:rPr lang="en-US">
                <a:cs typeface="Calibri"/>
              </a:rPr>
              <a:t>defined by the type.</a:t>
            </a:r>
          </a:p>
          <a:p>
            <a:r>
              <a:rPr lang="en-US">
                <a:cs typeface="Calibri"/>
              </a:rPr>
              <a:t>Go over all types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9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Python decides the types, why should we care?</a:t>
            </a:r>
          </a:p>
          <a:p>
            <a:r>
              <a:rPr lang="en-US">
                <a:cs typeface="Calibri"/>
              </a:rPr>
              <a:t>Python uses duck typing</a:t>
            </a:r>
            <a:endParaRPr lang="en-US"/>
          </a:p>
          <a:p>
            <a:r>
              <a:rPr lang="en-US"/>
              <a:t>Try running the next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77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Explain code, run it. </a:t>
            </a:r>
            <a:endParaRPr lang="en-US" dirty="0"/>
          </a:p>
          <a:p>
            <a:r>
              <a:rPr lang="en-US" dirty="0">
                <a:cs typeface="Calibri"/>
              </a:rPr>
              <a:t>we broke python. Any ideas?</a:t>
            </a:r>
            <a:endParaRPr lang="en-US" dirty="0"/>
          </a:p>
          <a:p>
            <a:r>
              <a:rPr lang="en-US" dirty="0">
                <a:cs typeface="Calibri"/>
              </a:rPr>
              <a:t>Don't be afraid of errors, they are </a:t>
            </a:r>
            <a:r>
              <a:rPr lang="en-US" dirty="0" smtClean="0">
                <a:cs typeface="Calibri"/>
              </a:rPr>
              <a:t>invaluable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 can't add up variables of different types.</a:t>
            </a:r>
          </a:p>
          <a:p>
            <a:r>
              <a:rPr lang="en-US" dirty="0">
                <a:cs typeface="Calibri"/>
              </a:rPr>
              <a:t>important to remember! always take note of what the types of your variables are!</a:t>
            </a:r>
            <a:endParaRPr lang="en-US" dirty="0"/>
          </a:p>
          <a:p>
            <a:r>
              <a:rPr lang="en-US" dirty="0">
                <a:cs typeface="Calibri"/>
              </a:rPr>
              <a:t>Python is helpful and gives us a hint.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Can you fix this particular block?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4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Casting – the operation of converting a variable to a different type</a:t>
            </a:r>
            <a:endParaRPr lang="en-US" dirty="0"/>
          </a:p>
          <a:p>
            <a:r>
              <a:rPr lang="en-US" dirty="0">
                <a:cs typeface="Calibri"/>
              </a:rPr>
              <a:t>Let's try it on the previous code snippet.</a:t>
            </a:r>
          </a:p>
          <a:p>
            <a:r>
              <a:rPr lang="en-US" dirty="0">
                <a:cs typeface="Calibri"/>
              </a:rPr>
              <a:t>Take note that this works only in a sensible way!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will be using </a:t>
            </a:r>
            <a:r>
              <a:rPr lang="en-US" dirty="0" err="1">
                <a:cs typeface="Calibri"/>
              </a:rPr>
              <a:t>Noteable</a:t>
            </a:r>
            <a:r>
              <a:rPr lang="en-US" dirty="0">
                <a:cs typeface="Calibri"/>
              </a:rPr>
              <a:t>, just another service </a:t>
            </a:r>
            <a:r>
              <a:rPr lang="en-US" dirty="0" err="1">
                <a:cs typeface="Calibri"/>
              </a:rPr>
              <a:t>Jupyter</a:t>
            </a:r>
            <a:r>
              <a:rPr lang="en-US" dirty="0">
                <a:cs typeface="Calibri"/>
              </a:rPr>
              <a:t> Notebooks. It is free and open source</a:t>
            </a:r>
          </a:p>
          <a:p>
            <a:r>
              <a:rPr lang="en-US" dirty="0">
                <a:cs typeface="Calibri"/>
              </a:rPr>
              <a:t>Web environment focused at Python</a:t>
            </a:r>
            <a:endParaRPr lang="en-US" dirty="0"/>
          </a:p>
          <a:p>
            <a:r>
              <a:rPr lang="en-US" dirty="0">
                <a:cs typeface="Calibri"/>
              </a:rPr>
              <a:t>Easy to use – nice </a:t>
            </a:r>
            <a:r>
              <a:rPr lang="en-US" dirty="0" err="1">
                <a:cs typeface="Calibri"/>
              </a:rPr>
              <a:t>gui</a:t>
            </a:r>
            <a:r>
              <a:rPr lang="en-US" dirty="0">
                <a:cs typeface="Calibri"/>
              </a:rPr>
              <a:t> and no setup required</a:t>
            </a:r>
            <a:endParaRPr lang="en-US" dirty="0"/>
          </a:p>
          <a:p>
            <a:r>
              <a:rPr lang="en-US" dirty="0">
                <a:cs typeface="Calibri"/>
              </a:rPr>
              <a:t>Block based. Has blocks which execute the code within it. Single type only</a:t>
            </a:r>
          </a:p>
          <a:p>
            <a:r>
              <a:rPr lang="en-US" dirty="0">
                <a:cs typeface="Calibri"/>
              </a:rPr>
              <a:t>Allows to combine text and code into same page. Helps with readability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3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83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Note</a:t>
            </a:r>
            <a:r>
              <a:rPr lang="en-GB" baseline="0"/>
              <a:t> of order precedence.</a:t>
            </a:r>
            <a:endParaRPr lang="en-US"/>
          </a:p>
          <a:p>
            <a:r>
              <a:rPr lang="en-GB">
                <a:cs typeface="Calibri"/>
              </a:rPr>
              <a:t>Table doesn't show this</a:t>
            </a:r>
          </a:p>
          <a:p>
            <a:r>
              <a:rPr lang="en-GB" baseline="0"/>
              <a:t>Should be intuitive for all of you.</a:t>
            </a:r>
            <a:endParaRPr lang="en-GB" baseline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5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57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4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Similar to mathematics again</a:t>
            </a:r>
          </a:p>
          <a:p>
            <a:r>
              <a:rPr lang="en-GB">
                <a:cs typeface="Calibri"/>
              </a:rPr>
              <a:t>Will</a:t>
            </a:r>
            <a:r>
              <a:rPr lang="en-GB"/>
              <a:t> become important later on. </a:t>
            </a:r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4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Note variable passing down</a:t>
            </a:r>
          </a:p>
          <a:p>
            <a:r>
              <a:rPr lang="en-US">
                <a:cs typeface="Calibri"/>
              </a:rPr>
              <a:t>What will the 2nd block return?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51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how we can combine comparison operators and logical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17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91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Another more complex example.</a:t>
            </a:r>
          </a:p>
          <a:p>
            <a:r>
              <a:rPr lang="en-US" dirty="0">
                <a:cs typeface="Calibri"/>
              </a:rPr>
              <a:t>Here we check if x is divisible by 2 and if y is divisible by 3.</a:t>
            </a:r>
          </a:p>
          <a:p>
            <a:r>
              <a:rPr lang="en-US" dirty="0">
                <a:cs typeface="Calibri"/>
              </a:rPr>
              <a:t>Can anybody guess why we are getting False?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25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Simpler – store intermediate values</a:t>
            </a:r>
          </a:p>
          <a:p>
            <a:r>
              <a:rPr lang="en-US">
                <a:cs typeface="Calibri"/>
              </a:rPr>
              <a:t>Easier to read</a:t>
            </a:r>
          </a:p>
          <a:p>
            <a:r>
              <a:rPr lang="en-US">
                <a:cs typeface="Calibri"/>
              </a:rPr>
              <a:t>Generally advised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0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start </a:t>
            </a:r>
            <a:r>
              <a:rPr lang="en-US" err="1">
                <a:cs typeface="Calibri"/>
              </a:rPr>
              <a:t>noteable</a:t>
            </a:r>
            <a:r>
              <a:rPr lang="en-US">
                <a:cs typeface="Calibri"/>
              </a:rPr>
              <a:t> from learn - Link at the top of homepage</a:t>
            </a:r>
            <a:endParaRPr lang="en-US"/>
          </a:p>
          <a:p>
            <a:r>
              <a:rPr lang="en-US">
                <a:cs typeface="Calibri"/>
              </a:rPr>
              <a:t>Agree on personal data usage</a:t>
            </a:r>
          </a:p>
          <a:p>
            <a:r>
              <a:rPr lang="en-US">
                <a:cs typeface="Calibri"/>
              </a:rPr>
              <a:t>You don't have to share anything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05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85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370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Functionality of strings can be extended through methods</a:t>
            </a:r>
          </a:p>
          <a:p>
            <a:r>
              <a:rPr lang="en-US">
                <a:cs typeface="Calibri"/>
              </a:rPr>
              <a:t>should be in your notebooks but the </a:t>
            </a:r>
            <a:r>
              <a:rPr lang="en-US" err="1">
                <a:cs typeface="Calibri"/>
              </a:rPr>
              <a:t>dir</a:t>
            </a:r>
            <a:r>
              <a:rPr lang="en-US">
                <a:cs typeface="Calibri"/>
              </a:rPr>
              <a:t>() can be used on any Object/variable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29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need to mix numbers and strings often, </a:t>
            </a:r>
            <a:r>
              <a:rPr lang="en-US" dirty="0" err="1">
                <a:cs typeface="Calibri"/>
              </a:rPr>
              <a:t>ie</a:t>
            </a:r>
            <a:r>
              <a:rPr lang="en-US" dirty="0">
                <a:cs typeface="Calibri"/>
              </a:rPr>
              <a:t>. Whenever printing.</a:t>
            </a:r>
          </a:p>
          <a:p>
            <a:r>
              <a:rPr lang="en-US" dirty="0">
                <a:cs typeface="Calibri"/>
              </a:rPr>
              <a:t>best to keep numbers as numbers</a:t>
            </a:r>
          </a:p>
          <a:p>
            <a:r>
              <a:rPr lang="en-US" dirty="0">
                <a:cs typeface="Calibri"/>
              </a:rPr>
              <a:t>cast them to strings whenever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720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Sometimes we need strings on multiple lines. How? Two ways?</a:t>
            </a:r>
          </a:p>
          <a:p>
            <a:r>
              <a:rPr lang="en-US" dirty="0">
                <a:cs typeface="Calibri"/>
              </a:rPr>
              <a:t>One is using triple quotes """</a:t>
            </a:r>
          </a:p>
          <a:p>
            <a:r>
              <a:rPr lang="en-US" dirty="0">
                <a:cs typeface="Calibri"/>
              </a:rPr>
              <a:t>The other one is using the new line character - \n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79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03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Let's see if everybody remembers their types</a:t>
            </a:r>
          </a:p>
          <a:p>
            <a:r>
              <a:rPr lang="en-US" dirty="0">
                <a:cs typeface="Calibri"/>
              </a:rPr>
              <a:t>Is there anything wrong with this block or will it execute nicely?</a:t>
            </a:r>
          </a:p>
          <a:p>
            <a:r>
              <a:rPr lang="en-US" dirty="0">
                <a:cs typeface="Calibri"/>
              </a:rPr>
              <a:t>[issue] Any idea how we can fix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24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More examples including  Exp, Octal, Hex, </a:t>
            </a:r>
            <a:r>
              <a:rPr lang="en-US" err="1">
                <a:cs typeface="Calibri"/>
              </a:rPr>
              <a:t>Etc</a:t>
            </a:r>
            <a:r>
              <a:rPr lang="en-US">
                <a:cs typeface="Calibri"/>
              </a:rPr>
              <a:t> in your notebooks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519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seen the # symbols in the slides.</a:t>
            </a:r>
          </a:p>
          <a:p>
            <a:r>
              <a:rPr lang="en-US" dirty="0">
                <a:cs typeface="Calibri"/>
              </a:rPr>
              <a:t>I forget what I write; need to remind my future self</a:t>
            </a:r>
          </a:p>
          <a:p>
            <a:r>
              <a:rPr lang="en-US" dirty="0"/>
              <a:t>Programmers though it's better to write explanation in between the code</a:t>
            </a:r>
          </a:p>
          <a:p>
            <a:r>
              <a:rPr lang="en-US" dirty="0">
                <a:cs typeface="Calibri"/>
              </a:rPr>
              <a:t>Show example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5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Probably enter </a:t>
            </a:r>
            <a:r>
              <a:rPr lang="en-US" dirty="0" err="1">
                <a:cs typeface="Calibri"/>
              </a:rPr>
              <a:t>myed</a:t>
            </a:r>
            <a:r>
              <a:rPr lang="en-US" dirty="0">
                <a:cs typeface="Calibri"/>
              </a:rPr>
              <a:t> login details</a:t>
            </a:r>
          </a:p>
          <a:p>
            <a:r>
              <a:rPr lang="en-US" dirty="0">
                <a:cs typeface="Calibri"/>
              </a:rPr>
              <a:t>Then press start on </a:t>
            </a:r>
            <a:r>
              <a:rPr lang="en-US" dirty="0" err="1">
                <a:cs typeface="Calibri"/>
              </a:rPr>
              <a:t>noteable</a:t>
            </a:r>
            <a:r>
              <a:rPr lang="en-US" dirty="0">
                <a:cs typeface="Calibri"/>
              </a:rPr>
              <a:t> homepage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514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error checking code , don't change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209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error checking code , don't change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0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Start a notebook by clicking on it.</a:t>
            </a:r>
          </a:p>
          <a:p>
            <a:r>
              <a:rPr lang="en-US">
                <a:cs typeface="Calibri"/>
              </a:rPr>
              <a:t>Notebook 0 is an environment introduction.</a:t>
            </a:r>
          </a:p>
          <a:p>
            <a:r>
              <a:rPr lang="en-US">
                <a:cs typeface="Calibri"/>
              </a:rPr>
              <a:t>Skip that, open notebook 1</a:t>
            </a:r>
          </a:p>
          <a:p>
            <a:r>
              <a:rPr lang="en-US">
                <a:cs typeface="Calibri"/>
              </a:rPr>
              <a:t>Make sure that everybody is ready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7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Autosave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4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 need to make a course folder</a:t>
            </a:r>
          </a:p>
          <a:p>
            <a:r>
              <a:rPr lang="en-US">
                <a:cs typeface="Calibri"/>
              </a:rPr>
              <a:t>Then rename it to Introduction to Python or whatever</a:t>
            </a:r>
          </a:p>
          <a:p>
            <a:r>
              <a:rPr lang="en-US">
                <a:cs typeface="Calibri"/>
              </a:rPr>
              <a:t>Then go into that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4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Make sure that you are inside that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2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Run button but its best with shortcut Shift + Return/Enter</a:t>
            </a:r>
          </a:p>
          <a:p>
            <a:r>
              <a:rPr lang="en-US">
                <a:cs typeface="Calibri"/>
              </a:rPr>
              <a:t>Alt + Return/Enter which creates a new block after the on you are currently on.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2869" y="6356350"/>
            <a:ext cx="27432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5269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14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214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14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2214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610600" y="6221455"/>
            <a:ext cx="3581400" cy="4638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GDUPT</a:t>
            </a:r>
            <a:r>
              <a:rPr lang="en-US" baseline="0" dirty="0" smtClean="0"/>
              <a:t> </a:t>
            </a:r>
            <a:r>
              <a:rPr lang="en-US" dirty="0" smtClean="0"/>
              <a:t>K.L.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s://pixabay.com/vectors/panda-confused-questions-shrug-303949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85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19B3EF-E522-48C0-8F2F-E050492E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Noteable</a:t>
            </a:r>
            <a:r>
              <a:rPr lang="en-US">
                <a:cs typeface="Calibri Light"/>
              </a:rPr>
              <a:t> (</a:t>
            </a:r>
            <a:r>
              <a:rPr lang="en-US" err="1">
                <a:cs typeface="Calibri Light"/>
              </a:rPr>
              <a:t>Jupyter</a:t>
            </a:r>
            <a:r>
              <a:rPr lang="en-US">
                <a:cs typeface="Calibri Light"/>
              </a:rPr>
              <a:t> notebooks)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2898FC-2FFE-4EC4-80A3-3FEE9FAB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41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Easy to use environment</a:t>
            </a:r>
          </a:p>
          <a:p>
            <a:r>
              <a:rPr lang="en-US">
                <a:cs typeface="Calibri"/>
              </a:rPr>
              <a:t>Web-based</a:t>
            </a:r>
          </a:p>
          <a:p>
            <a:r>
              <a:rPr lang="en-US">
                <a:cs typeface="Calibri"/>
              </a:rPr>
              <a:t>Combines both text and code into one</a:t>
            </a:r>
          </a:p>
          <a:p>
            <a:r>
              <a:rPr lang="en-US">
                <a:cs typeface="Calibri"/>
              </a:rPr>
              <a:t>Come with a great number of useful packages</a:t>
            </a:r>
          </a:p>
          <a:p>
            <a:endParaRPr lang="en-US">
              <a:cs typeface="Calibri"/>
            </a:endParaRPr>
          </a:p>
        </p:txBody>
      </p:sp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="" xmlns:a16="http://schemas.microsoft.com/office/drawing/2014/main" id="{82670859-5352-4B24-A017-1F1705FCE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539" y="1351022"/>
            <a:ext cx="6139949" cy="45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90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9" y="1085188"/>
            <a:ext cx="11233751" cy="5738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B4E79E-F9AC-4823-B3CA-1D567BA71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080"/>
            <a:ext cx="10515600" cy="763745"/>
          </a:xfrm>
        </p:spPr>
        <p:txBody>
          <a:bodyPr/>
          <a:lstStyle/>
          <a:p>
            <a:r>
              <a:rPr lang="en-US" sz="2800" dirty="0">
                <a:cs typeface="Calibri Light"/>
              </a:rPr>
              <a:t>1</a:t>
            </a:r>
            <a:r>
              <a:rPr lang="en-US" sz="2800" dirty="0" smtClean="0">
                <a:cs typeface="Calibri Light"/>
              </a:rPr>
              <a:t>. </a:t>
            </a:r>
            <a:r>
              <a:rPr lang="en-US" sz="2800" dirty="0">
                <a:cs typeface="Calibri Light"/>
              </a:rPr>
              <a:t>Start </a:t>
            </a:r>
            <a:r>
              <a:rPr lang="en-US" sz="2800" dirty="0" err="1">
                <a:cs typeface="Calibri Light"/>
              </a:rPr>
              <a:t>Noteable</a:t>
            </a:r>
            <a:endParaRPr lang="en-US" sz="2800" dirty="0">
              <a:cs typeface="Calibri Ligh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23A40A9-28A7-429F-A480-36738764F462}"/>
              </a:ext>
            </a:extLst>
          </p:cNvPr>
          <p:cNvSpPr/>
          <p:nvPr/>
        </p:nvSpPr>
        <p:spPr>
          <a:xfrm>
            <a:off x="1590372" y="5823424"/>
            <a:ext cx="1408090" cy="452908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E82223E5-A49F-438B-BDA4-440E156F3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218" y="1256862"/>
            <a:ext cx="6403109" cy="487536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478DFE40-CD82-450C-92B7-1E9313754788}"/>
              </a:ext>
            </a:extLst>
          </p:cNvPr>
          <p:cNvSpPr/>
          <p:nvPr/>
        </p:nvSpPr>
        <p:spPr>
          <a:xfrm>
            <a:off x="10949385" y="5337803"/>
            <a:ext cx="680727" cy="348999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1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0B0ED-8A97-4A5A-B791-350A3C59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2A37FF2E-F9C0-4706-9484-55224B2D5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0108" y="763443"/>
            <a:ext cx="9471782" cy="43513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F600E52-6F9D-4162-ABA8-DBD2257360E0}"/>
              </a:ext>
            </a:extLst>
          </p:cNvPr>
          <p:cNvSpPr/>
          <p:nvPr/>
        </p:nvSpPr>
        <p:spPr>
          <a:xfrm>
            <a:off x="3814296" y="4321800"/>
            <a:ext cx="900090" cy="45290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01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. Clone </a:t>
            </a:r>
            <a:r>
              <a:rPr lang="en-GB" dirty="0" err="1" smtClean="0"/>
              <a:t>GitRepo</a:t>
            </a:r>
            <a:r>
              <a:rPr lang="en-GB" dirty="0" smtClean="0"/>
              <a:t>(recommended)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86" t="6272" r="58157" b="62216"/>
          <a:stretch/>
        </p:blipFill>
        <p:spPr>
          <a:xfrm>
            <a:off x="527536" y="1582615"/>
            <a:ext cx="7409178" cy="197827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38817E5-1456-4C5A-8B60-A9AB6078E7C6}"/>
              </a:ext>
            </a:extLst>
          </p:cNvPr>
          <p:cNvSpPr/>
          <p:nvPr/>
        </p:nvSpPr>
        <p:spPr>
          <a:xfrm>
            <a:off x="6249747" y="2180493"/>
            <a:ext cx="441199" cy="24788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957" t="5342" r="58954" b="63461"/>
          <a:stretch/>
        </p:blipFill>
        <p:spPr>
          <a:xfrm>
            <a:off x="2827466" y="3622431"/>
            <a:ext cx="8653925" cy="2294792"/>
          </a:xfrm>
          <a:prstGeom prst="rect">
            <a:avLst/>
          </a:prstGeom>
        </p:spPr>
      </p:pic>
      <p:sp>
        <p:nvSpPr>
          <p:cNvPr id="7" name="Arrow: Right 9">
            <a:extLst>
              <a:ext uri="{FF2B5EF4-FFF2-40B4-BE49-F238E27FC236}">
                <a16:creationId xmlns="" xmlns:a16="http://schemas.microsoft.com/office/drawing/2014/main" id="{5E1EA27F-FC63-4135-9118-3C9A7E4AD67F}"/>
              </a:ext>
            </a:extLst>
          </p:cNvPr>
          <p:cNvSpPr/>
          <p:nvPr/>
        </p:nvSpPr>
        <p:spPr>
          <a:xfrm rot="2735198">
            <a:off x="7812879" y="25717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7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83EC97-22E4-40B2-8E99-2BB7F197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1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cs typeface="Calibri Light"/>
              </a:rPr>
              <a:t>3</a:t>
            </a:r>
            <a:r>
              <a:rPr lang="en-US" sz="3200" dirty="0" smtClean="0">
                <a:cs typeface="Calibri Light"/>
              </a:rPr>
              <a:t>. </a:t>
            </a:r>
            <a:r>
              <a:rPr lang="en-US" sz="3200" dirty="0">
                <a:cs typeface="Calibri Light"/>
              </a:rPr>
              <a:t>Starting a notebook</a:t>
            </a:r>
          </a:p>
        </p:txBody>
      </p:sp>
      <p:pic>
        <p:nvPicPr>
          <p:cNvPr id="3" name="Picture 5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75EC8B3C-1DE8-466A-85D4-0CFF7005A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8" y="1481418"/>
            <a:ext cx="4599904" cy="383076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38817E5-1456-4C5A-8B60-A9AB6078E7C6}"/>
              </a:ext>
            </a:extLst>
          </p:cNvPr>
          <p:cNvSpPr/>
          <p:nvPr/>
        </p:nvSpPr>
        <p:spPr>
          <a:xfrm>
            <a:off x="1216900" y="3089033"/>
            <a:ext cx="1451019" cy="206189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E4658376-2CEE-40D9-BA89-0658CA04E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806" y="1493304"/>
            <a:ext cx="3805708" cy="339917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4BC3F99D-D321-4DBD-B69E-C7ACBF859063}"/>
              </a:ext>
            </a:extLst>
          </p:cNvPr>
          <p:cNvSpPr/>
          <p:nvPr/>
        </p:nvSpPr>
        <p:spPr>
          <a:xfrm>
            <a:off x="6647491" y="3400272"/>
            <a:ext cx="1451019" cy="206189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5E1EA27F-FC63-4135-9118-3C9A7E4AD67F}"/>
              </a:ext>
            </a:extLst>
          </p:cNvPr>
          <p:cNvSpPr/>
          <p:nvPr/>
        </p:nvSpPr>
        <p:spPr>
          <a:xfrm>
            <a:off x="5456541" y="29452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7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F64E63-9057-4CBB-81A1-40A8A099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 Light"/>
              </a:rPr>
              <a:t>4. Toolbar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200CB7B5-7A8E-475C-AAA6-57C18C12F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9357" y="2471996"/>
            <a:ext cx="9088862" cy="10945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BB47D9D1-E136-49B7-9EC8-86208B4207CB}"/>
              </a:ext>
            </a:extLst>
          </p:cNvPr>
          <p:cNvCxnSpPr/>
          <p:nvPr/>
        </p:nvCxnSpPr>
        <p:spPr>
          <a:xfrm flipH="1" flipV="1">
            <a:off x="2397580" y="3301556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6948ECE5-F952-4CBE-BF1F-F9A534F8742C}"/>
              </a:ext>
            </a:extLst>
          </p:cNvPr>
          <p:cNvCxnSpPr>
            <a:cxnSpLocks/>
          </p:cNvCxnSpPr>
          <p:nvPr/>
        </p:nvCxnSpPr>
        <p:spPr>
          <a:xfrm flipV="1">
            <a:off x="2811813" y="3301555"/>
            <a:ext cx="5512" cy="143744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2996222C-B657-4796-A21A-5F3083967A66}"/>
              </a:ext>
            </a:extLst>
          </p:cNvPr>
          <p:cNvCxnSpPr>
            <a:cxnSpLocks/>
          </p:cNvCxnSpPr>
          <p:nvPr/>
        </p:nvCxnSpPr>
        <p:spPr>
          <a:xfrm flipH="1" flipV="1">
            <a:off x="3637443" y="3301556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9FA987D9-7893-4D5C-9C0C-295EAD9EE153}"/>
              </a:ext>
            </a:extLst>
          </p:cNvPr>
          <p:cNvCxnSpPr>
            <a:cxnSpLocks/>
          </p:cNvCxnSpPr>
          <p:nvPr/>
        </p:nvCxnSpPr>
        <p:spPr>
          <a:xfrm flipH="1" flipV="1">
            <a:off x="4593171" y="3308012"/>
            <a:ext cx="946" cy="1418077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D8FA36A-7178-48B9-B313-9BD4007F9F7B}"/>
              </a:ext>
            </a:extLst>
          </p:cNvPr>
          <p:cNvCxnSpPr>
            <a:cxnSpLocks/>
          </p:cNvCxnSpPr>
          <p:nvPr/>
        </p:nvCxnSpPr>
        <p:spPr>
          <a:xfrm flipH="1" flipV="1">
            <a:off x="5878239" y="3301555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200C12F3-56C9-4078-B555-A2596D8F163F}"/>
              </a:ext>
            </a:extLst>
          </p:cNvPr>
          <p:cNvCxnSpPr>
            <a:cxnSpLocks/>
          </p:cNvCxnSpPr>
          <p:nvPr/>
        </p:nvCxnSpPr>
        <p:spPr>
          <a:xfrm flipH="1" flipV="1">
            <a:off x="6259236" y="3295097"/>
            <a:ext cx="946" cy="146327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589BCF59-41B3-47B2-80B4-CC6FB4A73242}"/>
              </a:ext>
            </a:extLst>
          </p:cNvPr>
          <p:cNvCxnSpPr>
            <a:cxnSpLocks/>
          </p:cNvCxnSpPr>
          <p:nvPr/>
        </p:nvCxnSpPr>
        <p:spPr>
          <a:xfrm flipH="1" flipV="1">
            <a:off x="7131015" y="3301554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F01583D-C301-4B36-81AC-D84B1E2F142B}"/>
              </a:ext>
            </a:extLst>
          </p:cNvPr>
          <p:cNvSpPr txBox="1"/>
          <p:nvPr/>
        </p:nvSpPr>
        <p:spPr>
          <a:xfrm>
            <a:off x="2063858" y="4104467"/>
            <a:ext cx="67030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A77CABF-CDD2-4327-8C97-6308A6858631}"/>
              </a:ext>
            </a:extLst>
          </p:cNvPr>
          <p:cNvSpPr txBox="1"/>
          <p:nvPr/>
        </p:nvSpPr>
        <p:spPr>
          <a:xfrm>
            <a:off x="2076773" y="4711484"/>
            <a:ext cx="149687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New block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7B304CE-5B4A-4C6A-9396-5DEC4CF21083}"/>
              </a:ext>
            </a:extLst>
          </p:cNvPr>
          <p:cNvSpPr txBox="1"/>
          <p:nvPr/>
        </p:nvSpPr>
        <p:spPr>
          <a:xfrm>
            <a:off x="2761280" y="3994687"/>
            <a:ext cx="1755183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Cut, copy</a:t>
            </a:r>
            <a:endParaRPr lang="en-US"/>
          </a:p>
          <a:p>
            <a:pPr algn="ctr"/>
            <a:r>
              <a:rPr lang="en-US">
                <a:cs typeface="Calibri"/>
              </a:rPr>
              <a:t>paste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004A915-2027-443C-B60D-D2F6E0704127}"/>
              </a:ext>
            </a:extLst>
          </p:cNvPr>
          <p:cNvSpPr txBox="1"/>
          <p:nvPr/>
        </p:nvSpPr>
        <p:spPr>
          <a:xfrm>
            <a:off x="3846162" y="4743769"/>
            <a:ext cx="149687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Move block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CA03BFC-FF2F-41B2-8396-F16E7B74A0AB}"/>
              </a:ext>
            </a:extLst>
          </p:cNvPr>
          <p:cNvSpPr txBox="1"/>
          <p:nvPr/>
        </p:nvSpPr>
        <p:spPr>
          <a:xfrm>
            <a:off x="4814806" y="3826785"/>
            <a:ext cx="1496878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Stop execution</a:t>
            </a:r>
            <a:endParaRPr lang="en-US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DB61D37-D8B8-46F8-BC24-F4E48E7A37B5}"/>
              </a:ext>
            </a:extLst>
          </p:cNvPr>
          <p:cNvSpPr txBox="1"/>
          <p:nvPr/>
        </p:nvSpPr>
        <p:spPr>
          <a:xfrm>
            <a:off x="5286215" y="4730853"/>
            <a:ext cx="194891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Reset block</a:t>
            </a:r>
          </a:p>
          <a:p>
            <a:pPr algn="ctr"/>
            <a:r>
              <a:rPr lang="en-US">
                <a:cs typeface="Calibri"/>
              </a:rPr>
              <a:t>And clear output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0CF143E-ECEF-48ED-BAE4-562631A2FC4C}"/>
              </a:ext>
            </a:extLst>
          </p:cNvPr>
          <p:cNvSpPr txBox="1"/>
          <p:nvPr/>
        </p:nvSpPr>
        <p:spPr>
          <a:xfrm>
            <a:off x="6384010" y="4104465"/>
            <a:ext cx="149687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Block</a:t>
            </a:r>
            <a:r>
              <a:rPr lang="en-US">
                <a:cs typeface="Calibri"/>
              </a:rPr>
              <a:t>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45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Download files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751" y="1280501"/>
            <a:ext cx="8342272" cy="5488015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="" xmlns:a16="http://schemas.microsoft.com/office/drawing/2014/main" id="{8FE5DC62-A610-4B1D-ACCB-B7C2BCF48671}"/>
              </a:ext>
            </a:extLst>
          </p:cNvPr>
          <p:cNvSpPr/>
          <p:nvPr/>
        </p:nvSpPr>
        <p:spPr>
          <a:xfrm>
            <a:off x="2272713" y="2999137"/>
            <a:ext cx="715363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5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</a:t>
            </a:r>
            <a:r>
              <a:rPr lang="en-US" dirty="0">
                <a:cs typeface="Calibri"/>
              </a:rPr>
              <a:t>Kernel/Restart &amp; Clear output 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2401"/>
            <a:ext cx="9923585" cy="3464284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="" xmlns:a16="http://schemas.microsoft.com/office/drawing/2014/main" id="{8FE5DC62-A610-4B1D-ACCB-B7C2BCF48671}"/>
              </a:ext>
            </a:extLst>
          </p:cNvPr>
          <p:cNvSpPr/>
          <p:nvPr/>
        </p:nvSpPr>
        <p:spPr>
          <a:xfrm>
            <a:off x="4945575" y="2891587"/>
            <a:ext cx="2132233" cy="24726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84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7.</a:t>
            </a:r>
            <a:r>
              <a:rPr lang="en-US" dirty="0">
                <a:cs typeface="Calibri"/>
              </a:rPr>
              <a:t> Edit/Delete Cell 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992" y="1368425"/>
            <a:ext cx="8509208" cy="4872592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="" xmlns:a16="http://schemas.microsoft.com/office/drawing/2014/main" id="{8FE5DC62-A610-4B1D-ACCB-B7C2BCF48671}"/>
              </a:ext>
            </a:extLst>
          </p:cNvPr>
          <p:cNvSpPr/>
          <p:nvPr/>
        </p:nvSpPr>
        <p:spPr>
          <a:xfrm>
            <a:off x="1833098" y="2641234"/>
            <a:ext cx="715363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7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8. File/ Close &amp; Halt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852" y="1398484"/>
            <a:ext cx="7440063" cy="4115374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="" xmlns:a16="http://schemas.microsoft.com/office/drawing/2014/main" id="{8FE5DC62-A610-4B1D-ACCB-B7C2BCF48671}"/>
              </a:ext>
            </a:extLst>
          </p:cNvPr>
          <p:cNvSpPr/>
          <p:nvPr/>
        </p:nvSpPr>
        <p:spPr>
          <a:xfrm>
            <a:off x="1771552" y="4848103"/>
            <a:ext cx="1323340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91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4816439-3EAC-4B6D-A186-D5F34C4F1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70" y="2285809"/>
            <a:ext cx="6159005" cy="2692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1706"/>
            <a:ext cx="9144000" cy="994229"/>
          </a:xfrm>
        </p:spPr>
        <p:txBody>
          <a:bodyPr/>
          <a:lstStyle/>
          <a:p>
            <a:r>
              <a:rPr lang="en-US" dirty="0">
                <a:cs typeface="Calibri Light"/>
              </a:rPr>
              <a:t>Introduction to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FE2734-88CE-42A1-A39A-08A45021F584}"/>
              </a:ext>
            </a:extLst>
          </p:cNvPr>
          <p:cNvSpPr txBox="1"/>
          <p:nvPr/>
        </p:nvSpPr>
        <p:spPr>
          <a:xfrm>
            <a:off x="4630458" y="4717946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cs typeface="Calibri"/>
              </a:rPr>
              <a:t>Part 1</a:t>
            </a:r>
          </a:p>
        </p:txBody>
      </p:sp>
      <p:pic>
        <p:nvPicPr>
          <p:cNvPr id="3" name="Picture 3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A87BC19-EAFF-4B95-8725-DB509E3B1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27" y="154988"/>
            <a:ext cx="2024130" cy="10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40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F7E469-D2D8-4FB4-BEC0-E093CB9A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Calibri Light"/>
              </a:rPr>
              <a:t>9</a:t>
            </a:r>
            <a:r>
              <a:rPr lang="en-US" sz="2800" dirty="0" smtClean="0">
                <a:cs typeface="Calibri Light"/>
              </a:rPr>
              <a:t>. </a:t>
            </a:r>
            <a:r>
              <a:rPr lang="en-US" sz="2800" dirty="0">
                <a:cs typeface="Calibri Light"/>
              </a:rPr>
              <a:t>Create a</a:t>
            </a:r>
            <a:r>
              <a:rPr lang="en-US" sz="2800" dirty="0" smtClean="0">
                <a:cs typeface="Calibri Light"/>
              </a:rPr>
              <a:t> </a:t>
            </a:r>
            <a:r>
              <a:rPr lang="en-US" sz="2800" dirty="0">
                <a:cs typeface="Calibri Light"/>
              </a:rPr>
              <a:t>folder                         </a:t>
            </a:r>
            <a:r>
              <a:rPr lang="en-US" sz="2800" dirty="0" smtClean="0">
                <a:cs typeface="Calibri Light"/>
              </a:rPr>
              <a:t>  	10.Rename</a:t>
            </a:r>
            <a:endParaRPr lang="en-US" sz="2800" b="1" i="1" dirty="0">
              <a:cs typeface="Calibri Light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69B8258C-7AA4-4ADF-9C4A-91B25FB3C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88" y="1624701"/>
            <a:ext cx="5929744" cy="430132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B28443F-2828-40EE-BD8B-DEA6831FD0E1}"/>
              </a:ext>
            </a:extLst>
          </p:cNvPr>
          <p:cNvSpPr/>
          <p:nvPr/>
        </p:nvSpPr>
        <p:spPr>
          <a:xfrm>
            <a:off x="5292112" y="2232073"/>
            <a:ext cx="496000" cy="256636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FE5DC62-A610-4B1D-ACCB-B7C2BCF48671}"/>
              </a:ext>
            </a:extLst>
          </p:cNvPr>
          <p:cNvSpPr/>
          <p:nvPr/>
        </p:nvSpPr>
        <p:spPr>
          <a:xfrm>
            <a:off x="4576298" y="3236529"/>
            <a:ext cx="715363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E97993D9-B8F5-495E-8E7A-525E345F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308" y="1685798"/>
            <a:ext cx="5872018" cy="423685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9D445D1-A524-486D-879C-2A183802C0BB}"/>
              </a:ext>
            </a:extLst>
          </p:cNvPr>
          <p:cNvSpPr/>
          <p:nvPr/>
        </p:nvSpPr>
        <p:spPr>
          <a:xfrm>
            <a:off x="6550568" y="2763164"/>
            <a:ext cx="265091" cy="21045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C44B6D1E-F00C-44F0-88A7-D7206DF1FF65}"/>
              </a:ext>
            </a:extLst>
          </p:cNvPr>
          <p:cNvSpPr/>
          <p:nvPr/>
        </p:nvSpPr>
        <p:spPr>
          <a:xfrm>
            <a:off x="6412023" y="2312892"/>
            <a:ext cx="519091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9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C31BC8-F6B5-45AF-A8C2-3945141C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Calibri Light"/>
              </a:rPr>
              <a:t>11. </a:t>
            </a:r>
            <a:r>
              <a:rPr lang="en-US" sz="2800" dirty="0">
                <a:cs typeface="Calibri Light"/>
              </a:rPr>
              <a:t>Upload files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293430D5-2ED5-46E9-BC38-8EC6CA071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878" y="1825625"/>
            <a:ext cx="5982244" cy="4351338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0DE02293-20FA-46AD-B5A6-B56E2DDBE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944" y="1825890"/>
            <a:ext cx="5987472" cy="434922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86217A2-B9BD-4C6B-B35E-A0CDE8886155}"/>
              </a:ext>
            </a:extLst>
          </p:cNvPr>
          <p:cNvSpPr/>
          <p:nvPr/>
        </p:nvSpPr>
        <p:spPr>
          <a:xfrm>
            <a:off x="4772568" y="2451438"/>
            <a:ext cx="542182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EA3F1B9E-E2CD-4954-B5F9-F8167A498960}"/>
              </a:ext>
            </a:extLst>
          </p:cNvPr>
          <p:cNvSpPr/>
          <p:nvPr/>
        </p:nvSpPr>
        <p:spPr>
          <a:xfrm>
            <a:off x="10256662" y="3109529"/>
            <a:ext cx="726908" cy="119181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07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B42859-0CBB-4E03-BB6D-2F86D1B7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Running blocks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E24860-CC31-4B87-AD1A-D30A81E4B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By pressing the Run button</a:t>
            </a:r>
          </a:p>
          <a:p>
            <a:r>
              <a:rPr lang="en-US" dirty="0">
                <a:cs typeface="Calibri"/>
              </a:rPr>
              <a:t>Shift + </a:t>
            </a:r>
            <a:r>
              <a:rPr lang="en-US" dirty="0" smtClean="0">
                <a:cs typeface="Calibri"/>
              </a:rPr>
              <a:t>Enter </a:t>
            </a:r>
            <a:r>
              <a:rPr lang="en-US" dirty="0">
                <a:cs typeface="Calibri"/>
              </a:rPr>
              <a:t>– runs block</a:t>
            </a:r>
          </a:p>
          <a:p>
            <a:r>
              <a:rPr lang="en-US" dirty="0">
                <a:cs typeface="Calibri"/>
              </a:rPr>
              <a:t>Alt + </a:t>
            </a:r>
            <a:r>
              <a:rPr lang="en-US" dirty="0" smtClean="0">
                <a:cs typeface="Calibri"/>
              </a:rPr>
              <a:t>Enter – </a:t>
            </a:r>
            <a:r>
              <a:rPr lang="en-US" dirty="0">
                <a:cs typeface="Calibri"/>
              </a:rPr>
              <a:t>creates a new block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634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A62F6C-BF8D-4BBC-BA57-86FF97BE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Other operations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5E6CB7-CF89-4BC2-A0F9-D41BBD549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File/Save and Checkpoint</a:t>
            </a:r>
          </a:p>
          <a:p>
            <a:r>
              <a:rPr lang="en-US" dirty="0">
                <a:cs typeface="Calibri"/>
              </a:rPr>
              <a:t>File/Revert to </a:t>
            </a:r>
            <a:r>
              <a:rPr lang="en-US" dirty="0" smtClean="0">
                <a:cs typeface="Calibri"/>
              </a:rPr>
              <a:t>Checkpoint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 smtClean="0">
                <a:cs typeface="Calibri"/>
              </a:rPr>
              <a:t>Tab </a:t>
            </a:r>
            <a:r>
              <a:rPr lang="en-US" dirty="0">
                <a:cs typeface="Calibri"/>
              </a:rPr>
              <a:t>completion</a:t>
            </a:r>
          </a:p>
          <a:p>
            <a:r>
              <a:rPr lang="en-US" dirty="0">
                <a:cs typeface="Calibri"/>
              </a:rPr>
              <a:t>Introspection</a:t>
            </a:r>
          </a:p>
        </p:txBody>
      </p:sp>
    </p:spTree>
    <p:extLst>
      <p:ext uri="{BB962C8B-B14F-4D97-AF65-F5344CB8AC3E}">
        <p14:creationId xmlns:p14="http://schemas.microsoft.com/office/powerpoint/2010/main" val="4111702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0206F9-B7B9-4E17-94C3-FC0FD7FCE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Let us 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F1E7AE-EE1F-4FEB-9E91-F3793705E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If you like to follow along, you can open your own notebook. But please try to keep up with my presentation, as you still have time for exercises after the teaching.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03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4B45EE-C8C2-432D-B2C2-160FD344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7DD922-392A-4E5A-B0BE-BA139569C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Variables</a:t>
            </a:r>
          </a:p>
          <a:p>
            <a:r>
              <a:rPr lang="en-US" dirty="0">
                <a:cs typeface="Calibri"/>
              </a:rPr>
              <a:t>Types</a:t>
            </a:r>
          </a:p>
          <a:p>
            <a:r>
              <a:rPr lang="en-US" dirty="0">
                <a:cs typeface="Calibri"/>
              </a:rPr>
              <a:t>Arithmetic operators</a:t>
            </a:r>
          </a:p>
          <a:p>
            <a:r>
              <a:rPr lang="en-US" dirty="0">
                <a:cs typeface="Calibri"/>
              </a:rPr>
              <a:t>Boolean logic</a:t>
            </a:r>
          </a:p>
          <a:p>
            <a:r>
              <a:rPr lang="en-US" dirty="0">
                <a:cs typeface="Calibri"/>
              </a:rPr>
              <a:t>Strings</a:t>
            </a:r>
          </a:p>
          <a:p>
            <a:r>
              <a:rPr lang="en-US" dirty="0">
                <a:cs typeface="Calibri"/>
              </a:rPr>
              <a:t>Printing</a:t>
            </a:r>
          </a:p>
          <a:p>
            <a:r>
              <a:rPr lang="en-US" dirty="0">
                <a:cs typeface="Calibri"/>
              </a:rPr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2302540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Python as a calculator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Let us calculate the distance between Edinburgh and London in km</a:t>
            </a:r>
          </a:p>
        </p:txBody>
      </p:sp>
      <p:pic>
        <p:nvPicPr>
          <p:cNvPr id="6" name="Picture 6" descr="A screenshot of text&#10;&#10;Description generated with high confidence">
            <a:extLst>
              <a:ext uri="{FF2B5EF4-FFF2-40B4-BE49-F238E27FC236}">
                <a16:creationId xmlns="" xmlns:a16="http://schemas.microsoft.com/office/drawing/2014/main" id="{59A2E683-F3D9-4B5B-92EE-332F81BB5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07" y="2813311"/>
            <a:ext cx="10270668" cy="10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096CC-2E8A-4009-822D-AEC6630F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Variables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8FFC35-9C90-47B6-A78C-F6A2B64F4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Great calculator but how can we make it store values?</a:t>
            </a:r>
          </a:p>
          <a:p>
            <a:r>
              <a:rPr lang="en-US">
                <a:cs typeface="Calibri"/>
              </a:rPr>
              <a:t>Do this by defining variables</a:t>
            </a:r>
          </a:p>
          <a:p>
            <a:r>
              <a:rPr lang="en-US">
                <a:cs typeface="Calibri"/>
              </a:rPr>
              <a:t>Can later be called by the variable name</a:t>
            </a:r>
          </a:p>
          <a:p>
            <a:r>
              <a:rPr lang="en-US">
                <a:cs typeface="Calibri"/>
              </a:rPr>
              <a:t>Variable names are case sensitive and unique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7C4E8863-EBC5-4AA1-AA15-A52F77CF7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85" y="3802904"/>
            <a:ext cx="9047967" cy="174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12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4A8126-6D31-4E9E-9788-FACF382A1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927" y="983832"/>
            <a:ext cx="10371316" cy="11753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We can now reuse the variable </a:t>
            </a:r>
            <a:r>
              <a:rPr lang="en-US" err="1">
                <a:cs typeface="Calibri"/>
              </a:rPr>
              <a:t>mileToKm</a:t>
            </a:r>
            <a:r>
              <a:rPr lang="en-US">
                <a:cs typeface="Calibri"/>
              </a:rPr>
              <a:t> in the next block without having to define it again!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2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74495F4E-D61D-455C-BB2D-471A27E0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19" y="2378547"/>
            <a:ext cx="8816108" cy="12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68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624BE6-55D1-4F54-B591-DC58E8D4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Types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F3F7E9-8B7F-4147-9E61-4368EF960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Variables actually have a type, which defines the way it is stored.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The basic types are: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B5FC6D37-908C-4466-BB2F-28AAC2F59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895600"/>
            <a:ext cx="10111661" cy="30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07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</a:t>
            </a:r>
            <a:r>
              <a:rPr lang="zh-CN" altLang="en-US" dirty="0" smtClean="0"/>
              <a:t>编写</a:t>
            </a:r>
            <a:r>
              <a:rPr lang="en-US" altLang="zh-CN" dirty="0" smtClean="0"/>
              <a:t>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什么是</a:t>
            </a:r>
            <a:r>
              <a:rPr lang="en-US" altLang="zh-CN" dirty="0" smtClean="0"/>
              <a:t>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dirty="0"/>
              <a:t>Integrated Development Environment</a:t>
            </a:r>
            <a:r>
              <a:rPr lang="en-US" altLang="zh-CN" dirty="0" smtClean="0"/>
              <a:t>)</a:t>
            </a:r>
            <a:r>
              <a:rPr lang="zh-CN" altLang="en-US" dirty="0" smtClean="0"/>
              <a:t>？</a:t>
            </a:r>
            <a:r>
              <a:rPr lang="zh-CN" altLang="en-US" b="1" dirty="0"/>
              <a:t>集成开发环境</a:t>
            </a:r>
            <a:r>
              <a:rPr lang="zh-CN" altLang="en-US" dirty="0"/>
              <a:t>的</a:t>
            </a:r>
            <a:r>
              <a:rPr lang="zh-CN" altLang="en-US" dirty="0" smtClean="0"/>
              <a:t>缩写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为什么需要</a:t>
            </a:r>
            <a:r>
              <a:rPr lang="en-US" altLang="zh-CN" dirty="0" smtClean="0"/>
              <a:t>IDE</a:t>
            </a:r>
            <a:r>
              <a:rPr lang="zh-CN" altLang="en-US" dirty="0" smtClean="0"/>
              <a:t>？</a:t>
            </a:r>
            <a:r>
              <a:rPr lang="en-US" altLang="zh-CN" dirty="0" smtClean="0"/>
              <a:t>IDE</a:t>
            </a:r>
            <a:r>
              <a:rPr lang="zh-CN" altLang="en-US" dirty="0" smtClean="0"/>
              <a:t>是</a:t>
            </a:r>
            <a:r>
              <a:rPr lang="zh-CN" altLang="en-US" dirty="0"/>
              <a:t>一种辅助程序开发人员开发软件的应用软件，在开发工具内部就可以辅助编写源代码文本、并编译打包成为可用的程序，有些甚至可以设计图形接口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05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98536B3-172D-451F-B442-E54C07AB8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975" y="2857500"/>
            <a:ext cx="9144000" cy="7359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cs typeface="Calibri"/>
              </a:rPr>
              <a:t>Why should we care?</a:t>
            </a:r>
          </a:p>
        </p:txBody>
      </p:sp>
      <p:pic>
        <p:nvPicPr>
          <p:cNvPr id="5" name="Picture 4" title="Confused-looking panda with question mar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313" y="2783610"/>
            <a:ext cx="2926391" cy="3050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3563" y="5833919"/>
            <a:ext cx="3629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Image by </a:t>
            </a:r>
            <a:r>
              <a:rPr lang="en-GB" sz="1400" dirty="0" err="1" smtClean="0">
                <a:hlinkClick r:id="rId4"/>
              </a:rPr>
              <a:t>Clker</a:t>
            </a:r>
            <a:r>
              <a:rPr lang="en-GB" sz="1400" dirty="0" smtClean="0">
                <a:hlinkClick r:id="rId4"/>
              </a:rPr>
              <a:t>-Free-Vector-Images on </a:t>
            </a:r>
            <a:r>
              <a:rPr lang="en-GB" sz="1400" dirty="0" err="1" smtClean="0">
                <a:hlinkClick r:id="rId4"/>
              </a:rPr>
              <a:t>Pixabay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62973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F7975843-A9D6-4806-BE18-8482D055E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9650" y="247650"/>
            <a:ext cx="9923172" cy="38210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4106F8-30F4-4FAE-A7C9-6422FA84E7E4}"/>
              </a:ext>
            </a:extLst>
          </p:cNvPr>
          <p:cNvSpPr txBox="1"/>
          <p:nvPr/>
        </p:nvSpPr>
        <p:spPr>
          <a:xfrm>
            <a:off x="600075" y="4054043"/>
            <a:ext cx="10914063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Important lesson </a:t>
            </a:r>
            <a:r>
              <a:rPr lang="en-US" sz="2400" b="1">
                <a:cs typeface="Calibri"/>
              </a:rPr>
              <a:t>to remember!</a:t>
            </a:r>
          </a:p>
          <a:p>
            <a:r>
              <a:rPr lang="en-US" sz="2400">
                <a:cs typeface="Calibri"/>
              </a:rPr>
              <a:t>We can't do arithmetic operations on variables of different types. Therefore make sure that you are always aware of your variables types!</a:t>
            </a: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You can find the type of a variable using </a:t>
            </a:r>
            <a:r>
              <a:rPr lang="en-US" sz="2400" b="1">
                <a:cs typeface="Calibri"/>
              </a:rPr>
              <a:t>type()</a:t>
            </a:r>
            <a:r>
              <a:rPr lang="en-US" sz="2400">
                <a:cs typeface="Calibri"/>
              </a:rPr>
              <a:t>. For example type </a:t>
            </a:r>
            <a:r>
              <a:rPr lang="en-US" sz="2400" b="1">
                <a:cs typeface="Calibri"/>
              </a:rPr>
              <a:t>type(x)</a:t>
            </a:r>
            <a:r>
              <a:rPr lang="en-US" sz="240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29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8C8AC0-E8EF-4199-BEAC-0317094D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Casting types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601004-5C96-402D-B11C-974720E53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Luckily Python offers us a way of converting variables to different types!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Casting – the operation of converting a variable to a different type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E4895559-C8FB-46DA-9F48-B2F547A7A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76" y="3276080"/>
            <a:ext cx="10080637" cy="1458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C4DF23-E14E-49DF-9A1A-FD32E06AD357}"/>
              </a:ext>
            </a:extLst>
          </p:cNvPr>
          <p:cNvSpPr txBox="1"/>
          <p:nvPr/>
        </p:nvSpPr>
        <p:spPr>
          <a:xfrm>
            <a:off x="979488" y="4832764"/>
            <a:ext cx="4798956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Similar methods exist for</a:t>
            </a:r>
            <a:r>
              <a:rPr lang="en-US" sz="2800">
                <a:cs typeface="Calibri"/>
              </a:rPr>
              <a:t> other data types: </a:t>
            </a:r>
            <a:r>
              <a:rPr lang="en-US" sz="2800" b="1">
                <a:cs typeface="Calibri"/>
              </a:rPr>
              <a:t>int()</a:t>
            </a:r>
            <a:r>
              <a:rPr lang="en-US" sz="2800">
                <a:cs typeface="Calibri"/>
              </a:rPr>
              <a:t>, </a:t>
            </a:r>
            <a:r>
              <a:rPr lang="en-US" sz="2800" b="1">
                <a:cs typeface="Calibri"/>
              </a:rPr>
              <a:t>float()</a:t>
            </a:r>
            <a:r>
              <a:rPr lang="en-US" sz="2800">
                <a:cs typeface="Calibri"/>
              </a:rPr>
              <a:t>, </a:t>
            </a:r>
            <a:r>
              <a:rPr lang="en-US" sz="2800" b="1">
                <a:cs typeface="Calibri"/>
              </a:rPr>
              <a:t>str()</a:t>
            </a:r>
          </a:p>
          <a:p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751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A5B1EA-BE54-4F51-8A7D-F2F8D3B3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Quick quiz</a:t>
            </a:r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D70054FF-8F8D-4DE1-8D81-0495421C4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5852" y="1941211"/>
            <a:ext cx="9264605" cy="106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C43928-4260-475C-ABDE-CF9394BEC899}"/>
              </a:ext>
            </a:extLst>
          </p:cNvPr>
          <p:cNvSpPr txBox="1"/>
          <p:nvPr/>
        </p:nvSpPr>
        <p:spPr>
          <a:xfrm>
            <a:off x="839272" y="3184301"/>
            <a:ext cx="396669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What will be the result</a:t>
            </a:r>
            <a:r>
              <a:rPr lang="en-US" sz="2400">
                <a:cs typeface="Calibri"/>
              </a:rPr>
              <a:t>?</a:t>
            </a:r>
          </a:p>
        </p:txBody>
      </p:sp>
      <p:pic>
        <p:nvPicPr>
          <p:cNvPr id="7" name="Picture 7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931E3E42-7C69-4476-862D-FDDD06FF0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72" y="3826409"/>
            <a:ext cx="9204100" cy="3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16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08D4FD-95C9-42AC-8975-8D5C8124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Arithmetic operations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3616CA-0B3B-4625-A588-7F4A2D83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98142" cy="3885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Similar to actual Mathematics.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Order of precedence is the same as in Mathematics.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We can also use parenthesis ()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74B0B498-6598-48E3-8CB2-9E8324D9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500" y="1497863"/>
            <a:ext cx="5747380" cy="43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30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2A50A9-B379-49FB-A1BF-4FCA1BBA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Order precedence example</a:t>
            </a:r>
            <a:endParaRPr lang="en-US"/>
          </a:p>
        </p:txBody>
      </p:sp>
      <p:pic>
        <p:nvPicPr>
          <p:cNvPr id="4" name="Picture 4" descr="A picture containing screenshot&#10;&#10;Description generated with very high confidence">
            <a:extLst>
              <a:ext uri="{FF2B5EF4-FFF2-40B4-BE49-F238E27FC236}">
                <a16:creationId xmlns="" xmlns:a16="http://schemas.microsoft.com/office/drawing/2014/main" id="{1AB2AB6F-3995-4864-B4CD-E48655B31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5892" y="2659075"/>
            <a:ext cx="10430947" cy="11711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2C9C4F3-A169-44AE-A833-182D8192A89D}"/>
              </a:ext>
            </a:extLst>
          </p:cNvPr>
          <p:cNvSpPr/>
          <p:nvPr/>
        </p:nvSpPr>
        <p:spPr>
          <a:xfrm>
            <a:off x="744827" y="2655193"/>
            <a:ext cx="1944709" cy="68901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D3B7283-859D-4592-8D12-BBC24D85D6BD}"/>
              </a:ext>
            </a:extLst>
          </p:cNvPr>
          <p:cNvSpPr/>
          <p:nvPr/>
        </p:nvSpPr>
        <p:spPr>
          <a:xfrm>
            <a:off x="841418" y="2762517"/>
            <a:ext cx="1279301" cy="474372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2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740E9-C0DD-4F69-8AB3-B403E3A5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Quick quiz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95EA46-7B54-4DC0-8782-F26E59E39D02}"/>
              </a:ext>
            </a:extLst>
          </p:cNvPr>
          <p:cNvSpPr txBox="1"/>
          <p:nvPr/>
        </p:nvSpPr>
        <p:spPr>
          <a:xfrm>
            <a:off x="4469919" y="2867305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vs</a:t>
            </a:r>
            <a:endParaRPr lang="en-US" sz="2400">
              <a:cs typeface="Calibri"/>
            </a:endParaRPr>
          </a:p>
        </p:txBody>
      </p:sp>
      <p:pic>
        <p:nvPicPr>
          <p:cNvPr id="5" name="Picture 5" descr="A picture containing screenshot&#10;&#10;Description generated with very high confidence">
            <a:extLst>
              <a:ext uri="{FF2B5EF4-FFF2-40B4-BE49-F238E27FC236}">
                <a16:creationId xmlns="" xmlns:a16="http://schemas.microsoft.com/office/drawing/2014/main" id="{A6889FD3-83E0-45B5-A71F-FE3D9BF5F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1" y="2813482"/>
            <a:ext cx="5136523" cy="61928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0EA1701F-FE01-4525-9391-D3FEA0A6C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921" y="2816519"/>
            <a:ext cx="5501424" cy="6668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AB91352-D9CD-488C-B1E7-A095321A5FEC}"/>
              </a:ext>
            </a:extLst>
          </p:cNvPr>
          <p:cNvSpPr/>
          <p:nvPr/>
        </p:nvSpPr>
        <p:spPr>
          <a:xfrm>
            <a:off x="902023" y="2872339"/>
            <a:ext cx="1024880" cy="460736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184803F-50B4-46A7-B6FA-E4F3E44087AD}"/>
              </a:ext>
            </a:extLst>
          </p:cNvPr>
          <p:cNvSpPr/>
          <p:nvPr/>
        </p:nvSpPr>
        <p:spPr>
          <a:xfrm>
            <a:off x="6585773" y="2889828"/>
            <a:ext cx="992683" cy="471468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5E98ACE-4DF6-4F83-AD7B-E2F78B0C6BC3}"/>
              </a:ext>
            </a:extLst>
          </p:cNvPr>
          <p:cNvSpPr txBox="1"/>
          <p:nvPr/>
        </p:nvSpPr>
        <p:spPr>
          <a:xfrm>
            <a:off x="305750" y="3489784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13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9BA9DB1-DBA0-43EF-803A-20886B4F7AD7}"/>
              </a:ext>
            </a:extLst>
          </p:cNvPr>
          <p:cNvSpPr txBox="1"/>
          <p:nvPr/>
        </p:nvSpPr>
        <p:spPr>
          <a:xfrm>
            <a:off x="6584200" y="3489783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49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15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99975-F278-49C0-A3BA-4C0405D4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Comparison operators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1CC1FC-8E1F-4BE7-AC63-19C1C2CB3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442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I.e. comparison operators</a:t>
            </a:r>
          </a:p>
          <a:p>
            <a:r>
              <a:rPr lang="en-US">
                <a:cs typeface="Calibri"/>
              </a:rPr>
              <a:t>Return Boolean values 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(i.e. True or False)</a:t>
            </a:r>
            <a:endParaRPr lang="en-US"/>
          </a:p>
          <a:p>
            <a:r>
              <a:rPr lang="en-US">
                <a:cs typeface="Calibri"/>
              </a:rPr>
              <a:t>Used extensively for conditional statements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89BFBDC4-7D93-4A87-B628-659097E41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02" y="1720103"/>
            <a:ext cx="6601609" cy="41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22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C37FF9-70AF-4297-8E99-1A85026A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Comparison examples</a:t>
            </a:r>
            <a:endParaRPr lang="en-US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369FDED3-2033-4937-B1A5-9C4730190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16" b="16084"/>
          <a:stretch/>
        </p:blipFill>
        <p:spPr>
          <a:xfrm>
            <a:off x="885892" y="1764529"/>
            <a:ext cx="9239653" cy="2574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C2E260-B0B5-41A8-8411-683BBB3AAD03}"/>
              </a:ext>
            </a:extLst>
          </p:cNvPr>
          <p:cNvSpPr txBox="1"/>
          <p:nvPr/>
        </p:nvSpPr>
        <p:spPr>
          <a:xfrm>
            <a:off x="925131" y="4343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009718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2B5F8A-B53F-4112-9E60-290EE14C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Logical operators</a:t>
            </a:r>
            <a:endParaRPr lang="en-US">
              <a:ea typeface="+mj-lt"/>
              <a:cs typeface="+mj-lt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0224DD75-DC60-4925-9921-5134285E4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9980" y="733421"/>
            <a:ext cx="3731079" cy="1811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571AC5-92FE-4095-B532-5D477A3DCF4F}"/>
              </a:ext>
            </a:extLst>
          </p:cNvPr>
          <p:cNvSpPr txBox="1"/>
          <p:nvPr/>
        </p:nvSpPr>
        <p:spPr>
          <a:xfrm>
            <a:off x="838993" y="1573306"/>
            <a:ext cx="6664465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cs typeface="Calibri"/>
              </a:rPr>
              <a:t>Allows us to extend the conditional logic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cs typeface="Calibri"/>
              </a:rPr>
              <a:t>Will become essential later on</a:t>
            </a:r>
          </a:p>
        </p:txBody>
      </p:sp>
      <p:pic>
        <p:nvPicPr>
          <p:cNvPr id="12" name="Picture 12" descr="A screen shot of a social media post&#10;&#10;Description generated with very high confidence">
            <a:extLst>
              <a:ext uri="{FF2B5EF4-FFF2-40B4-BE49-F238E27FC236}">
                <a16:creationId xmlns="" xmlns:a16="http://schemas.microsoft.com/office/drawing/2014/main" id="{BF10D587-E94F-4196-9180-269D56205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286" y="3395382"/>
            <a:ext cx="6363427" cy="194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54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zh-CN" altLang="en-US" dirty="0"/>
              <a:t>编写</a:t>
            </a:r>
            <a:r>
              <a:rPr lang="en-US" altLang="zh-CN" dirty="0"/>
              <a:t>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IDE</a:t>
            </a:r>
            <a:r>
              <a:rPr lang="zh-CN" altLang="en-US" dirty="0"/>
              <a:t>通常包括编程语言编辑器、自动构建工具、通常还包括调试器。有些</a:t>
            </a:r>
            <a:r>
              <a:rPr lang="en-US" altLang="zh-CN" dirty="0"/>
              <a:t>IDE</a:t>
            </a:r>
            <a:r>
              <a:rPr lang="zh-CN" altLang="en-US" dirty="0"/>
              <a:t>包含编译器／解释器，如微软的</a:t>
            </a:r>
            <a:r>
              <a:rPr lang="en-US" altLang="zh-CN" dirty="0"/>
              <a:t>Microsoft Visual Studio</a:t>
            </a:r>
            <a:r>
              <a:rPr lang="zh-CN" altLang="en-US" dirty="0"/>
              <a:t>，有些则不包含，如</a:t>
            </a:r>
            <a:r>
              <a:rPr lang="en-US" altLang="zh-CN" dirty="0"/>
              <a:t>Eclipse</a:t>
            </a:r>
            <a:r>
              <a:rPr lang="zh-CN" altLang="en-US" dirty="0"/>
              <a:t>、</a:t>
            </a:r>
            <a:r>
              <a:rPr lang="en-US" altLang="zh-CN" dirty="0" err="1"/>
              <a:t>SharpDevelop</a:t>
            </a:r>
            <a:r>
              <a:rPr lang="zh-CN" altLang="en-US" dirty="0"/>
              <a:t>等，这些</a:t>
            </a:r>
            <a:r>
              <a:rPr lang="en-US" altLang="zh-CN" dirty="0"/>
              <a:t>IDE</a:t>
            </a:r>
            <a:r>
              <a:rPr lang="zh-CN" altLang="en-US" dirty="0"/>
              <a:t>是通过调用第三方编译器来实现代码的编译工作的。有时</a:t>
            </a:r>
            <a:r>
              <a:rPr lang="en-US" altLang="zh-CN" dirty="0"/>
              <a:t>IDE</a:t>
            </a:r>
            <a:r>
              <a:rPr lang="zh-CN" altLang="en-US" dirty="0"/>
              <a:t>还会包含版本控制系统和一些可以设计图形用户界面的工具。许多支持面向对象的现代化</a:t>
            </a:r>
            <a:r>
              <a:rPr lang="en-US" altLang="zh-CN" dirty="0"/>
              <a:t>IDE</a:t>
            </a:r>
            <a:r>
              <a:rPr lang="zh-CN" altLang="en-US" dirty="0"/>
              <a:t>还包括了类别浏览器、对象查看器、对象结构图。虽然目前有一些</a:t>
            </a:r>
            <a:r>
              <a:rPr lang="en-US" altLang="zh-CN" dirty="0"/>
              <a:t>IDE</a:t>
            </a:r>
            <a:r>
              <a:rPr lang="zh-CN" altLang="en-US" dirty="0"/>
              <a:t>支持多种编程语言（例如</a:t>
            </a:r>
            <a:r>
              <a:rPr lang="en-US" altLang="zh-CN" dirty="0"/>
              <a:t>Eclipse</a:t>
            </a:r>
            <a:r>
              <a:rPr lang="zh-CN" altLang="en-US" dirty="0"/>
              <a:t>、</a:t>
            </a:r>
            <a:r>
              <a:rPr lang="en-US" altLang="zh-CN" dirty="0"/>
              <a:t>NetBeans</a:t>
            </a:r>
            <a:r>
              <a:rPr lang="zh-CN" altLang="en-US" dirty="0"/>
              <a:t>、</a:t>
            </a:r>
            <a:r>
              <a:rPr lang="en-US" altLang="zh-CN" dirty="0"/>
              <a:t>Microsoft Visual Studio</a:t>
            </a:r>
            <a:r>
              <a:rPr lang="zh-CN" altLang="en-US" dirty="0"/>
              <a:t>），但是一般而言，</a:t>
            </a:r>
            <a:r>
              <a:rPr lang="en-US" altLang="zh-CN" dirty="0"/>
              <a:t>IDE</a:t>
            </a:r>
            <a:r>
              <a:rPr lang="zh-CN" altLang="en-US" dirty="0"/>
              <a:t>主要还是针对特定的编程语言而量身打造（例如</a:t>
            </a:r>
            <a:r>
              <a:rPr lang="en-US" altLang="zh-CN" dirty="0"/>
              <a:t>Visual Basic</a:t>
            </a:r>
            <a:r>
              <a:rPr lang="zh-CN" altLang="en-US" dirty="0"/>
              <a:t>、</a:t>
            </a:r>
            <a:r>
              <a:rPr lang="en-US" altLang="zh-CN" dirty="0" err="1"/>
              <a:t>Spyder</a:t>
            </a:r>
            <a:r>
              <a:rPr lang="zh-CN" altLang="en-US" dirty="0"/>
              <a:t>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56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F37434-1B26-47F4-8A42-5F47CBFA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Combining both</a:t>
            </a:r>
            <a:endParaRPr lang="en-US"/>
          </a:p>
        </p:txBody>
      </p:sp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69CDA338-598F-4162-BC30-78414AB5B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5156" y="2664172"/>
            <a:ext cx="10192420" cy="185858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4452E9FA-7363-4167-B8BF-BB653AFED686}"/>
              </a:ext>
            </a:extLst>
          </p:cNvPr>
          <p:cNvSpPr/>
          <p:nvPr/>
        </p:nvSpPr>
        <p:spPr>
          <a:xfrm>
            <a:off x="1168303" y="3588911"/>
            <a:ext cx="1408090" cy="40997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D7D31"/>
                </a:solidFill>
                <a:cs typeface="Calibri"/>
              </a:rPr>
              <a:t>True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5C7670D-0B7F-4A72-A81C-ECF5CFBEB8AB}"/>
              </a:ext>
            </a:extLst>
          </p:cNvPr>
          <p:cNvSpPr/>
          <p:nvPr/>
        </p:nvSpPr>
        <p:spPr>
          <a:xfrm>
            <a:off x="3245475" y="3588911"/>
            <a:ext cx="1408090" cy="40997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D7D31"/>
                </a:solidFill>
                <a:cs typeface="Calibri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050128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87C241-1F99-47F1-A071-F91DC4E8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Another example</a:t>
            </a:r>
            <a:endParaRPr lang="en-US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EB719DA3-5E4D-4258-BF76-22AFA2DEF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577" y="2156195"/>
            <a:ext cx="9449604" cy="179056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64898A7-A13D-499E-8E8F-802203626227}"/>
              </a:ext>
            </a:extLst>
          </p:cNvPr>
          <p:cNvSpPr/>
          <p:nvPr/>
        </p:nvSpPr>
        <p:spPr>
          <a:xfrm>
            <a:off x="1678546" y="3009362"/>
            <a:ext cx="1408090" cy="40997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D7D31"/>
                </a:solidFill>
                <a:cs typeface="Calibri"/>
              </a:rPr>
              <a:t>True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AE3C588F-3E34-47B1-B15C-8C3116D93C2C}"/>
              </a:ext>
            </a:extLst>
          </p:cNvPr>
          <p:cNvSpPr/>
          <p:nvPr/>
        </p:nvSpPr>
        <p:spPr>
          <a:xfrm>
            <a:off x="4179194" y="3009362"/>
            <a:ext cx="1408090" cy="40997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ED7D31"/>
                </a:solidFill>
                <a:cs typeface="Calibri"/>
              </a:rPr>
              <a:t>True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68DD740-41C0-4811-A63D-336DCE78867C}"/>
              </a:ext>
            </a:extLst>
          </p:cNvPr>
          <p:cNvSpPr txBox="1"/>
          <p:nvPr/>
        </p:nvSpPr>
        <p:spPr>
          <a:xfrm>
            <a:off x="839271" y="4375595"/>
            <a:ext cx="8667481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That wasn't very easy to read was it?</a:t>
            </a:r>
          </a:p>
          <a:p>
            <a:r>
              <a:rPr lang="en-US" sz="2400" dirty="0">
                <a:cs typeface="Calibri"/>
              </a:rPr>
              <a:t>Is there a way we can make it more readable?</a:t>
            </a:r>
          </a:p>
        </p:txBody>
      </p:sp>
      <p:sp>
        <p:nvSpPr>
          <p:cNvPr id="7" name="Rectangle: Rounded Corners 10">
            <a:extLst>
              <a:ext uri="{FF2B5EF4-FFF2-40B4-BE49-F238E27FC236}">
                <a16:creationId xmlns="" xmlns:a16="http://schemas.microsoft.com/office/drawing/2014/main" id="{364898A7-A13D-499E-8E8F-802203626227}"/>
              </a:ext>
            </a:extLst>
          </p:cNvPr>
          <p:cNvSpPr/>
          <p:nvPr/>
        </p:nvSpPr>
        <p:spPr>
          <a:xfrm>
            <a:off x="1805494" y="3009361"/>
            <a:ext cx="3781790" cy="409979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D7D31"/>
                </a:solidFill>
                <a:cs typeface="Calibri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761510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B4F1E8-B060-4C18-B8F9-E1F87EFD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271BCED6-5B02-45EC-8AE0-E7404C9DB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5852" y="2234634"/>
            <a:ext cx="9168013" cy="24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98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E45548-F0A4-4823-8A90-649C949E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Strings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B5B5C3-B303-43DE-8254-1118BB041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Powerful and flexible in Python</a:t>
            </a:r>
          </a:p>
          <a:p>
            <a:r>
              <a:rPr lang="en-US">
                <a:cs typeface="Calibri"/>
              </a:rPr>
              <a:t>Can be added</a:t>
            </a:r>
          </a:p>
          <a:p>
            <a:r>
              <a:rPr lang="en-US">
                <a:cs typeface="Calibri"/>
              </a:rPr>
              <a:t>Can be multiplied</a:t>
            </a:r>
          </a:p>
          <a:p>
            <a:r>
              <a:rPr lang="en-US">
                <a:cs typeface="Calibri"/>
              </a:rPr>
              <a:t>Can be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3736010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F0D977-F73F-47AE-B852-E82F445D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Strings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416379BA-377B-40E5-A7DB-94CEB3291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317" y="2024455"/>
            <a:ext cx="9125084" cy="291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33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A9F4BF-84B8-4321-9251-0632196E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235A0E1-E746-4773-BD21-469D7A2959FD}"/>
              </a:ext>
            </a:extLst>
          </p:cNvPr>
          <p:cNvSpPr txBox="1"/>
          <p:nvPr/>
        </p:nvSpPr>
        <p:spPr>
          <a:xfrm>
            <a:off x="738187" y="4380899"/>
            <a:ext cx="10524564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These are called methods and add extra functionality to the String.</a:t>
            </a:r>
          </a:p>
          <a:p>
            <a:r>
              <a:rPr lang="en-US" sz="2800">
                <a:cs typeface="Calibri"/>
              </a:rPr>
              <a:t>If you want to see more methods that can be applied to a string simply type in </a:t>
            </a:r>
            <a:r>
              <a:rPr lang="en-US" sz="2800" b="1" err="1">
                <a:cs typeface="Calibri"/>
              </a:rPr>
              <a:t>dir</a:t>
            </a:r>
            <a:r>
              <a:rPr lang="en-US" sz="2800" b="1">
                <a:cs typeface="Calibri"/>
              </a:rPr>
              <a:t>('str')</a:t>
            </a:r>
          </a:p>
        </p:txBody>
      </p:sp>
      <p:pic>
        <p:nvPicPr>
          <p:cNvPr id="3" name="Picture 4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73373E3C-3C0D-4109-84CB-8BC7C6157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074" y="1788130"/>
            <a:ext cx="7851819" cy="205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71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BEBC95-FA8D-4712-ABA2-B995FA31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Mixing up strings and numbers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9345F352-5206-4CD1-A826-C9C5A0BA8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0538" y="3460650"/>
            <a:ext cx="9215773" cy="1478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62D362-C4B5-4DDB-9D2D-27A4BF7A8AF7}"/>
              </a:ext>
            </a:extLst>
          </p:cNvPr>
          <p:cNvSpPr txBox="1"/>
          <p:nvPr/>
        </p:nvSpPr>
        <p:spPr>
          <a:xfrm>
            <a:off x="839272" y="1692498"/>
            <a:ext cx="9890974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Often we would need to mix up numbers and strings.</a:t>
            </a:r>
          </a:p>
          <a:p>
            <a:r>
              <a:rPr lang="en-US" sz="2800">
                <a:cs typeface="Calibri"/>
              </a:rPr>
              <a:t>It is best to keep numbers as numbers (i.e. int or float)</a:t>
            </a:r>
          </a:p>
          <a:p>
            <a:r>
              <a:rPr lang="en-US" sz="2800">
                <a:cs typeface="Calibri"/>
              </a:rPr>
              <a:t>and cast them to strings whenever we need them as a string.</a:t>
            </a:r>
          </a:p>
        </p:txBody>
      </p:sp>
    </p:spTree>
    <p:extLst>
      <p:ext uri="{BB962C8B-B14F-4D97-AF65-F5344CB8AC3E}">
        <p14:creationId xmlns:p14="http://schemas.microsoft.com/office/powerpoint/2010/main" val="3707601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F33A85-66FE-47E8-AD2E-7070AF02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Multiline strings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859D0A9F-ABC2-430C-B09F-9F5BAE6D5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9257" y="2240713"/>
            <a:ext cx="8414331" cy="34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5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ABA2E-C975-4D4D-BE2F-1219C352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Printing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F7DE73-10AD-4C69-BCD3-F643685F8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When writing scripts, your outcomes aren't printed on the terminal.</a:t>
            </a:r>
          </a:p>
          <a:p>
            <a:r>
              <a:rPr lang="en-US">
                <a:cs typeface="Calibri"/>
              </a:rPr>
              <a:t>Thus, you must print them yourself with the print() function.</a:t>
            </a:r>
          </a:p>
          <a:p>
            <a:r>
              <a:rPr lang="en-US">
                <a:cs typeface="Calibri"/>
              </a:rPr>
              <a:t>Beware to not mix up the different type of variables!</a:t>
            </a:r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4DD36907-2C05-4DE7-B781-33D5A8F81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74" y="3501517"/>
            <a:ext cx="8646015" cy="23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85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1FBB21-60A1-4F16-B70D-5FC5B8CC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Quick quiz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A139A32B-6317-4A77-A8B8-D1A3A4301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644" y="2399283"/>
            <a:ext cx="9685583" cy="1433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4D5C59-3C03-4E3E-B7FD-C6A168AD132E}"/>
              </a:ext>
            </a:extLst>
          </p:cNvPr>
          <p:cNvSpPr txBox="1"/>
          <p:nvPr/>
        </p:nvSpPr>
        <p:spPr>
          <a:xfrm>
            <a:off x="839271" y="1746160"/>
            <a:ext cx="974072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Do you see anything</a:t>
            </a:r>
            <a:r>
              <a:rPr lang="en-US" sz="2800">
                <a:cs typeface="Calibri"/>
              </a:rPr>
              <a:t> wrong with this block?</a:t>
            </a:r>
          </a:p>
        </p:txBody>
      </p:sp>
      <p:pic>
        <p:nvPicPr>
          <p:cNvPr id="7" name="Picture 7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9E127028-16E4-498B-9117-83841052B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71" y="3857133"/>
            <a:ext cx="6767847" cy="20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21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主流的</a:t>
            </a:r>
            <a:r>
              <a:rPr lang="en-US" altLang="zh-CN" dirty="0"/>
              <a:t>IDE--</a:t>
            </a:r>
            <a:r>
              <a:rPr lang="en-US" altLang="zh-CN" dirty="0" err="1"/>
              <a:t>Spyder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307541" cy="4351338"/>
          </a:xfrm>
        </p:spPr>
        <p:txBody>
          <a:bodyPr/>
          <a:lstStyle/>
          <a:p>
            <a:r>
              <a:rPr lang="en-US" altLang="zh-CN" dirty="0" err="1"/>
              <a:t>Spyder</a:t>
            </a:r>
            <a:r>
              <a:rPr lang="zh-CN" altLang="en-US" dirty="0"/>
              <a:t>是</a:t>
            </a:r>
            <a:r>
              <a:rPr lang="en-US" altLang="zh-CN" dirty="0"/>
              <a:t>Python(</a:t>
            </a:r>
            <a:r>
              <a:rPr lang="en-US" altLang="zh-CN" dirty="0" err="1"/>
              <a:t>x,y</a:t>
            </a:r>
            <a:r>
              <a:rPr lang="en-US" altLang="zh-CN" dirty="0"/>
              <a:t>)</a:t>
            </a:r>
            <a:r>
              <a:rPr lang="zh-CN" altLang="en-US" dirty="0"/>
              <a:t>的作者为它开发的一个简单的集成开发环境。和其他的</a:t>
            </a:r>
            <a:r>
              <a:rPr lang="en-US" altLang="zh-CN" dirty="0"/>
              <a:t>Python</a:t>
            </a:r>
            <a:r>
              <a:rPr lang="zh-CN" altLang="en-US" dirty="0"/>
              <a:t>开发环境相比，它最大的优点就是模仿</a:t>
            </a:r>
            <a:r>
              <a:rPr lang="en-US" altLang="zh-CN" dirty="0"/>
              <a:t>MATLAB</a:t>
            </a:r>
            <a:r>
              <a:rPr lang="zh-CN" altLang="en-US" dirty="0"/>
              <a:t>的</a:t>
            </a:r>
            <a:r>
              <a:rPr lang="en-US" altLang="zh-CN" dirty="0"/>
              <a:t>"</a:t>
            </a:r>
            <a:r>
              <a:rPr lang="zh-CN" altLang="en-US" dirty="0"/>
              <a:t>工作空间</a:t>
            </a:r>
            <a:r>
              <a:rPr lang="en-US" altLang="zh-CN" dirty="0"/>
              <a:t>"</a:t>
            </a:r>
            <a:r>
              <a:rPr lang="zh-CN" altLang="en-US" dirty="0"/>
              <a:t>的功能，可以很方便地观察和修改数组的值。最出名的</a:t>
            </a:r>
            <a:r>
              <a:rPr lang="en-US" altLang="zh-CN" dirty="0"/>
              <a:t>python</a:t>
            </a:r>
            <a:r>
              <a:rPr lang="zh-CN" altLang="en-US" dirty="0"/>
              <a:t>数据科学发行版本</a:t>
            </a:r>
            <a:r>
              <a:rPr lang="en-US" altLang="zh-CN" dirty="0"/>
              <a:t>Anaconda</a:t>
            </a:r>
            <a:r>
              <a:rPr lang="zh-CN" altLang="en-US" dirty="0"/>
              <a:t>自带了</a:t>
            </a:r>
            <a:r>
              <a:rPr lang="en-US" altLang="zh-CN" dirty="0" err="1"/>
              <a:t>Spyder</a:t>
            </a:r>
            <a:r>
              <a:rPr lang="zh-CN" altLang="en-US" dirty="0"/>
              <a:t>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741" y="1690688"/>
            <a:ext cx="6747195" cy="36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11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12E3E7-7A16-44BD-8934-4FBDCAF7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Another more generic way to fix it</a:t>
            </a:r>
            <a:endParaRPr lang="en-US"/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B60D3AE-100F-4082-B25B-6FE00B569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1822" y="1865214"/>
            <a:ext cx="8973623" cy="1631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A713323-D601-4E4F-B2E9-EB4649FF695D}"/>
              </a:ext>
            </a:extLst>
          </p:cNvPr>
          <p:cNvSpPr txBox="1"/>
          <p:nvPr/>
        </p:nvSpPr>
        <p:spPr>
          <a:xfrm>
            <a:off x="839272" y="3817512"/>
            <a:ext cx="9311425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If we comma separate statements in a print function we can have different variables printing</a:t>
            </a:r>
            <a:r>
              <a:rPr lang="en-US" sz="2800"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0854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44" y="2193154"/>
            <a:ext cx="8671347" cy="272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7FF460-525B-4E42-A52D-62F01E2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Placeholders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6A9FBC-3FD6-4547-B9D3-56BB691DA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A way to interleave numbers is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Elegant </a:t>
            </a:r>
            <a:r>
              <a:rPr lang="en-US">
                <a:cs typeface="Calibri"/>
              </a:rPr>
              <a:t>and </a:t>
            </a:r>
            <a:r>
              <a:rPr lang="en-US" smtClean="0">
                <a:cs typeface="Calibri"/>
              </a:rPr>
              <a:t>easy</a:t>
            </a:r>
            <a:endParaRPr lang="en-US" dirty="0">
              <a:cs typeface="Calibri"/>
            </a:endParaRPr>
          </a:p>
          <a:p>
            <a:r>
              <a:rPr lang="en-US" dirty="0" smtClean="0">
                <a:cs typeface="Calibri"/>
              </a:rPr>
              <a:t>more </a:t>
            </a:r>
            <a:r>
              <a:rPr lang="en-US" dirty="0">
                <a:cs typeface="Calibri"/>
              </a:rPr>
              <a:t>in your notes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D828100-CEE5-4297-B008-48C9C2BDC42C}"/>
              </a:ext>
            </a:extLst>
          </p:cNvPr>
          <p:cNvSpPr/>
          <p:nvPr/>
        </p:nvSpPr>
        <p:spPr>
          <a:xfrm>
            <a:off x="7280032" y="3954355"/>
            <a:ext cx="524538" cy="34805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65505701-6CFD-40F4-93EC-19EEC0F7429E}"/>
              </a:ext>
            </a:extLst>
          </p:cNvPr>
          <p:cNvSpPr/>
          <p:nvPr/>
        </p:nvSpPr>
        <p:spPr>
          <a:xfrm>
            <a:off x="9143999" y="3954355"/>
            <a:ext cx="211015" cy="353876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94D61ECC-4637-47D1-B0E0-D6F8C5515FEB}"/>
              </a:ext>
            </a:extLst>
          </p:cNvPr>
          <p:cNvCxnSpPr/>
          <p:nvPr/>
        </p:nvCxnSpPr>
        <p:spPr>
          <a:xfrm flipH="1">
            <a:off x="7804570" y="3917702"/>
            <a:ext cx="1207625" cy="366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123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9756CF-0EC1-4B18-B18E-587B3EE4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Commenting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627879-D091-413E-8D37-A8650E6B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Useful when your code needs further explanation. Either for your future self and anybody else.</a:t>
            </a:r>
          </a:p>
          <a:p>
            <a:r>
              <a:rPr lang="en-US">
                <a:cs typeface="Calibri"/>
              </a:rPr>
              <a:t>Useful when you want to remove the code from execution but not permanently</a:t>
            </a:r>
            <a:endParaRPr lang="en-US" err="1"/>
          </a:p>
          <a:p>
            <a:r>
              <a:rPr lang="en-US"/>
              <a:t>Comments in Python are done with #</a:t>
            </a:r>
            <a:endParaRPr lang="en-US">
              <a:cs typeface="Calibri"/>
            </a:endParaRP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8D2D364C-76FC-4FE0-BC59-3CDCB78B3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19" y="4425758"/>
            <a:ext cx="10075611" cy="8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73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49CC34-DB93-40EC-AFF7-1BEDF500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Exercise </a:t>
            </a:r>
            <a:r>
              <a:rPr lang="en-US" dirty="0" smtClean="0">
                <a:cs typeface="Calibri Light"/>
              </a:rPr>
              <a:t>time</a:t>
            </a:r>
            <a:r>
              <a:rPr lang="zh-CN" altLang="en-US" dirty="0" smtClean="0">
                <a:cs typeface="Calibri Light"/>
              </a:rPr>
              <a:t> </a:t>
            </a:r>
            <a:r>
              <a:rPr lang="en-US" altLang="zh-CN" dirty="0" smtClean="0">
                <a:cs typeface="Calibri Light"/>
              </a:rPr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9C2B7A-A214-42D9-A25F-E82665C4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1542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1.</a:t>
            </a:r>
            <a:r>
              <a:rPr lang="zh-CN" altLang="en-US" dirty="0"/>
              <a:t>题目 有四个数字：</a:t>
            </a: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dirty="0"/>
              <a:t>3</a:t>
            </a:r>
            <a:r>
              <a:rPr lang="zh-CN" altLang="en-US" dirty="0"/>
              <a:t>、</a:t>
            </a:r>
            <a:r>
              <a:rPr lang="en-US" dirty="0"/>
              <a:t>4</a:t>
            </a:r>
            <a:r>
              <a:rPr lang="zh-CN" altLang="en-US" dirty="0"/>
              <a:t>，能组成多少个互不相同且无重复数字的三位数？各是多少</a:t>
            </a:r>
            <a:r>
              <a:rPr lang="zh-CN" altLang="en-US" dirty="0" smtClean="0"/>
              <a:t>？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Photo of a boy grinning in front of a computer screen" title="Got a new error - progress meme">
            <a:extLst>
              <a:ext uri="{FF2B5EF4-FFF2-40B4-BE49-F238E27FC236}">
                <a16:creationId xmlns="" xmlns:a16="http://schemas.microsoft.com/office/drawing/2014/main" id="{FA878AA3-C13B-4126-8BC3-B1306633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029" y="1690688"/>
            <a:ext cx="3782290" cy="37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23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49CC34-DB93-40EC-AFF7-1BEDF500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Exercise </a:t>
            </a:r>
            <a:r>
              <a:rPr lang="en-US" dirty="0" smtClean="0">
                <a:cs typeface="Calibri Light"/>
              </a:rPr>
              <a:t>time</a:t>
            </a:r>
            <a:r>
              <a:rPr lang="zh-CN" altLang="en-US" dirty="0" smtClean="0">
                <a:cs typeface="Calibri Light"/>
              </a:rPr>
              <a:t> </a:t>
            </a:r>
            <a:r>
              <a:rPr lang="en-US" altLang="zh-CN" dirty="0" smtClean="0">
                <a:cs typeface="Calibri Light"/>
              </a:rPr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9C2B7A-A214-42D9-A25F-E82665C4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1542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1.</a:t>
            </a:r>
            <a:r>
              <a:rPr lang="zh-CN" altLang="en-US" dirty="0"/>
              <a:t>题目 有四个数字：</a:t>
            </a: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dirty="0"/>
              <a:t>3</a:t>
            </a:r>
            <a:r>
              <a:rPr lang="zh-CN" altLang="en-US" dirty="0"/>
              <a:t>、</a:t>
            </a:r>
            <a:r>
              <a:rPr lang="en-US" dirty="0"/>
              <a:t>4</a:t>
            </a:r>
            <a:r>
              <a:rPr lang="zh-CN" altLang="en-US" dirty="0"/>
              <a:t>，能组成多少个互不相同且无重复数字的三位数？各是多少</a:t>
            </a:r>
            <a:r>
              <a:rPr lang="zh-CN" altLang="en-US" dirty="0" smtClean="0"/>
              <a:t>？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Photo of a boy grinning in front of a computer screen" title="Got a new error - progress meme">
            <a:extLst>
              <a:ext uri="{FF2B5EF4-FFF2-40B4-BE49-F238E27FC236}">
                <a16:creationId xmlns="" xmlns:a16="http://schemas.microsoft.com/office/drawing/2014/main" id="{FA878AA3-C13B-4126-8BC3-B1306633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029" y="1690688"/>
            <a:ext cx="3782290" cy="3782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471" y="331474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kern="100" dirty="0">
                <a:latin typeface="等线" charset="-122"/>
                <a:ea typeface="等线" charset="-122"/>
                <a:cs typeface="Times New Roman" charset="0"/>
              </a:rPr>
              <a:t>total=0</a:t>
            </a:r>
          </a:p>
          <a:p>
            <a:pPr algn="just"/>
            <a:r>
              <a:rPr lang="en-US" kern="100" dirty="0">
                <a:latin typeface="等线" charset="-122"/>
                <a:ea typeface="等线" charset="-122"/>
                <a:cs typeface="Times New Roman" charset="0"/>
              </a:rPr>
              <a:t>for </a:t>
            </a:r>
            <a:r>
              <a:rPr lang="en-US" kern="100" dirty="0" err="1">
                <a:latin typeface="等线" charset="-122"/>
                <a:ea typeface="等线" charset="-122"/>
                <a:cs typeface="Times New Roman" charset="0"/>
              </a:rPr>
              <a:t>i</a:t>
            </a:r>
            <a:r>
              <a:rPr lang="en-US" kern="100" dirty="0">
                <a:latin typeface="等线" charset="-122"/>
                <a:ea typeface="等线" charset="-122"/>
                <a:cs typeface="Times New Roman" charset="0"/>
              </a:rPr>
              <a:t> in range(1,5):</a:t>
            </a:r>
          </a:p>
          <a:p>
            <a:pPr algn="just"/>
            <a:r>
              <a:rPr lang="en-US" kern="100" dirty="0">
                <a:latin typeface="等线" charset="-122"/>
                <a:ea typeface="等线" charset="-122"/>
                <a:cs typeface="Times New Roman" charset="0"/>
              </a:rPr>
              <a:t>    for j in range(1,5):</a:t>
            </a:r>
          </a:p>
          <a:p>
            <a:pPr algn="just"/>
            <a:r>
              <a:rPr lang="en-US" kern="100" dirty="0">
                <a:latin typeface="等线" charset="-122"/>
                <a:ea typeface="等线" charset="-122"/>
                <a:cs typeface="Times New Roman" charset="0"/>
              </a:rPr>
              <a:t>        for k in range(1,5):</a:t>
            </a:r>
          </a:p>
          <a:p>
            <a:pPr algn="just"/>
            <a:r>
              <a:rPr lang="en-US" kern="100" dirty="0">
                <a:latin typeface="等线" charset="-122"/>
                <a:ea typeface="等线" charset="-122"/>
                <a:cs typeface="Times New Roman" charset="0"/>
              </a:rPr>
              <a:t>            if ((</a:t>
            </a:r>
            <a:r>
              <a:rPr lang="en-US" kern="100" dirty="0" err="1">
                <a:latin typeface="等线" charset="-122"/>
                <a:ea typeface="等线" charset="-122"/>
                <a:cs typeface="Times New Roman" charset="0"/>
              </a:rPr>
              <a:t>i</a:t>
            </a:r>
            <a:r>
              <a:rPr lang="en-US" kern="100" dirty="0">
                <a:latin typeface="等线" charset="-122"/>
                <a:ea typeface="等线" charset="-122"/>
                <a:cs typeface="Times New Roman" charset="0"/>
              </a:rPr>
              <a:t>!=j)and(j!=k)and(k!=</a:t>
            </a:r>
            <a:r>
              <a:rPr lang="en-US" kern="100" dirty="0" err="1">
                <a:latin typeface="等线" charset="-122"/>
                <a:ea typeface="等线" charset="-122"/>
                <a:cs typeface="Times New Roman" charset="0"/>
              </a:rPr>
              <a:t>i</a:t>
            </a:r>
            <a:r>
              <a:rPr lang="en-US" kern="100" dirty="0">
                <a:latin typeface="等线" charset="-122"/>
                <a:ea typeface="等线" charset="-122"/>
                <a:cs typeface="Times New Roman" charset="0"/>
              </a:rPr>
              <a:t>)):</a:t>
            </a:r>
          </a:p>
          <a:p>
            <a:pPr algn="just"/>
            <a:r>
              <a:rPr lang="en-US" kern="100" dirty="0">
                <a:latin typeface="等线" charset="-122"/>
                <a:ea typeface="等线" charset="-122"/>
                <a:cs typeface="Times New Roman" charset="0"/>
              </a:rPr>
              <a:t>                print(</a:t>
            </a:r>
            <a:r>
              <a:rPr lang="en-US" kern="100" dirty="0" err="1">
                <a:latin typeface="等线" charset="-122"/>
                <a:ea typeface="等线" charset="-122"/>
                <a:cs typeface="Times New Roman" charset="0"/>
              </a:rPr>
              <a:t>i,j,k</a:t>
            </a:r>
            <a:r>
              <a:rPr lang="en-US" kern="100" dirty="0">
                <a:latin typeface="等线" charset="-122"/>
                <a:ea typeface="等线" charset="-122"/>
                <a:cs typeface="Times New Roman" charset="0"/>
              </a:rPr>
              <a:t>)</a:t>
            </a:r>
          </a:p>
          <a:p>
            <a:pPr algn="just"/>
            <a:r>
              <a:rPr lang="en-US" kern="100" dirty="0">
                <a:latin typeface="等线" charset="-122"/>
                <a:ea typeface="等线" charset="-122"/>
                <a:cs typeface="Times New Roman" charset="0"/>
              </a:rPr>
              <a:t>                total+=1</a:t>
            </a:r>
          </a:p>
          <a:p>
            <a:pPr algn="just"/>
            <a:r>
              <a:rPr lang="en-US" kern="100" dirty="0">
                <a:latin typeface="等线" charset="-122"/>
                <a:ea typeface="等线" charset="-122"/>
                <a:cs typeface="Times New Roman" charset="0"/>
              </a:rPr>
              <a:t>print(total)</a:t>
            </a:r>
            <a:endParaRPr lang="en-US" kern="100" dirty="0">
              <a:effectLst/>
              <a:latin typeface="等线" charset="-122"/>
              <a:ea typeface="等线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77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Exercise time</a:t>
            </a:r>
            <a:r>
              <a:rPr lang="zh-CN" altLang="en-US" dirty="0">
                <a:cs typeface="Calibri Light"/>
              </a:rPr>
              <a:t> </a:t>
            </a:r>
            <a:r>
              <a:rPr lang="en-US" altLang="zh-CN" dirty="0" smtClean="0">
                <a:cs typeface="Calibri Light"/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完全</a:t>
            </a:r>
            <a:r>
              <a:rPr lang="zh-CN" altLang="en-US" dirty="0"/>
              <a:t>平方数</a:t>
            </a:r>
            <a:endParaRPr lang="en-US" dirty="0"/>
          </a:p>
          <a:p>
            <a:r>
              <a:rPr lang="zh-CN" altLang="en-US" dirty="0"/>
              <a:t>题目 一个整数，它加上</a:t>
            </a:r>
            <a:r>
              <a:rPr lang="en-US" dirty="0"/>
              <a:t>100</a:t>
            </a:r>
            <a:r>
              <a:rPr lang="zh-CN" altLang="en-US" dirty="0"/>
              <a:t>后是一个完全平方数，再加上</a:t>
            </a:r>
            <a:r>
              <a:rPr lang="en-US" dirty="0"/>
              <a:t>168</a:t>
            </a:r>
            <a:r>
              <a:rPr lang="zh-CN" altLang="en-US" dirty="0"/>
              <a:t>又是一个完全平方数，请问该数是多少</a:t>
            </a:r>
            <a:r>
              <a:rPr lang="zh-CN" altLang="en-US" dirty="0" smtClean="0"/>
              <a:t>？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58911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Exercise time</a:t>
            </a:r>
            <a:r>
              <a:rPr lang="zh-CN" altLang="en-US" dirty="0">
                <a:cs typeface="Calibri Light"/>
              </a:rPr>
              <a:t> </a:t>
            </a:r>
            <a:r>
              <a:rPr lang="en-US" altLang="zh-CN" dirty="0" smtClean="0">
                <a:cs typeface="Calibri Light"/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完全</a:t>
            </a:r>
            <a:r>
              <a:rPr lang="zh-CN" altLang="en-US" dirty="0"/>
              <a:t>平方数</a:t>
            </a:r>
            <a:endParaRPr lang="en-US" dirty="0"/>
          </a:p>
          <a:p>
            <a:r>
              <a:rPr lang="zh-CN" altLang="en-US" dirty="0"/>
              <a:t>题目 一个整数，它加上</a:t>
            </a:r>
            <a:r>
              <a:rPr lang="en-US" dirty="0"/>
              <a:t>100</a:t>
            </a:r>
            <a:r>
              <a:rPr lang="zh-CN" altLang="en-US" dirty="0"/>
              <a:t>后是一个完全平方数，再加上</a:t>
            </a:r>
            <a:r>
              <a:rPr lang="en-US" dirty="0"/>
              <a:t>168</a:t>
            </a:r>
            <a:r>
              <a:rPr lang="zh-CN" altLang="en-US" dirty="0"/>
              <a:t>又是一个完全平方数，请问该数是多少</a:t>
            </a:r>
            <a:r>
              <a:rPr lang="zh-CN" altLang="en-US" dirty="0" smtClean="0"/>
              <a:t>？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n=0</a:t>
            </a:r>
          </a:p>
          <a:p>
            <a:pPr marL="0" indent="0">
              <a:buNone/>
            </a:pPr>
            <a:r>
              <a:rPr lang="en-US" dirty="0"/>
              <a:t>while (n+1)**2-n*n&lt;=168:</a:t>
            </a:r>
          </a:p>
          <a:p>
            <a:pPr marL="0" indent="0">
              <a:buNone/>
            </a:pPr>
            <a:r>
              <a:rPr lang="en-US" dirty="0"/>
              <a:t>    n+=1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print(n+1)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49125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题目 企业发放的奖金根据利润提成。利润</a:t>
            </a:r>
            <a:r>
              <a:rPr lang="en-US" dirty="0"/>
              <a:t>(I)</a:t>
            </a:r>
            <a:r>
              <a:rPr lang="zh-CN" altLang="en-US" dirty="0"/>
              <a:t>低于或等于</a:t>
            </a:r>
            <a:r>
              <a:rPr lang="en-US" dirty="0"/>
              <a:t>10</a:t>
            </a:r>
            <a:r>
              <a:rPr lang="zh-CN" altLang="en-US" dirty="0"/>
              <a:t>万元时，奖金可提</a:t>
            </a:r>
            <a:r>
              <a:rPr lang="en-US" dirty="0"/>
              <a:t>10%</a:t>
            </a:r>
            <a:r>
              <a:rPr lang="zh-CN" altLang="en-US" dirty="0"/>
              <a:t>；利润高于</a:t>
            </a:r>
            <a:r>
              <a:rPr lang="en-US" dirty="0"/>
              <a:t>10</a:t>
            </a:r>
            <a:r>
              <a:rPr lang="zh-CN" altLang="en-US" dirty="0"/>
              <a:t>万元，低于</a:t>
            </a:r>
            <a:r>
              <a:rPr lang="en-US" dirty="0"/>
              <a:t>20</a:t>
            </a:r>
            <a:r>
              <a:rPr lang="zh-CN" altLang="en-US" dirty="0"/>
              <a:t>万元时，低于</a:t>
            </a:r>
            <a:r>
              <a:rPr lang="en-US" dirty="0"/>
              <a:t>10</a:t>
            </a:r>
            <a:r>
              <a:rPr lang="zh-CN" altLang="en-US" dirty="0"/>
              <a:t>万元的部分按</a:t>
            </a:r>
            <a:r>
              <a:rPr lang="en-US" dirty="0"/>
              <a:t>10%</a:t>
            </a:r>
            <a:r>
              <a:rPr lang="zh-CN" altLang="en-US" dirty="0"/>
              <a:t>提成，高于</a:t>
            </a:r>
            <a:r>
              <a:rPr lang="en-US" dirty="0"/>
              <a:t>10</a:t>
            </a:r>
            <a:r>
              <a:rPr lang="zh-CN" altLang="en-US" dirty="0"/>
              <a:t>万元的部分，可提成</a:t>
            </a:r>
            <a:r>
              <a:rPr lang="en-US" dirty="0"/>
              <a:t>7.5%</a:t>
            </a:r>
            <a:r>
              <a:rPr lang="zh-CN" altLang="en-US" dirty="0"/>
              <a:t>；</a:t>
            </a:r>
            <a:r>
              <a:rPr lang="en-US" dirty="0"/>
              <a:t>20</a:t>
            </a:r>
            <a:r>
              <a:rPr lang="zh-CN" altLang="en-US" dirty="0"/>
              <a:t>万到</a:t>
            </a:r>
            <a:r>
              <a:rPr lang="en-US" dirty="0"/>
              <a:t>40</a:t>
            </a:r>
            <a:r>
              <a:rPr lang="zh-CN" altLang="en-US" dirty="0"/>
              <a:t>万之间时，高于</a:t>
            </a:r>
            <a:r>
              <a:rPr lang="en-US" dirty="0"/>
              <a:t>20</a:t>
            </a:r>
            <a:r>
              <a:rPr lang="zh-CN" altLang="en-US" dirty="0"/>
              <a:t>万元的部分，可提成</a:t>
            </a:r>
            <a:r>
              <a:rPr lang="en-US" dirty="0"/>
              <a:t>5%</a:t>
            </a:r>
            <a:r>
              <a:rPr lang="zh-CN" altLang="en-US" dirty="0"/>
              <a:t>；</a:t>
            </a:r>
            <a:r>
              <a:rPr lang="en-US" dirty="0"/>
              <a:t>40</a:t>
            </a:r>
            <a:r>
              <a:rPr lang="zh-CN" altLang="en-US" dirty="0"/>
              <a:t>万到</a:t>
            </a:r>
            <a:r>
              <a:rPr lang="en-US" dirty="0"/>
              <a:t>60</a:t>
            </a:r>
            <a:r>
              <a:rPr lang="zh-CN" altLang="en-US" dirty="0"/>
              <a:t>万之间时高于</a:t>
            </a:r>
            <a:r>
              <a:rPr lang="en-US" dirty="0"/>
              <a:t>40</a:t>
            </a:r>
            <a:r>
              <a:rPr lang="zh-CN" altLang="en-US" dirty="0"/>
              <a:t>万元的部分，可提成</a:t>
            </a:r>
            <a:r>
              <a:rPr lang="en-US" dirty="0"/>
              <a:t>3%</a:t>
            </a:r>
            <a:r>
              <a:rPr lang="zh-CN" altLang="en-US" dirty="0"/>
              <a:t>；</a:t>
            </a:r>
            <a:r>
              <a:rPr lang="en-US" dirty="0"/>
              <a:t>60</a:t>
            </a:r>
            <a:r>
              <a:rPr lang="zh-CN" altLang="en-US" dirty="0"/>
              <a:t>万到</a:t>
            </a:r>
            <a:r>
              <a:rPr lang="en-US" dirty="0"/>
              <a:t>100</a:t>
            </a:r>
            <a:r>
              <a:rPr lang="zh-CN" altLang="en-US" dirty="0"/>
              <a:t>万之间时，高于</a:t>
            </a:r>
            <a:r>
              <a:rPr lang="en-US" dirty="0"/>
              <a:t>60</a:t>
            </a:r>
            <a:r>
              <a:rPr lang="zh-CN" altLang="en-US" dirty="0"/>
              <a:t>万元的部分，可提成</a:t>
            </a:r>
            <a:r>
              <a:rPr lang="en-US" dirty="0"/>
              <a:t>1.5%</a:t>
            </a:r>
            <a:r>
              <a:rPr lang="zh-CN" altLang="en-US" dirty="0"/>
              <a:t>，高于</a:t>
            </a:r>
            <a:r>
              <a:rPr lang="en-US" dirty="0"/>
              <a:t>100</a:t>
            </a:r>
            <a:r>
              <a:rPr lang="zh-CN" altLang="en-US" dirty="0"/>
              <a:t>万元时，超过</a:t>
            </a:r>
            <a:r>
              <a:rPr lang="en-US" dirty="0"/>
              <a:t>100</a:t>
            </a:r>
            <a:r>
              <a:rPr lang="zh-CN" altLang="en-US" dirty="0"/>
              <a:t>万元的部分按</a:t>
            </a:r>
            <a:r>
              <a:rPr lang="en-US" dirty="0"/>
              <a:t>1%</a:t>
            </a:r>
            <a:r>
              <a:rPr lang="zh-CN" altLang="en-US" dirty="0"/>
              <a:t>提成，从键盘输入当月利润</a:t>
            </a:r>
            <a:r>
              <a:rPr lang="en-US" dirty="0"/>
              <a:t>I</a:t>
            </a:r>
            <a:r>
              <a:rPr lang="zh-CN" altLang="en-US" dirty="0"/>
              <a:t>，求应发放奖金总数？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418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主流的</a:t>
            </a:r>
            <a:r>
              <a:rPr lang="en-US" altLang="zh-CN" dirty="0"/>
              <a:t>IDE--</a:t>
            </a:r>
            <a:r>
              <a:rPr lang="en-US" altLang="zh-CN" dirty="0" err="1"/>
              <a:t>PyCharm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690687"/>
            <a:ext cx="4661647" cy="470889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err="1"/>
              <a:t>Pycharm</a:t>
            </a:r>
            <a:r>
              <a:rPr lang="en-US" altLang="zh-CN" dirty="0"/>
              <a:t> IDE</a:t>
            </a:r>
            <a:r>
              <a:rPr lang="zh-CN" altLang="en-US" dirty="0"/>
              <a:t>可实现智能代码完成，动态错误检查和快速修复，简单的项目导航等等。 它提供了高效</a:t>
            </a:r>
            <a:r>
              <a:rPr lang="en-US" altLang="zh-CN" dirty="0"/>
              <a:t>Python</a:t>
            </a:r>
            <a:r>
              <a:rPr lang="zh-CN" altLang="en-US" dirty="0"/>
              <a:t>开发所需的所有工具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数以千计的插件和集成终端以进行版本控制。</a:t>
            </a:r>
          </a:p>
          <a:p>
            <a:r>
              <a:rPr lang="zh-CN" altLang="en-US" dirty="0"/>
              <a:t>在您编码时向您显示</a:t>
            </a:r>
            <a:r>
              <a:rPr lang="en-US" altLang="zh-CN" dirty="0"/>
              <a:t>PEP-8</a:t>
            </a:r>
            <a:r>
              <a:rPr lang="zh-CN" altLang="en-US" dirty="0"/>
              <a:t>建议</a:t>
            </a:r>
          </a:p>
          <a:p>
            <a:r>
              <a:rPr lang="zh-CN" altLang="en-US" dirty="0"/>
              <a:t>它支持大量的</a:t>
            </a:r>
            <a:r>
              <a:rPr lang="en-US" altLang="zh-CN" dirty="0"/>
              <a:t>Python</a:t>
            </a:r>
            <a:r>
              <a:rPr lang="zh-CN" altLang="en-US" dirty="0"/>
              <a:t>库。</a:t>
            </a:r>
          </a:p>
          <a:p>
            <a:r>
              <a:rPr lang="zh-CN" altLang="en-US" dirty="0"/>
              <a:t>与</a:t>
            </a:r>
            <a:r>
              <a:rPr lang="en-US" altLang="zh-CN" dirty="0">
                <a:hlinkClick r:id="rId2" invalidUrl="https://www.zhihu.com/search?q=virtualenv&amp;search_source=Entity&amp;hybrid_search_source=Entity&amp;hybrid_search_extra={&quot;sourceType&quot;:&quot;answer&quot;,&quot;sourceId&quot;:538809665}"/>
              </a:rPr>
              <a:t>virtualenv</a:t>
            </a:r>
            <a:r>
              <a:rPr lang="zh-CN" altLang="en-US" dirty="0"/>
              <a:t>，</a:t>
            </a:r>
            <a:r>
              <a:rPr lang="en-US" altLang="zh-CN" dirty="0" err="1"/>
              <a:t>Docker</a:t>
            </a:r>
            <a:r>
              <a:rPr lang="zh-CN" altLang="en-US" dirty="0"/>
              <a:t>和</a:t>
            </a:r>
            <a:r>
              <a:rPr lang="en-US" altLang="zh-CN" dirty="0"/>
              <a:t>Vagrant</a:t>
            </a:r>
            <a:r>
              <a:rPr lang="zh-CN" altLang="en-US" dirty="0"/>
              <a:t>轻松集成。 它还与</a:t>
            </a:r>
            <a:r>
              <a:rPr lang="en-US" altLang="zh-CN" dirty="0" err="1"/>
              <a:t>Git</a:t>
            </a:r>
            <a:r>
              <a:rPr lang="zh-CN" altLang="en-US" dirty="0"/>
              <a:t>集成。</a:t>
            </a:r>
          </a:p>
          <a:p>
            <a:r>
              <a:rPr lang="zh-CN" altLang="en-US" dirty="0"/>
              <a:t>惊人的重构支持。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945" y="1690688"/>
            <a:ext cx="6943002" cy="33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43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主流的</a:t>
            </a:r>
            <a:r>
              <a:rPr lang="en-US" altLang="zh-CN" dirty="0"/>
              <a:t>IDE--Visual Studio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30754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Microsoft</a:t>
            </a:r>
            <a:r>
              <a:rPr lang="zh-CN" altLang="en-US" dirty="0"/>
              <a:t>的代码编辑器，易用性好。有语法和错误突出显示以及自动构建等功能。</a:t>
            </a:r>
            <a:r>
              <a:rPr lang="en-US" altLang="zh-CN" dirty="0"/>
              <a:t>visual studio</a:t>
            </a:r>
            <a:r>
              <a:rPr lang="zh-CN" altLang="en-US" dirty="0"/>
              <a:t>代码支持使用</a:t>
            </a:r>
            <a:r>
              <a:rPr lang="en-US" altLang="zh-CN" dirty="0"/>
              <a:t>IntelliSense</a:t>
            </a:r>
            <a:r>
              <a:rPr lang="zh-CN" altLang="en-US" dirty="0"/>
              <a:t>进行语法突出显示和自动完成。提供基于变量类型，函数定义和导入模块的智能完成。您可以轻松安装扩展以添加新语言，主题，调试程序以及连接到其他服务。扩展程序在不同的进程中运行，确保它们不会减慢编辑器的速度。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740" y="1690688"/>
            <a:ext cx="65183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7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主流的</a:t>
            </a:r>
            <a:r>
              <a:rPr lang="en-US" altLang="zh-CN" dirty="0"/>
              <a:t>IDE--IDLE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307541" cy="4351338"/>
          </a:xfrm>
        </p:spPr>
        <p:txBody>
          <a:bodyPr/>
          <a:lstStyle/>
          <a:p>
            <a:r>
              <a:rPr lang="en-US" altLang="zh-CN" dirty="0"/>
              <a:t>windows python</a:t>
            </a:r>
            <a:r>
              <a:rPr lang="zh-CN" altLang="en-US" dirty="0"/>
              <a:t>和</a:t>
            </a:r>
            <a:r>
              <a:rPr lang="en-US" altLang="zh-CN" dirty="0"/>
              <a:t>anaconda</a:t>
            </a:r>
            <a:r>
              <a:rPr lang="zh-CN" altLang="en-US" dirty="0"/>
              <a:t>等自带安装，开箱即用，功能一般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887" y="529689"/>
            <a:ext cx="6214607" cy="55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30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主流的</a:t>
            </a:r>
            <a:r>
              <a:rPr lang="en-US" altLang="zh-CN" dirty="0"/>
              <a:t>IDE--</a:t>
            </a:r>
            <a:r>
              <a:rPr lang="en-US" altLang="zh-CN" dirty="0" err="1"/>
              <a:t>Jupyter</a:t>
            </a:r>
            <a:r>
              <a:rPr lang="en-US" altLang="zh-CN" dirty="0"/>
              <a:t>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307541" cy="4351338"/>
          </a:xfrm>
        </p:spPr>
        <p:txBody>
          <a:bodyPr/>
          <a:lstStyle/>
          <a:p>
            <a:r>
              <a:rPr lang="en-US" altLang="zh-CN" dirty="0" err="1"/>
              <a:t>Spyder</a:t>
            </a:r>
            <a:r>
              <a:rPr lang="zh-CN" altLang="en-US" dirty="0"/>
              <a:t>是</a:t>
            </a:r>
            <a:r>
              <a:rPr lang="en-US" altLang="zh-CN" dirty="0"/>
              <a:t>Python(</a:t>
            </a:r>
            <a:r>
              <a:rPr lang="en-US" altLang="zh-CN" dirty="0" err="1"/>
              <a:t>x,y</a:t>
            </a:r>
            <a:r>
              <a:rPr lang="en-US" altLang="zh-CN" dirty="0"/>
              <a:t>)</a:t>
            </a:r>
            <a:r>
              <a:rPr lang="zh-CN" altLang="en-US" dirty="0"/>
              <a:t>的作者为它开发的一个简单的集成开发环境。和其他的</a:t>
            </a:r>
            <a:r>
              <a:rPr lang="en-US" altLang="zh-CN" dirty="0"/>
              <a:t>Python</a:t>
            </a:r>
            <a:r>
              <a:rPr lang="zh-CN" altLang="en-US" dirty="0"/>
              <a:t>开发环境相比，它最大的优点就是模仿</a:t>
            </a:r>
            <a:r>
              <a:rPr lang="en-US" altLang="zh-CN" dirty="0"/>
              <a:t>MATLAB</a:t>
            </a:r>
            <a:r>
              <a:rPr lang="zh-CN" altLang="en-US" dirty="0"/>
              <a:t>的</a:t>
            </a:r>
            <a:r>
              <a:rPr lang="en-US" altLang="zh-CN" dirty="0"/>
              <a:t>"</a:t>
            </a:r>
            <a:r>
              <a:rPr lang="zh-CN" altLang="en-US" dirty="0"/>
              <a:t>工作空间</a:t>
            </a:r>
            <a:r>
              <a:rPr lang="en-US" altLang="zh-CN" dirty="0"/>
              <a:t>"</a:t>
            </a:r>
            <a:r>
              <a:rPr lang="zh-CN" altLang="en-US" dirty="0"/>
              <a:t>的功能，可以很方便地观察和修改数组的值。最出名的</a:t>
            </a:r>
            <a:r>
              <a:rPr lang="en-US" altLang="zh-CN" dirty="0"/>
              <a:t>python</a:t>
            </a:r>
            <a:r>
              <a:rPr lang="zh-CN" altLang="en-US" dirty="0"/>
              <a:t>数据科学发行版本</a:t>
            </a:r>
            <a:r>
              <a:rPr lang="en-US" altLang="zh-CN" dirty="0"/>
              <a:t>Anaconda</a:t>
            </a:r>
            <a:r>
              <a:rPr lang="zh-CN" altLang="en-US" dirty="0"/>
              <a:t>自带了</a:t>
            </a:r>
            <a:r>
              <a:rPr lang="en-US" altLang="zh-CN" dirty="0" err="1"/>
              <a:t>Spyder</a:t>
            </a:r>
            <a:r>
              <a:rPr lang="zh-CN" altLang="en-US" dirty="0"/>
              <a:t>。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85" y="1482726"/>
            <a:ext cx="6670812" cy="36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2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2196</Words>
  <Application>Microsoft Macintosh PowerPoint</Application>
  <PresentationFormat>Widescreen</PresentationFormat>
  <Paragraphs>324</Paragraphs>
  <Slides>57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宋体</vt:lpstr>
      <vt:lpstr>等线</vt:lpstr>
      <vt:lpstr>office theme</vt:lpstr>
      <vt:lpstr>PowerPoint Presentation</vt:lpstr>
      <vt:lpstr>Introduction to</vt:lpstr>
      <vt:lpstr>Python 编写IDE</vt:lpstr>
      <vt:lpstr>Python 编写IDE</vt:lpstr>
      <vt:lpstr>主流的IDE--Spyder</vt:lpstr>
      <vt:lpstr>主流的IDE--PyCharm</vt:lpstr>
      <vt:lpstr>主流的IDE--Visual Studio Code</vt:lpstr>
      <vt:lpstr>主流的IDE--IDLE</vt:lpstr>
      <vt:lpstr>主流的IDE--Jupyter Notebook</vt:lpstr>
      <vt:lpstr>Noteable (Jupyter notebooks)</vt:lpstr>
      <vt:lpstr>1. Start Noteable</vt:lpstr>
      <vt:lpstr>PowerPoint Presentation</vt:lpstr>
      <vt:lpstr>2. Clone GitRepo(recommended)</vt:lpstr>
      <vt:lpstr>3. Starting a notebook</vt:lpstr>
      <vt:lpstr>4. Toolbar</vt:lpstr>
      <vt:lpstr>5. Download files</vt:lpstr>
      <vt:lpstr>6. Kernel/Restart &amp; Clear output </vt:lpstr>
      <vt:lpstr>7. Edit/Delete Cell </vt:lpstr>
      <vt:lpstr>8. File/ Close &amp; Halt</vt:lpstr>
      <vt:lpstr>9. Create a folder                            10.Rename</vt:lpstr>
      <vt:lpstr>11. Upload files</vt:lpstr>
      <vt:lpstr>Running blocks</vt:lpstr>
      <vt:lpstr>Other operations</vt:lpstr>
      <vt:lpstr>Let us start</vt:lpstr>
      <vt:lpstr>Agenda</vt:lpstr>
      <vt:lpstr>Python as a calculator</vt:lpstr>
      <vt:lpstr>Variables</vt:lpstr>
      <vt:lpstr>PowerPoint Presentation</vt:lpstr>
      <vt:lpstr>Types</vt:lpstr>
      <vt:lpstr>PowerPoint Presentation</vt:lpstr>
      <vt:lpstr>PowerPoint Presentation</vt:lpstr>
      <vt:lpstr>Casting types</vt:lpstr>
      <vt:lpstr>Quick quiz</vt:lpstr>
      <vt:lpstr>Arithmetic operations</vt:lpstr>
      <vt:lpstr>Order precedence example</vt:lpstr>
      <vt:lpstr>Quick quiz</vt:lpstr>
      <vt:lpstr>Comparison operators</vt:lpstr>
      <vt:lpstr>Comparison examples</vt:lpstr>
      <vt:lpstr>Logical operators</vt:lpstr>
      <vt:lpstr>Combining both</vt:lpstr>
      <vt:lpstr>Another example</vt:lpstr>
      <vt:lpstr>PowerPoint Presentation</vt:lpstr>
      <vt:lpstr>Strings</vt:lpstr>
      <vt:lpstr>Strings</vt:lpstr>
      <vt:lpstr>Strings</vt:lpstr>
      <vt:lpstr>Mixing up strings and numbers</vt:lpstr>
      <vt:lpstr>Multiline strings</vt:lpstr>
      <vt:lpstr>Printing</vt:lpstr>
      <vt:lpstr>Quick quiz</vt:lpstr>
      <vt:lpstr>Another more generic way to fix it</vt:lpstr>
      <vt:lpstr>Placeholders</vt:lpstr>
      <vt:lpstr>Commenting</vt:lpstr>
      <vt:lpstr>Exercise time 1</vt:lpstr>
      <vt:lpstr>Exercise time 1</vt:lpstr>
      <vt:lpstr>Exercise time 2</vt:lpstr>
      <vt:lpstr>Exercise time 2</vt:lpstr>
      <vt:lpstr>作业：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2024-04-28T07:31:15Z</dcterms:modified>
</cp:coreProperties>
</file>