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9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tags/tag20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7" r:id="rId2"/>
    <p:sldId id="551" r:id="rId3"/>
    <p:sldId id="260" r:id="rId4"/>
    <p:sldId id="595" r:id="rId5"/>
    <p:sldId id="553" r:id="rId6"/>
    <p:sldId id="596" r:id="rId7"/>
    <p:sldId id="520" r:id="rId8"/>
    <p:sldId id="597" r:id="rId9"/>
    <p:sldId id="558" r:id="rId10"/>
    <p:sldId id="598" r:id="rId11"/>
    <p:sldId id="527" r:id="rId12"/>
    <p:sldId id="559" r:id="rId13"/>
    <p:sldId id="599" r:id="rId14"/>
    <p:sldId id="560" r:id="rId15"/>
    <p:sldId id="526" r:id="rId16"/>
    <p:sldId id="600" r:id="rId17"/>
    <p:sldId id="561" r:id="rId18"/>
    <p:sldId id="601" r:id="rId19"/>
    <p:sldId id="565" r:id="rId20"/>
    <p:sldId id="602" r:id="rId21"/>
    <p:sldId id="603" r:id="rId22"/>
    <p:sldId id="604" r:id="rId23"/>
    <p:sldId id="566" r:id="rId24"/>
    <p:sldId id="567" r:id="rId25"/>
    <p:sldId id="605" r:id="rId26"/>
    <p:sldId id="606" r:id="rId27"/>
    <p:sldId id="607" r:id="rId28"/>
    <p:sldId id="608" r:id="rId29"/>
    <p:sldId id="609" r:id="rId30"/>
    <p:sldId id="610" r:id="rId31"/>
    <p:sldId id="577" r:id="rId32"/>
    <p:sldId id="578" r:id="rId33"/>
    <p:sldId id="579" r:id="rId34"/>
    <p:sldId id="611" r:id="rId35"/>
    <p:sldId id="624" r:id="rId36"/>
    <p:sldId id="625" r:id="rId37"/>
    <p:sldId id="612" r:id="rId38"/>
    <p:sldId id="531" r:id="rId39"/>
    <p:sldId id="613" r:id="rId40"/>
    <p:sldId id="581" r:id="rId41"/>
    <p:sldId id="614" r:id="rId42"/>
    <p:sldId id="615" r:id="rId43"/>
    <p:sldId id="616" r:id="rId44"/>
    <p:sldId id="617" r:id="rId45"/>
    <p:sldId id="582" r:id="rId46"/>
    <p:sldId id="618" r:id="rId47"/>
    <p:sldId id="586" r:id="rId48"/>
    <p:sldId id="587" r:id="rId49"/>
    <p:sldId id="619" r:id="rId50"/>
    <p:sldId id="620" r:id="rId51"/>
    <p:sldId id="621" r:id="rId52"/>
    <p:sldId id="622" r:id="rId53"/>
    <p:sldId id="623" r:id="rId54"/>
    <p:sldId id="626" r:id="rId55"/>
    <p:sldId id="289" r:id="rId56"/>
  </p:sldIdLst>
  <p:sldSz cx="12198350" cy="6859588"/>
  <p:notesSz cx="6858000" cy="9144000"/>
  <p:defaultTextStyle>
    <a:defPPr>
      <a:defRPr lang="en-US"/>
    </a:defPPr>
    <a:lvl1pPr marL="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83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43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3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927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87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47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70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881" userDrawn="1">
          <p15:clr>
            <a:srgbClr val="A4A3A4"/>
          </p15:clr>
        </p15:guide>
        <p15:guide id="4" pos="3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6062"/>
    <a:srgbClr val="92D050"/>
    <a:srgbClr val="3A4187"/>
    <a:srgbClr val="FF9900"/>
    <a:srgbClr val="28A7E1"/>
    <a:srgbClr val="FFFFFF"/>
    <a:srgbClr val="1A8ABC"/>
    <a:srgbClr val="A4B3D8"/>
    <a:srgbClr val="8C9EE0"/>
    <a:srgbClr val="3E5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9388" autoAdjust="0"/>
  </p:normalViewPr>
  <p:slideViewPr>
    <p:cSldViewPr showGuides="1">
      <p:cViewPr>
        <p:scale>
          <a:sx n="75" d="100"/>
          <a:sy n="75" d="100"/>
        </p:scale>
        <p:origin x="168" y="1544"/>
      </p:cViewPr>
      <p:guideLst>
        <p:guide orient="horz" pos="2160"/>
        <p:guide pos="2880"/>
        <p:guide orient="horz" pos="2881"/>
        <p:guide pos="3842"/>
      </p:guideLst>
    </p:cSldViewPr>
  </p:slideViewPr>
  <p:outlineViewPr>
    <p:cViewPr>
      <p:scale>
        <a:sx n="33" d="100"/>
        <a:sy n="33" d="100"/>
      </p:scale>
      <p:origin x="0" y="-60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F61FD-43C1-45A3-B077-781AC9FD5462}" type="datetimeFigureOut">
              <a:rPr lang="zh-CN" altLang="en-US" smtClean="0"/>
              <a:t>2024/3/28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E9814-CAA5-4CF7-93FE-A06EDDD44E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3976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F1BB2-1D8D-4BBB-9148-79BEE44F321A}" type="datetimeFigureOut">
              <a:rPr lang="zh-CN" altLang="en-US" smtClean="0"/>
              <a:t>2024/3/28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D3FF7-3F3E-4A9A-BF01-B65FDB219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79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2634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830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5150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2864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7843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19119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398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5014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6076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8425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0271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848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9469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090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8261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3566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77581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56071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63547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2341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3915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563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8674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7022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1801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67909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3433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4524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2611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5052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7599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9875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728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49975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33599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40732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4351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5059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923657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73795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89116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683884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051391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764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49220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54288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5994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9941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574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2287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997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51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876" y="2841225"/>
            <a:ext cx="10368598" cy="196048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753" y="5182800"/>
            <a:ext cx="8538845" cy="23373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9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9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8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一级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352424"/>
            <a:ext cx="5334000" cy="42941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1143795"/>
            <a:ext cx="10978515" cy="50292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两级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6581775" cy="400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1600994"/>
            <a:ext cx="10978515" cy="45720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841375" y="984137"/>
            <a:ext cx="10747058" cy="4644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SzPct val="80000"/>
              <a:buFont typeface="Wingdings" panose="05000000000000000000" pitchFamily="2" charset="2"/>
              <a:buNone/>
              <a:defRPr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917" y="8477096"/>
            <a:ext cx="2846282" cy="486946"/>
          </a:xfrm>
          <a:prstGeom prst="rect">
            <a:avLst/>
          </a:prstGeom>
        </p:spPr>
        <p:txBody>
          <a:bodyPr vert="horz" lIns="121963" tIns="60981" rIns="121963" bIns="60981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7770" y="8477096"/>
            <a:ext cx="3862811" cy="486946"/>
          </a:xfrm>
          <a:prstGeom prst="rect">
            <a:avLst/>
          </a:prstGeom>
        </p:spPr>
        <p:txBody>
          <a:bodyPr vert="horz" lIns="121963" tIns="60981" rIns="121963" bIns="60981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151" y="8477096"/>
            <a:ext cx="2846282" cy="486946"/>
          </a:xfrm>
          <a:prstGeom prst="rect">
            <a:avLst/>
          </a:prstGeom>
        </p:spPr>
        <p:txBody>
          <a:bodyPr vert="horz" lIns="121963" tIns="60981" rIns="121963" bIns="60981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ext Placeholder 2"/>
          <p:cNvSpPr>
            <a:spLocks noGrp="1"/>
          </p:cNvSpPr>
          <p:nvPr>
            <p:ph type="body" idx="1"/>
          </p:nvPr>
        </p:nvSpPr>
        <p:spPr>
          <a:xfrm>
            <a:off x="609521" y="1143794"/>
            <a:ext cx="10971372" cy="5000369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矩形 23"/>
          <p:cNvSpPr/>
          <p:nvPr userDrawn="1"/>
        </p:nvSpPr>
        <p:spPr>
          <a:xfrm>
            <a:off x="0" y="332656"/>
            <a:ext cx="12198350" cy="432048"/>
          </a:xfrm>
          <a:prstGeom prst="rect">
            <a:avLst/>
          </a:prstGeom>
          <a:solidFill>
            <a:srgbClr val="3A4187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lvl="0" algn="ctr"/>
            <a:endParaRPr lang="zh-CN" altLang="en-US"/>
          </a:p>
        </p:txBody>
      </p:sp>
      <p:sp>
        <p:nvSpPr>
          <p:cNvPr id="25" name="矩形 24"/>
          <p:cNvSpPr/>
          <p:nvPr userDrawn="1"/>
        </p:nvSpPr>
        <p:spPr>
          <a:xfrm>
            <a:off x="0" y="764704"/>
            <a:ext cx="12198350" cy="720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 userDrawn="1"/>
        </p:nvSpPr>
        <p:spPr>
          <a:xfrm>
            <a:off x="11280775" y="330107"/>
            <a:ext cx="485233" cy="48523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15"/>
          <p:cNvSpPr txBox="1"/>
          <p:nvPr userDrawn="1"/>
        </p:nvSpPr>
        <p:spPr>
          <a:xfrm>
            <a:off x="11283362" y="442092"/>
            <a:ext cx="4833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r>
              <a:rPr lang="zh-CN" altLang="en-US" sz="1600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9" name="矩形 28"/>
          <p:cNvSpPr/>
          <p:nvPr userDrawn="1"/>
        </p:nvSpPr>
        <p:spPr>
          <a:xfrm>
            <a:off x="6632575" y="332656"/>
            <a:ext cx="4343400" cy="4320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单元</a:t>
            </a:r>
            <a:r>
              <a:rPr lang="en-US" altLang="zh-CN" sz="16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  </a:t>
            </a:r>
            <a:r>
              <a:rPr lang="zh-CN" altLang="en-US" sz="16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基本数据类型与运算符的应用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772942" y="362834"/>
            <a:ext cx="5305686" cy="399960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0" name="等腰三角形 39">
            <a:hlinkClick r:id="" action="ppaction://hlinkshowjump?jump=previousslide"/>
          </p:cNvPr>
          <p:cNvSpPr/>
          <p:nvPr userDrawn="1"/>
        </p:nvSpPr>
        <p:spPr>
          <a:xfrm rot="5400000" flipH="1">
            <a:off x="385417" y="517775"/>
            <a:ext cx="98663" cy="101148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/>
          </a:p>
        </p:txBody>
      </p:sp>
      <p:sp>
        <p:nvSpPr>
          <p:cNvPr id="41" name="等腰三角形 40">
            <a:hlinkClick r:id="" action="ppaction://hlinkshowjump?jump=previousslide"/>
          </p:cNvPr>
          <p:cNvSpPr/>
          <p:nvPr userDrawn="1"/>
        </p:nvSpPr>
        <p:spPr>
          <a:xfrm rot="5400000" flipH="1">
            <a:off x="525117" y="517775"/>
            <a:ext cx="98663" cy="101148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/>
          </a:p>
        </p:txBody>
      </p:sp>
      <p:sp>
        <p:nvSpPr>
          <p:cNvPr id="42" name="等腰三角形 41">
            <a:hlinkClick r:id="" action="ppaction://hlinkshowjump?jump=previousslide"/>
          </p:cNvPr>
          <p:cNvSpPr/>
          <p:nvPr userDrawn="1"/>
        </p:nvSpPr>
        <p:spPr>
          <a:xfrm rot="5400000" flipH="1">
            <a:off x="658467" y="517775"/>
            <a:ext cx="98663" cy="101148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l" defTabSz="1219835" rtl="0" eaLnBrk="1" latinLnBrk="0" hangingPunct="1">
        <a:spcBef>
          <a:spcPct val="0"/>
        </a:spcBef>
        <a:buNone/>
        <a:defRPr sz="2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835" rtl="0" eaLnBrk="1" latinLnBrk="0" hangingPunct="1">
        <a:spcBef>
          <a:spcPct val="20000"/>
        </a:spcBef>
        <a:buSzPct val="80000"/>
        <a:buFont typeface="Wingdings" panose="05000000000000000000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91235" indent="-3810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2463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423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744470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354070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670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90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50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83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43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3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927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87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47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70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image" Target="../media/image2.png"/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2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image" Target="../media/image2.png"/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4" Type="http://schemas.openxmlformats.org/officeDocument/2006/relationships/tags" Target="../tags/tag5.xml"/><Relationship Id="rId5" Type="http://schemas.openxmlformats.org/officeDocument/2006/relationships/tags" Target="../tags/tag6.xml"/><Relationship Id="rId6" Type="http://schemas.openxmlformats.org/officeDocument/2006/relationships/tags" Target="../tags/tag7.xml"/><Relationship Id="rId7" Type="http://schemas.openxmlformats.org/officeDocument/2006/relationships/tags" Target="../tags/tag8.xml"/><Relationship Id="rId8" Type="http://schemas.openxmlformats.org/officeDocument/2006/relationships/slideLayout" Target="../slideLayouts/slideLayout3.xml"/><Relationship Id="rId9" Type="http://schemas.openxmlformats.org/officeDocument/2006/relationships/notesSlide" Target="../notesSlides/notesSlide3.xml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image" Target="../media/image2.png"/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4" Type="http://schemas.openxmlformats.org/officeDocument/2006/relationships/tags" Target="../tags/tag12.xml"/><Relationship Id="rId5" Type="http://schemas.openxmlformats.org/officeDocument/2006/relationships/tags" Target="../tags/tag13.xml"/><Relationship Id="rId6" Type="http://schemas.openxmlformats.org/officeDocument/2006/relationships/tags" Target="../tags/tag14.xml"/><Relationship Id="rId7" Type="http://schemas.openxmlformats.org/officeDocument/2006/relationships/tags" Target="../tags/tag15.xml"/><Relationship Id="rId8" Type="http://schemas.openxmlformats.org/officeDocument/2006/relationships/tags" Target="../tags/tag16.xml"/><Relationship Id="rId9" Type="http://schemas.openxmlformats.org/officeDocument/2006/relationships/slideLayout" Target="../slideLayouts/slideLayout3.xml"/><Relationship Id="rId10" Type="http://schemas.openxmlformats.org/officeDocument/2006/relationships/notesSlide" Target="../notesSlides/notesSlide4.xml"/><Relationship Id="rId1" Type="http://schemas.openxmlformats.org/officeDocument/2006/relationships/tags" Target="../tags/tag9.xml"/><Relationship Id="rId2" Type="http://schemas.openxmlformats.org/officeDocument/2006/relationships/tags" Target="../tags/tag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2.png"/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8350" cy="6859588"/>
          </a:xfrm>
          <a:prstGeom prst="rect">
            <a:avLst/>
          </a:prstGeom>
        </p:spPr>
      </p:pic>
      <p:sp>
        <p:nvSpPr>
          <p:cNvPr id="2" name="TextBox 17"/>
          <p:cNvSpPr txBox="1"/>
          <p:nvPr/>
        </p:nvSpPr>
        <p:spPr>
          <a:xfrm>
            <a:off x="2522075" y="894193"/>
            <a:ext cx="2173855" cy="861817"/>
          </a:xfrm>
          <a:prstGeom prst="rect">
            <a:avLst/>
          </a:prstGeom>
          <a:solidFill>
            <a:srgbClr val="28A7E1"/>
          </a:solidFill>
        </p:spPr>
        <p:txBody>
          <a:bodyPr wrap="square" lIns="121963" tIns="60981" rIns="121963" bIns="60981" rtlCol="0">
            <a:spAutoFit/>
          </a:bodyPr>
          <a:lstStyle/>
          <a:p>
            <a:r>
              <a:rPr lang="zh-CN" altLang="en-US" sz="4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单元</a:t>
            </a:r>
            <a:r>
              <a:rPr lang="en-US" altLang="zh-CN" sz="4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</a:p>
        </p:txBody>
      </p:sp>
      <p:sp>
        <p:nvSpPr>
          <p:cNvPr id="3" name="TextBox 18"/>
          <p:cNvSpPr txBox="1"/>
          <p:nvPr/>
        </p:nvSpPr>
        <p:spPr>
          <a:xfrm>
            <a:off x="5337174" y="689290"/>
            <a:ext cx="4256987" cy="1292704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pPr algn="ctr"/>
            <a:r>
              <a:rPr lang="zh-CN" altLang="en-US" sz="3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基本数据类型</a:t>
            </a:r>
            <a:r>
              <a:rPr lang="zh-CN" altLang="en-US" sz="38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与运算符</a:t>
            </a:r>
            <a:r>
              <a:rPr lang="zh-CN" altLang="en-US" sz="3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sz="38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应用</a:t>
            </a:r>
            <a:endParaRPr lang="zh-CN" altLang="en-US" sz="3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50919" y="1981994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6"/>
          <p:cNvSpPr txBox="1"/>
          <p:nvPr/>
        </p:nvSpPr>
        <p:spPr>
          <a:xfrm>
            <a:off x="2424226" y="2360233"/>
            <a:ext cx="7349898" cy="492485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程序设计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63950" y="4101955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2.1.1 6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个基本数据类型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="" xmlns:a16="http://schemas.microsoft.com/office/drawing/2014/main" id="{0695E172-F6B6-4310-9135-9BA499BF0457}"/>
              </a:ext>
            </a:extLst>
          </p:cNvPr>
          <p:cNvGrpSpPr/>
          <p:nvPr/>
        </p:nvGrpSpPr>
        <p:grpSpPr>
          <a:xfrm>
            <a:off x="1755775" y="1753394"/>
            <a:ext cx="3950557" cy="929225"/>
            <a:chOff x="1383443" y="2399089"/>
            <a:chExt cx="5998431" cy="1410912"/>
          </a:xfrm>
        </p:grpSpPr>
        <p:sp>
          <p:nvSpPr>
            <p:cNvPr id="15" name="矩形: 圆角 8">
              <a:extLst>
                <a:ext uri="{FF2B5EF4-FFF2-40B4-BE49-F238E27FC236}">
                  <a16:creationId xmlns="" xmlns:a16="http://schemas.microsoft.com/office/drawing/2014/main" id="{5E845B5F-ADA3-4695-918E-B459AB6A904B}"/>
                </a:ext>
              </a:extLst>
            </p:cNvPr>
            <p:cNvSpPr/>
            <p:nvPr/>
          </p:nvSpPr>
          <p:spPr>
            <a:xfrm>
              <a:off x="1383443" y="2400300"/>
              <a:ext cx="5998431" cy="1209675"/>
            </a:xfrm>
            <a:prstGeom prst="roundRect">
              <a:avLst>
                <a:gd name="adj" fmla="val 50000"/>
              </a:avLst>
            </a:prstGeom>
            <a:solidFill>
              <a:srgbClr val="EDF4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B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16" name="组合 2">
              <a:extLst>
                <a:ext uri="{FF2B5EF4-FFF2-40B4-BE49-F238E27FC236}">
                  <a16:creationId xmlns="" xmlns:a16="http://schemas.microsoft.com/office/drawing/2014/main" id="{2D3B7585-F03C-4832-A4E0-0874193E1B16}"/>
                </a:ext>
              </a:extLst>
            </p:cNvPr>
            <p:cNvGrpSpPr/>
            <p:nvPr/>
          </p:nvGrpSpPr>
          <p:grpSpPr>
            <a:xfrm>
              <a:off x="1896424" y="2399089"/>
              <a:ext cx="1848528" cy="1410912"/>
              <a:chOff x="2921995" y="2880735"/>
              <a:chExt cx="1530201" cy="1167585"/>
            </a:xfrm>
          </p:grpSpPr>
          <p:sp>
            <p:nvSpPr>
              <p:cNvPr id="17" name="任意多边形 69">
                <a:extLst>
                  <a:ext uri="{FF2B5EF4-FFF2-40B4-BE49-F238E27FC236}">
                    <a16:creationId xmlns="" xmlns:a16="http://schemas.microsoft.com/office/drawing/2014/main" id="{07111A1C-5EBA-44AD-8DF0-C462253F7FAE}"/>
                  </a:ext>
                </a:extLst>
              </p:cNvPr>
              <p:cNvSpPr/>
              <p:nvPr/>
            </p:nvSpPr>
            <p:spPr>
              <a:xfrm flipV="1">
                <a:off x="4152127" y="3840631"/>
                <a:ext cx="300069" cy="173838"/>
              </a:xfrm>
              <a:custGeom>
                <a:avLst/>
                <a:gdLst>
                  <a:gd name="connsiteX0" fmla="*/ 367678 w 370875"/>
                  <a:gd name="connsiteY0" fmla="*/ 140677 h 140677"/>
                  <a:gd name="connsiteX1" fmla="*/ 370875 w 370875"/>
                  <a:gd name="connsiteY1" fmla="*/ 0 h 140677"/>
                  <a:gd name="connsiteX2" fmla="*/ 0 w 370875"/>
                  <a:gd name="connsiteY2" fmla="*/ 134282 h 140677"/>
                  <a:gd name="connsiteX3" fmla="*/ 367678 w 370875"/>
                  <a:gd name="connsiteY3" fmla="*/ 140677 h 140677"/>
                  <a:gd name="connsiteX0" fmla="*/ 367678 w 370875"/>
                  <a:gd name="connsiteY0" fmla="*/ 232793 h 232793"/>
                  <a:gd name="connsiteX1" fmla="*/ 370875 w 370875"/>
                  <a:gd name="connsiteY1" fmla="*/ 92116 h 232793"/>
                  <a:gd name="connsiteX2" fmla="*/ 0 w 370875"/>
                  <a:gd name="connsiteY2" fmla="*/ 226398 h 232793"/>
                  <a:gd name="connsiteX3" fmla="*/ 367678 w 370875"/>
                  <a:gd name="connsiteY3" fmla="*/ 232793 h 232793"/>
                  <a:gd name="connsiteX0" fmla="*/ 367678 w 370875"/>
                  <a:gd name="connsiteY0" fmla="*/ 233290 h 233290"/>
                  <a:gd name="connsiteX1" fmla="*/ 370875 w 370875"/>
                  <a:gd name="connsiteY1" fmla="*/ 92613 h 233290"/>
                  <a:gd name="connsiteX2" fmla="*/ 0 w 370875"/>
                  <a:gd name="connsiteY2" fmla="*/ 226895 h 233290"/>
                  <a:gd name="connsiteX3" fmla="*/ 367678 w 370875"/>
                  <a:gd name="connsiteY3" fmla="*/ 233290 h 233290"/>
                  <a:gd name="connsiteX0" fmla="*/ 367678 w 370875"/>
                  <a:gd name="connsiteY0" fmla="*/ 229170 h 229170"/>
                  <a:gd name="connsiteX1" fmla="*/ 370875 w 370875"/>
                  <a:gd name="connsiteY1" fmla="*/ 88493 h 229170"/>
                  <a:gd name="connsiteX2" fmla="*/ 0 w 370875"/>
                  <a:gd name="connsiteY2" fmla="*/ 222775 h 229170"/>
                  <a:gd name="connsiteX3" fmla="*/ 367678 w 370875"/>
                  <a:gd name="connsiteY3" fmla="*/ 229170 h 229170"/>
                  <a:gd name="connsiteX0" fmla="*/ 386861 w 390058"/>
                  <a:gd name="connsiteY0" fmla="*/ 227542 h 230739"/>
                  <a:gd name="connsiteX1" fmla="*/ 390058 w 390058"/>
                  <a:gd name="connsiteY1" fmla="*/ 86865 h 230739"/>
                  <a:gd name="connsiteX2" fmla="*/ 0 w 390058"/>
                  <a:gd name="connsiteY2" fmla="*/ 230739 h 230739"/>
                  <a:gd name="connsiteX3" fmla="*/ 386861 w 390058"/>
                  <a:gd name="connsiteY3" fmla="*/ 227542 h 230739"/>
                  <a:gd name="connsiteX0" fmla="*/ 386861 w 390058"/>
                  <a:gd name="connsiteY0" fmla="*/ 231640 h 234837"/>
                  <a:gd name="connsiteX1" fmla="*/ 390058 w 390058"/>
                  <a:gd name="connsiteY1" fmla="*/ 90963 h 234837"/>
                  <a:gd name="connsiteX2" fmla="*/ 0 w 390058"/>
                  <a:gd name="connsiteY2" fmla="*/ 234837 h 234837"/>
                  <a:gd name="connsiteX3" fmla="*/ 386861 w 390058"/>
                  <a:gd name="connsiteY3" fmla="*/ 231640 h 234837"/>
                  <a:gd name="connsiteX0" fmla="*/ 386861 w 397219"/>
                  <a:gd name="connsiteY0" fmla="*/ 231640 h 234837"/>
                  <a:gd name="connsiteX1" fmla="*/ 390058 w 397219"/>
                  <a:gd name="connsiteY1" fmla="*/ 90963 h 234837"/>
                  <a:gd name="connsiteX2" fmla="*/ 0 w 397219"/>
                  <a:gd name="connsiteY2" fmla="*/ 234837 h 234837"/>
                  <a:gd name="connsiteX3" fmla="*/ 386861 w 397219"/>
                  <a:gd name="connsiteY3" fmla="*/ 231640 h 234837"/>
                  <a:gd name="connsiteX0" fmla="*/ 386861 w 401264"/>
                  <a:gd name="connsiteY0" fmla="*/ 231640 h 234837"/>
                  <a:gd name="connsiteX1" fmla="*/ 390058 w 401264"/>
                  <a:gd name="connsiteY1" fmla="*/ 90963 h 234837"/>
                  <a:gd name="connsiteX2" fmla="*/ 0 w 401264"/>
                  <a:gd name="connsiteY2" fmla="*/ 234837 h 234837"/>
                  <a:gd name="connsiteX3" fmla="*/ 386861 w 401264"/>
                  <a:gd name="connsiteY3" fmla="*/ 231640 h 234837"/>
                  <a:gd name="connsiteX0" fmla="*/ 386861 w 406990"/>
                  <a:gd name="connsiteY0" fmla="*/ 231640 h 234837"/>
                  <a:gd name="connsiteX1" fmla="*/ 390058 w 406990"/>
                  <a:gd name="connsiteY1" fmla="*/ 90963 h 234837"/>
                  <a:gd name="connsiteX2" fmla="*/ 0 w 406990"/>
                  <a:gd name="connsiteY2" fmla="*/ 234837 h 234837"/>
                  <a:gd name="connsiteX3" fmla="*/ 386861 w 406990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28587 h 231784"/>
                  <a:gd name="connsiteX1" fmla="*/ 390058 w 400092"/>
                  <a:gd name="connsiteY1" fmla="*/ 87910 h 231784"/>
                  <a:gd name="connsiteX2" fmla="*/ 0 w 400092"/>
                  <a:gd name="connsiteY2" fmla="*/ 231784 h 231784"/>
                  <a:gd name="connsiteX3" fmla="*/ 386861 w 400092"/>
                  <a:gd name="connsiteY3" fmla="*/ 228587 h 231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92" h="231784">
                    <a:moveTo>
                      <a:pt x="386861" y="228587"/>
                    </a:moveTo>
                    <a:cubicBezTo>
                      <a:pt x="399561" y="220066"/>
                      <a:pt x="407403" y="162418"/>
                      <a:pt x="390058" y="87910"/>
                    </a:cubicBezTo>
                    <a:cubicBezTo>
                      <a:pt x="295691" y="-157526"/>
                      <a:pt x="37301" y="183825"/>
                      <a:pt x="0" y="231784"/>
                    </a:cubicBezTo>
                    <a:lnTo>
                      <a:pt x="386861" y="22858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8" name="任意多边形 78">
                <a:extLst>
                  <a:ext uri="{FF2B5EF4-FFF2-40B4-BE49-F238E27FC236}">
                    <a16:creationId xmlns="" xmlns:a16="http://schemas.microsoft.com/office/drawing/2014/main" id="{6D87C080-69AF-49C4-B844-25DEA8386557}"/>
                  </a:ext>
                </a:extLst>
              </p:cNvPr>
              <p:cNvSpPr/>
              <p:nvPr/>
            </p:nvSpPr>
            <p:spPr>
              <a:xfrm flipV="1">
                <a:off x="2921995" y="2880735"/>
                <a:ext cx="1515173" cy="1167585"/>
              </a:xfrm>
              <a:custGeom>
                <a:avLst/>
                <a:gdLst>
                  <a:gd name="connsiteX0" fmla="*/ 0 w 2042024"/>
                  <a:gd name="connsiteY0" fmla="*/ 1566371 h 1570472"/>
                  <a:gd name="connsiteX1" fmla="*/ 959505 w 2042024"/>
                  <a:gd name="connsiteY1" fmla="*/ 0 h 1570472"/>
                  <a:gd name="connsiteX2" fmla="*/ 1943613 w 2042024"/>
                  <a:gd name="connsiteY2" fmla="*/ 24603 h 1570472"/>
                  <a:gd name="connsiteX3" fmla="*/ 2042024 w 2042024"/>
                  <a:gd name="connsiteY3" fmla="*/ 106612 h 1570472"/>
                  <a:gd name="connsiteX4" fmla="*/ 1021012 w 2042024"/>
                  <a:gd name="connsiteY4" fmla="*/ 1570472 h 1570472"/>
                  <a:gd name="connsiteX5" fmla="*/ 0 w 2042024"/>
                  <a:gd name="connsiteY5" fmla="*/ 1566371 h 15704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112234"/>
                  <a:gd name="connsiteY0" fmla="*/ 1602749 h 1602749"/>
                  <a:gd name="connsiteX1" fmla="*/ 947203 w 2112234"/>
                  <a:gd name="connsiteY1" fmla="*/ 28177 h 1602749"/>
                  <a:gd name="connsiteX2" fmla="*/ 1931311 w 2112234"/>
                  <a:gd name="connsiteY2" fmla="*/ 52780 h 1602749"/>
                  <a:gd name="connsiteX3" fmla="*/ 2029722 w 2112234"/>
                  <a:gd name="connsiteY3" fmla="*/ 134789 h 1602749"/>
                  <a:gd name="connsiteX4" fmla="*/ 1029212 w 2112234"/>
                  <a:gd name="connsiteY4" fmla="*/ 1594548 h 1602749"/>
                  <a:gd name="connsiteX5" fmla="*/ 0 w 2112234"/>
                  <a:gd name="connsiteY5" fmla="*/ 1602749 h 1602749"/>
                  <a:gd name="connsiteX0" fmla="*/ 0 w 2094991"/>
                  <a:gd name="connsiteY0" fmla="*/ 1602749 h 1602749"/>
                  <a:gd name="connsiteX1" fmla="*/ 947203 w 2094991"/>
                  <a:gd name="connsiteY1" fmla="*/ 28177 h 1602749"/>
                  <a:gd name="connsiteX2" fmla="*/ 1931311 w 2094991"/>
                  <a:gd name="connsiteY2" fmla="*/ 52780 h 1602749"/>
                  <a:gd name="connsiteX3" fmla="*/ 2029722 w 2094991"/>
                  <a:gd name="connsiteY3" fmla="*/ 134789 h 1602749"/>
                  <a:gd name="connsiteX4" fmla="*/ 1029212 w 2094991"/>
                  <a:gd name="connsiteY4" fmla="*/ 1594548 h 1602749"/>
                  <a:gd name="connsiteX5" fmla="*/ 0 w 2094991"/>
                  <a:gd name="connsiteY5" fmla="*/ 1602749 h 1602749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6763"/>
                  <a:gd name="connsiteY0" fmla="*/ 1574572 h 1574572"/>
                  <a:gd name="connsiteX1" fmla="*/ 947203 w 2026763"/>
                  <a:gd name="connsiteY1" fmla="*/ 0 h 1574572"/>
                  <a:gd name="connsiteX2" fmla="*/ 1931311 w 2026763"/>
                  <a:gd name="connsiteY2" fmla="*/ 24603 h 1574572"/>
                  <a:gd name="connsiteX3" fmla="*/ 2026763 w 2026763"/>
                  <a:gd name="connsiteY3" fmla="*/ 118448 h 1574572"/>
                  <a:gd name="connsiteX4" fmla="*/ 1029212 w 2026763"/>
                  <a:gd name="connsiteY4" fmla="*/ 1566371 h 1574572"/>
                  <a:gd name="connsiteX5" fmla="*/ 0 w 2026763"/>
                  <a:gd name="connsiteY5" fmla="*/ 1574572 h 1574572"/>
                  <a:gd name="connsiteX0" fmla="*/ 0 w 2020231"/>
                  <a:gd name="connsiteY0" fmla="*/ 1554978 h 1566371"/>
                  <a:gd name="connsiteX1" fmla="*/ 940671 w 2020231"/>
                  <a:gd name="connsiteY1" fmla="*/ 0 h 1566371"/>
                  <a:gd name="connsiteX2" fmla="*/ 1924779 w 2020231"/>
                  <a:gd name="connsiteY2" fmla="*/ 24603 h 1566371"/>
                  <a:gd name="connsiteX3" fmla="*/ 2020231 w 2020231"/>
                  <a:gd name="connsiteY3" fmla="*/ 118448 h 1566371"/>
                  <a:gd name="connsiteX4" fmla="*/ 1022680 w 2020231"/>
                  <a:gd name="connsiteY4" fmla="*/ 1566371 h 1566371"/>
                  <a:gd name="connsiteX5" fmla="*/ 0 w 2020231"/>
                  <a:gd name="connsiteY5" fmla="*/ 1554978 h 1566371"/>
                  <a:gd name="connsiteX0" fmla="*/ 0 w 2020231"/>
                  <a:gd name="connsiteY0" fmla="*/ 1545387 h 1556780"/>
                  <a:gd name="connsiteX1" fmla="*/ 931079 w 2020231"/>
                  <a:gd name="connsiteY1" fmla="*/ 0 h 1556780"/>
                  <a:gd name="connsiteX2" fmla="*/ 1924779 w 2020231"/>
                  <a:gd name="connsiteY2" fmla="*/ 15012 h 1556780"/>
                  <a:gd name="connsiteX3" fmla="*/ 2020231 w 2020231"/>
                  <a:gd name="connsiteY3" fmla="*/ 108857 h 1556780"/>
                  <a:gd name="connsiteX4" fmla="*/ 1022680 w 2020231"/>
                  <a:gd name="connsiteY4" fmla="*/ 1556780 h 1556780"/>
                  <a:gd name="connsiteX5" fmla="*/ 0 w 2020231"/>
                  <a:gd name="connsiteY5" fmla="*/ 1545387 h 15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20231" h="1556780">
                    <a:moveTo>
                      <a:pt x="0" y="1545387"/>
                    </a:moveTo>
                    <a:cubicBezTo>
                      <a:pt x="656072" y="151235"/>
                      <a:pt x="631747" y="123013"/>
                      <a:pt x="931079" y="0"/>
                    </a:cubicBezTo>
                    <a:lnTo>
                      <a:pt x="1924779" y="15012"/>
                    </a:lnTo>
                    <a:cubicBezTo>
                      <a:pt x="1978992" y="42306"/>
                      <a:pt x="1991987" y="59065"/>
                      <a:pt x="2020231" y="108857"/>
                    </a:cubicBezTo>
                    <a:cubicBezTo>
                      <a:pt x="1741401" y="-190477"/>
                      <a:pt x="1272807" y="1105731"/>
                      <a:pt x="1022680" y="1556780"/>
                    </a:cubicBezTo>
                    <a:lnTo>
                      <a:pt x="0" y="1545387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B" panose="00020600040101010101" pitchFamily="18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9" name="Freeform 8">
                <a:extLst>
                  <a:ext uri="{FF2B5EF4-FFF2-40B4-BE49-F238E27FC236}">
                    <a16:creationId xmlns="" xmlns:a16="http://schemas.microsoft.com/office/drawing/2014/main" id="{42532480-0821-4981-8526-C2381AC91F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3389" y="3308737"/>
                <a:ext cx="277534" cy="235865"/>
              </a:xfrm>
              <a:custGeom>
                <a:avLst/>
                <a:gdLst>
                  <a:gd name="T0" fmla="*/ 167 w 299"/>
                  <a:gd name="T1" fmla="*/ 132 h 254"/>
                  <a:gd name="T2" fmla="*/ 178 w 299"/>
                  <a:gd name="T3" fmla="*/ 129 h 254"/>
                  <a:gd name="T4" fmla="*/ 177 w 299"/>
                  <a:gd name="T5" fmla="*/ 69 h 254"/>
                  <a:gd name="T6" fmla="*/ 168 w 299"/>
                  <a:gd name="T7" fmla="*/ 60 h 254"/>
                  <a:gd name="T8" fmla="*/ 168 w 299"/>
                  <a:gd name="T9" fmla="*/ 37 h 254"/>
                  <a:gd name="T10" fmla="*/ 244 w 299"/>
                  <a:gd name="T11" fmla="*/ 37 h 254"/>
                  <a:gd name="T12" fmla="*/ 253 w 299"/>
                  <a:gd name="T13" fmla="*/ 46 h 254"/>
                  <a:gd name="T14" fmla="*/ 253 w 299"/>
                  <a:gd name="T15" fmla="*/ 69 h 254"/>
                  <a:gd name="T16" fmla="*/ 244 w 299"/>
                  <a:gd name="T17" fmla="*/ 127 h 254"/>
                  <a:gd name="T18" fmla="*/ 264 w 299"/>
                  <a:gd name="T19" fmla="*/ 162 h 254"/>
                  <a:gd name="T20" fmla="*/ 295 w 299"/>
                  <a:gd name="T21" fmla="*/ 215 h 254"/>
                  <a:gd name="T22" fmla="*/ 295 w 299"/>
                  <a:gd name="T23" fmla="*/ 243 h 254"/>
                  <a:gd name="T24" fmla="*/ 274 w 299"/>
                  <a:gd name="T25" fmla="*/ 253 h 254"/>
                  <a:gd name="T26" fmla="*/ 211 w 299"/>
                  <a:gd name="T27" fmla="*/ 253 h 254"/>
                  <a:gd name="T28" fmla="*/ 150 w 299"/>
                  <a:gd name="T29" fmla="*/ 253 h 254"/>
                  <a:gd name="T30" fmla="*/ 149 w 299"/>
                  <a:gd name="T31" fmla="*/ 253 h 254"/>
                  <a:gd name="T32" fmla="*/ 37 w 299"/>
                  <a:gd name="T33" fmla="*/ 253 h 254"/>
                  <a:gd name="T34" fmla="*/ 31 w 299"/>
                  <a:gd name="T35" fmla="*/ 251 h 254"/>
                  <a:gd name="T36" fmla="*/ 0 w 299"/>
                  <a:gd name="T37" fmla="*/ 182 h 254"/>
                  <a:gd name="T38" fmla="*/ 50 w 299"/>
                  <a:gd name="T39" fmla="*/ 101 h 254"/>
                  <a:gd name="T40" fmla="*/ 42 w 299"/>
                  <a:gd name="T41" fmla="*/ 50 h 254"/>
                  <a:gd name="T42" fmla="*/ 33 w 299"/>
                  <a:gd name="T43" fmla="*/ 41 h 254"/>
                  <a:gd name="T44" fmla="*/ 33 w 299"/>
                  <a:gd name="T45" fmla="*/ 0 h 254"/>
                  <a:gd name="T46" fmla="*/ 139 w 299"/>
                  <a:gd name="T47" fmla="*/ 0 h 254"/>
                  <a:gd name="T48" fmla="*/ 149 w 299"/>
                  <a:gd name="T49" fmla="*/ 10 h 254"/>
                  <a:gd name="T50" fmla="*/ 149 w 299"/>
                  <a:gd name="T51" fmla="*/ 50 h 254"/>
                  <a:gd name="T52" fmla="*/ 132 w 299"/>
                  <a:gd name="T53" fmla="*/ 50 h 254"/>
                  <a:gd name="T54" fmla="*/ 230 w 299"/>
                  <a:gd name="T55" fmla="*/ 164 h 254"/>
                  <a:gd name="T56" fmla="*/ 265 w 299"/>
                  <a:gd name="T57" fmla="*/ 224 h 254"/>
                  <a:gd name="T58" fmla="*/ 173 w 299"/>
                  <a:gd name="T59" fmla="*/ 224 h 254"/>
                  <a:gd name="T60" fmla="*/ 211 w 299"/>
                  <a:gd name="T61" fmla="*/ 235 h 254"/>
                  <a:gd name="T62" fmla="*/ 275 w 299"/>
                  <a:gd name="T63" fmla="*/ 235 h 254"/>
                  <a:gd name="T64" fmla="*/ 280 w 299"/>
                  <a:gd name="T65" fmla="*/ 233 h 254"/>
                  <a:gd name="T66" fmla="*/ 279 w 299"/>
                  <a:gd name="T67" fmla="*/ 223 h 254"/>
                  <a:gd name="T68" fmla="*/ 248 w 299"/>
                  <a:gd name="T69" fmla="*/ 171 h 254"/>
                  <a:gd name="T70" fmla="*/ 226 w 299"/>
                  <a:gd name="T71" fmla="*/ 132 h 254"/>
                  <a:gd name="T72" fmla="*/ 226 w 299"/>
                  <a:gd name="T73" fmla="*/ 60 h 254"/>
                  <a:gd name="T74" fmla="*/ 196 w 299"/>
                  <a:gd name="T75" fmla="*/ 55 h 254"/>
                  <a:gd name="T76" fmla="*/ 196 w 299"/>
                  <a:gd name="T77" fmla="*/ 131 h 254"/>
                  <a:gd name="T78" fmla="*/ 195 w 299"/>
                  <a:gd name="T79" fmla="*/ 135 h 254"/>
                  <a:gd name="T80" fmla="*/ 183 w 299"/>
                  <a:gd name="T81" fmla="*/ 182 h 254"/>
                  <a:gd name="T82" fmla="*/ 193 w 299"/>
                  <a:gd name="T83" fmla="*/ 164 h 254"/>
                  <a:gd name="T84" fmla="*/ 126 w 299"/>
                  <a:gd name="T85" fmla="*/ 218 h 254"/>
                  <a:gd name="T86" fmla="*/ 146 w 299"/>
                  <a:gd name="T87" fmla="*/ 183 h 254"/>
                  <a:gd name="T88" fmla="*/ 142 w 299"/>
                  <a:gd name="T89" fmla="*/ 164 h 254"/>
                  <a:gd name="T90" fmla="*/ 43 w 299"/>
                  <a:gd name="T91" fmla="*/ 170 h 254"/>
                  <a:gd name="T92" fmla="*/ 45 w 299"/>
                  <a:gd name="T93" fmla="*/ 204 h 254"/>
                  <a:gd name="T94" fmla="*/ 126 w 299"/>
                  <a:gd name="T95" fmla="*/ 218 h 254"/>
                  <a:gd name="T96" fmla="*/ 38 w 299"/>
                  <a:gd name="T97" fmla="*/ 139 h 254"/>
                  <a:gd name="T98" fmla="*/ 151 w 299"/>
                  <a:gd name="T99" fmla="*/ 139 h 254"/>
                  <a:gd name="T100" fmla="*/ 113 w 299"/>
                  <a:gd name="T101" fmla="*/ 112 h 254"/>
                  <a:gd name="T102" fmla="*/ 113 w 299"/>
                  <a:gd name="T103" fmla="*/ 41 h 254"/>
                  <a:gd name="T104" fmla="*/ 123 w 299"/>
                  <a:gd name="T105" fmla="*/ 32 h 254"/>
                  <a:gd name="T106" fmla="*/ 130 w 299"/>
                  <a:gd name="T107" fmla="*/ 19 h 254"/>
                  <a:gd name="T108" fmla="*/ 51 w 299"/>
                  <a:gd name="T109" fmla="*/ 32 h 254"/>
                  <a:gd name="T110" fmla="*/ 68 w 299"/>
                  <a:gd name="T111" fmla="*/ 32 h 254"/>
                  <a:gd name="T112" fmla="*/ 68 w 299"/>
                  <a:gd name="T113" fmla="*/ 107 h 254"/>
                  <a:gd name="T114" fmla="*/ 63 w 299"/>
                  <a:gd name="T115" fmla="*/ 115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99" h="254">
                    <a:moveTo>
                      <a:pt x="132" y="100"/>
                    </a:moveTo>
                    <a:cubicBezTo>
                      <a:pt x="146" y="107"/>
                      <a:pt x="158" y="118"/>
                      <a:pt x="167" y="132"/>
                    </a:cubicBezTo>
                    <a:cubicBezTo>
                      <a:pt x="169" y="134"/>
                      <a:pt x="170" y="136"/>
                      <a:pt x="172" y="139"/>
                    </a:cubicBezTo>
                    <a:cubicBezTo>
                      <a:pt x="178" y="129"/>
                      <a:pt x="178" y="129"/>
                      <a:pt x="178" y="129"/>
                    </a:cubicBezTo>
                    <a:cubicBezTo>
                      <a:pt x="178" y="69"/>
                      <a:pt x="178" y="69"/>
                      <a:pt x="178" y="69"/>
                    </a:cubicBezTo>
                    <a:cubicBezTo>
                      <a:pt x="177" y="69"/>
                      <a:pt x="177" y="69"/>
                      <a:pt x="177" y="69"/>
                    </a:cubicBezTo>
                    <a:cubicBezTo>
                      <a:pt x="168" y="69"/>
                      <a:pt x="168" y="69"/>
                      <a:pt x="168" y="69"/>
                    </a:cubicBezTo>
                    <a:cubicBezTo>
                      <a:pt x="168" y="60"/>
                      <a:pt x="168" y="60"/>
                      <a:pt x="168" y="60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68" y="37"/>
                      <a:pt x="168" y="37"/>
                      <a:pt x="168" y="37"/>
                    </a:cubicBezTo>
                    <a:cubicBezTo>
                      <a:pt x="177" y="37"/>
                      <a:pt x="177" y="37"/>
                      <a:pt x="177" y="37"/>
                    </a:cubicBezTo>
                    <a:cubicBezTo>
                      <a:pt x="244" y="37"/>
                      <a:pt x="244" y="37"/>
                      <a:pt x="244" y="37"/>
                    </a:cubicBezTo>
                    <a:cubicBezTo>
                      <a:pt x="253" y="37"/>
                      <a:pt x="253" y="37"/>
                      <a:pt x="253" y="37"/>
                    </a:cubicBezTo>
                    <a:cubicBezTo>
                      <a:pt x="253" y="46"/>
                      <a:pt x="253" y="46"/>
                      <a:pt x="253" y="46"/>
                    </a:cubicBezTo>
                    <a:cubicBezTo>
                      <a:pt x="253" y="60"/>
                      <a:pt x="253" y="60"/>
                      <a:pt x="253" y="60"/>
                    </a:cubicBezTo>
                    <a:cubicBezTo>
                      <a:pt x="253" y="69"/>
                      <a:pt x="253" y="69"/>
                      <a:pt x="253" y="69"/>
                    </a:cubicBezTo>
                    <a:cubicBezTo>
                      <a:pt x="244" y="69"/>
                      <a:pt x="244" y="69"/>
                      <a:pt x="244" y="69"/>
                    </a:cubicBezTo>
                    <a:cubicBezTo>
                      <a:pt x="244" y="127"/>
                      <a:pt x="244" y="127"/>
                      <a:pt x="244" y="127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95" y="214"/>
                      <a:pt x="295" y="214"/>
                      <a:pt x="295" y="214"/>
                    </a:cubicBezTo>
                    <a:cubicBezTo>
                      <a:pt x="295" y="215"/>
                      <a:pt x="295" y="215"/>
                      <a:pt x="295" y="215"/>
                    </a:cubicBezTo>
                    <a:cubicBezTo>
                      <a:pt x="298" y="220"/>
                      <a:pt x="299" y="226"/>
                      <a:pt x="299" y="231"/>
                    </a:cubicBezTo>
                    <a:cubicBezTo>
                      <a:pt x="299" y="235"/>
                      <a:pt x="297" y="239"/>
                      <a:pt x="295" y="243"/>
                    </a:cubicBezTo>
                    <a:cubicBezTo>
                      <a:pt x="293" y="246"/>
                      <a:pt x="290" y="249"/>
                      <a:pt x="287" y="251"/>
                    </a:cubicBezTo>
                    <a:cubicBezTo>
                      <a:pt x="283" y="252"/>
                      <a:pt x="279" y="254"/>
                      <a:pt x="274" y="253"/>
                    </a:cubicBezTo>
                    <a:cubicBezTo>
                      <a:pt x="274" y="253"/>
                      <a:pt x="274" y="253"/>
                      <a:pt x="274" y="253"/>
                    </a:cubicBezTo>
                    <a:cubicBezTo>
                      <a:pt x="211" y="253"/>
                      <a:pt x="211" y="253"/>
                      <a:pt x="211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49" y="253"/>
                    </a:cubicBezTo>
                    <a:cubicBezTo>
                      <a:pt x="149" y="253"/>
                      <a:pt x="149" y="253"/>
                      <a:pt x="149" y="253"/>
                    </a:cubicBezTo>
                    <a:cubicBezTo>
                      <a:pt x="146" y="253"/>
                      <a:pt x="146" y="253"/>
                      <a:pt x="146" y="253"/>
                    </a:cubicBezTo>
                    <a:cubicBezTo>
                      <a:pt x="37" y="253"/>
                      <a:pt x="37" y="253"/>
                      <a:pt x="37" y="253"/>
                    </a:cubicBezTo>
                    <a:cubicBezTo>
                      <a:pt x="34" y="253"/>
                      <a:pt x="34" y="253"/>
                      <a:pt x="34" y="253"/>
                    </a:cubicBezTo>
                    <a:cubicBezTo>
                      <a:pt x="31" y="251"/>
                      <a:pt x="31" y="251"/>
                      <a:pt x="31" y="251"/>
                    </a:cubicBezTo>
                    <a:cubicBezTo>
                      <a:pt x="22" y="243"/>
                      <a:pt x="14" y="232"/>
                      <a:pt x="8" y="220"/>
                    </a:cubicBezTo>
                    <a:cubicBezTo>
                      <a:pt x="3" y="209"/>
                      <a:pt x="0" y="196"/>
                      <a:pt x="0" y="182"/>
                    </a:cubicBezTo>
                    <a:cubicBezTo>
                      <a:pt x="0" y="164"/>
                      <a:pt x="6" y="147"/>
                      <a:pt x="15" y="132"/>
                    </a:cubicBezTo>
                    <a:cubicBezTo>
                      <a:pt x="24" y="119"/>
                      <a:pt x="36" y="108"/>
                      <a:pt x="50" y="101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9" y="10"/>
                      <a:pt x="149" y="10"/>
                      <a:pt x="149" y="10"/>
                    </a:cubicBezTo>
                    <a:cubicBezTo>
                      <a:pt x="149" y="41"/>
                      <a:pt x="149" y="41"/>
                      <a:pt x="149" y="41"/>
                    </a:cubicBezTo>
                    <a:cubicBezTo>
                      <a:pt x="149" y="50"/>
                      <a:pt x="149" y="50"/>
                      <a:pt x="149" y="50"/>
                    </a:cubicBezTo>
                    <a:cubicBezTo>
                      <a:pt x="139" y="50"/>
                      <a:pt x="139" y="50"/>
                      <a:pt x="139" y="50"/>
                    </a:cubicBezTo>
                    <a:cubicBezTo>
                      <a:pt x="132" y="50"/>
                      <a:pt x="132" y="50"/>
                      <a:pt x="132" y="50"/>
                    </a:cubicBezTo>
                    <a:cubicBezTo>
                      <a:pt x="132" y="100"/>
                      <a:pt x="132" y="100"/>
                      <a:pt x="132" y="100"/>
                    </a:cubicBezTo>
                    <a:close/>
                    <a:moveTo>
                      <a:pt x="230" y="164"/>
                    </a:moveTo>
                    <a:cubicBezTo>
                      <a:pt x="238" y="178"/>
                      <a:pt x="238" y="178"/>
                      <a:pt x="238" y="178"/>
                    </a:cubicBezTo>
                    <a:cubicBezTo>
                      <a:pt x="265" y="224"/>
                      <a:pt x="265" y="224"/>
                      <a:pt x="265" y="224"/>
                    </a:cubicBezTo>
                    <a:cubicBezTo>
                      <a:pt x="212" y="224"/>
                      <a:pt x="212" y="224"/>
                      <a:pt x="212" y="224"/>
                    </a:cubicBezTo>
                    <a:cubicBezTo>
                      <a:pt x="173" y="224"/>
                      <a:pt x="173" y="224"/>
                      <a:pt x="173" y="224"/>
                    </a:cubicBezTo>
                    <a:cubicBezTo>
                      <a:pt x="171" y="228"/>
                      <a:pt x="169" y="232"/>
                      <a:pt x="166" y="235"/>
                    </a:cubicBezTo>
                    <a:cubicBezTo>
                      <a:pt x="211" y="235"/>
                      <a:pt x="211" y="235"/>
                      <a:pt x="211" y="235"/>
                    </a:cubicBezTo>
                    <a:cubicBezTo>
                      <a:pt x="274" y="235"/>
                      <a:pt x="274" y="235"/>
                      <a:pt x="274" y="235"/>
                    </a:cubicBezTo>
                    <a:cubicBezTo>
                      <a:pt x="275" y="235"/>
                      <a:pt x="275" y="235"/>
                      <a:pt x="275" y="235"/>
                    </a:cubicBezTo>
                    <a:cubicBezTo>
                      <a:pt x="276" y="235"/>
                      <a:pt x="277" y="235"/>
                      <a:pt x="278" y="234"/>
                    </a:cubicBezTo>
                    <a:cubicBezTo>
                      <a:pt x="279" y="234"/>
                      <a:pt x="279" y="233"/>
                      <a:pt x="280" y="233"/>
                    </a:cubicBezTo>
                    <a:cubicBezTo>
                      <a:pt x="280" y="232"/>
                      <a:pt x="281" y="231"/>
                      <a:pt x="281" y="230"/>
                    </a:cubicBezTo>
                    <a:cubicBezTo>
                      <a:pt x="281" y="228"/>
                      <a:pt x="280" y="226"/>
                      <a:pt x="279" y="223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27" y="134"/>
                      <a:pt x="227" y="134"/>
                      <a:pt x="227" y="134"/>
                    </a:cubicBezTo>
                    <a:cubicBezTo>
                      <a:pt x="226" y="132"/>
                      <a:pt x="226" y="132"/>
                      <a:pt x="226" y="132"/>
                    </a:cubicBezTo>
                    <a:cubicBezTo>
                      <a:pt x="226" y="130"/>
                      <a:pt x="226" y="130"/>
                      <a:pt x="226" y="130"/>
                    </a:cubicBezTo>
                    <a:cubicBezTo>
                      <a:pt x="226" y="60"/>
                      <a:pt x="226" y="60"/>
                      <a:pt x="226" y="60"/>
                    </a:cubicBezTo>
                    <a:cubicBezTo>
                      <a:pt x="226" y="55"/>
                      <a:pt x="226" y="55"/>
                      <a:pt x="226" y="55"/>
                    </a:cubicBezTo>
                    <a:cubicBezTo>
                      <a:pt x="196" y="55"/>
                      <a:pt x="196" y="55"/>
                      <a:pt x="196" y="55"/>
                    </a:cubicBezTo>
                    <a:cubicBezTo>
                      <a:pt x="196" y="60"/>
                      <a:pt x="196" y="60"/>
                      <a:pt x="196" y="60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6" y="133"/>
                      <a:pt x="196" y="133"/>
                      <a:pt x="196" y="133"/>
                    </a:cubicBezTo>
                    <a:cubicBezTo>
                      <a:pt x="195" y="135"/>
                      <a:pt x="195" y="135"/>
                      <a:pt x="195" y="135"/>
                    </a:cubicBezTo>
                    <a:cubicBezTo>
                      <a:pt x="180" y="160"/>
                      <a:pt x="180" y="160"/>
                      <a:pt x="180" y="160"/>
                    </a:cubicBezTo>
                    <a:cubicBezTo>
                      <a:pt x="182" y="167"/>
                      <a:pt x="183" y="174"/>
                      <a:pt x="183" y="182"/>
                    </a:cubicBezTo>
                    <a:cubicBezTo>
                      <a:pt x="185" y="178"/>
                      <a:pt x="185" y="178"/>
                      <a:pt x="185" y="178"/>
                    </a:cubicBezTo>
                    <a:cubicBezTo>
                      <a:pt x="193" y="164"/>
                      <a:pt x="193" y="164"/>
                      <a:pt x="193" y="164"/>
                    </a:cubicBezTo>
                    <a:cubicBezTo>
                      <a:pt x="230" y="164"/>
                      <a:pt x="230" y="164"/>
                      <a:pt x="230" y="164"/>
                    </a:cubicBezTo>
                    <a:close/>
                    <a:moveTo>
                      <a:pt x="126" y="218"/>
                    </a:moveTo>
                    <a:cubicBezTo>
                      <a:pt x="126" y="217"/>
                      <a:pt x="127" y="217"/>
                      <a:pt x="127" y="216"/>
                    </a:cubicBezTo>
                    <a:cubicBezTo>
                      <a:pt x="146" y="183"/>
                      <a:pt x="146" y="183"/>
                      <a:pt x="146" y="183"/>
                    </a:cubicBezTo>
                    <a:cubicBezTo>
                      <a:pt x="146" y="179"/>
                      <a:pt x="145" y="174"/>
                      <a:pt x="144" y="170"/>
                    </a:cubicBezTo>
                    <a:cubicBezTo>
                      <a:pt x="143" y="168"/>
                      <a:pt x="143" y="166"/>
                      <a:pt x="142" y="164"/>
                    </a:cubicBezTo>
                    <a:cubicBezTo>
                      <a:pt x="46" y="164"/>
                      <a:pt x="46" y="164"/>
                      <a:pt x="46" y="164"/>
                    </a:cubicBezTo>
                    <a:cubicBezTo>
                      <a:pt x="45" y="166"/>
                      <a:pt x="44" y="168"/>
                      <a:pt x="43" y="170"/>
                    </a:cubicBezTo>
                    <a:cubicBezTo>
                      <a:pt x="42" y="175"/>
                      <a:pt x="41" y="179"/>
                      <a:pt x="41" y="184"/>
                    </a:cubicBezTo>
                    <a:cubicBezTo>
                      <a:pt x="41" y="191"/>
                      <a:pt x="43" y="198"/>
                      <a:pt x="45" y="204"/>
                    </a:cubicBezTo>
                    <a:cubicBezTo>
                      <a:pt x="48" y="209"/>
                      <a:pt x="50" y="214"/>
                      <a:pt x="54" y="218"/>
                    </a:cubicBezTo>
                    <a:cubicBezTo>
                      <a:pt x="126" y="218"/>
                      <a:pt x="126" y="218"/>
                      <a:pt x="126" y="218"/>
                    </a:cubicBezTo>
                    <a:close/>
                    <a:moveTo>
                      <a:pt x="32" y="139"/>
                    </a:moveTo>
                    <a:cubicBezTo>
                      <a:pt x="38" y="139"/>
                      <a:pt x="38" y="139"/>
                      <a:pt x="38" y="139"/>
                    </a:cubicBezTo>
                    <a:cubicBezTo>
                      <a:pt x="149" y="139"/>
                      <a:pt x="149" y="139"/>
                      <a:pt x="149" y="139"/>
                    </a:cubicBezTo>
                    <a:cubicBezTo>
                      <a:pt x="151" y="139"/>
                      <a:pt x="151" y="139"/>
                      <a:pt x="151" y="139"/>
                    </a:cubicBezTo>
                    <a:cubicBezTo>
                      <a:pt x="143" y="128"/>
                      <a:pt x="132" y="120"/>
                      <a:pt x="119" y="115"/>
                    </a:cubicBezTo>
                    <a:cubicBezTo>
                      <a:pt x="113" y="112"/>
                      <a:pt x="113" y="112"/>
                      <a:pt x="113" y="112"/>
                    </a:cubicBezTo>
                    <a:cubicBezTo>
                      <a:pt x="113" y="106"/>
                      <a:pt x="113" y="106"/>
                      <a:pt x="113" y="106"/>
                    </a:cubicBezTo>
                    <a:cubicBezTo>
                      <a:pt x="113" y="41"/>
                      <a:pt x="113" y="41"/>
                      <a:pt x="113" y="41"/>
                    </a:cubicBezTo>
                    <a:cubicBezTo>
                      <a:pt x="113" y="32"/>
                      <a:pt x="113" y="32"/>
                      <a:pt x="113" y="32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30" y="32"/>
                      <a:pt x="130" y="32"/>
                      <a:pt x="130" y="32"/>
                    </a:cubicBezTo>
                    <a:cubicBezTo>
                      <a:pt x="130" y="19"/>
                      <a:pt x="130" y="19"/>
                      <a:pt x="13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68" y="32"/>
                      <a:pt x="68" y="32"/>
                      <a:pt x="68" y="32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8" y="107"/>
                      <a:pt x="68" y="107"/>
                      <a:pt x="68" y="107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51" y="120"/>
                      <a:pt x="40" y="129"/>
                      <a:pt x="32" y="1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>
                    <a:alpha val="36000"/>
                  </a:prstClr>
                </a:innerShdw>
              </a:effec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20" name="组合 19">
            <a:extLst>
              <a:ext uri="{FF2B5EF4-FFF2-40B4-BE49-F238E27FC236}">
                <a16:creationId xmlns="" xmlns:a16="http://schemas.microsoft.com/office/drawing/2014/main" id="{0AD6C151-59AA-4E3C-8D50-94A920251EC8}"/>
              </a:ext>
            </a:extLst>
          </p:cNvPr>
          <p:cNvGrpSpPr/>
          <p:nvPr/>
        </p:nvGrpSpPr>
        <p:grpSpPr>
          <a:xfrm>
            <a:off x="1755775" y="3330794"/>
            <a:ext cx="3950557" cy="929225"/>
            <a:chOff x="1383443" y="2399089"/>
            <a:chExt cx="5998431" cy="1410912"/>
          </a:xfrm>
        </p:grpSpPr>
        <p:sp>
          <p:nvSpPr>
            <p:cNvPr id="21" name="矩形: 圆角 56">
              <a:extLst>
                <a:ext uri="{FF2B5EF4-FFF2-40B4-BE49-F238E27FC236}">
                  <a16:creationId xmlns="" xmlns:a16="http://schemas.microsoft.com/office/drawing/2014/main" id="{3E3642BC-2821-4A97-B89B-957A485D196A}"/>
                </a:ext>
              </a:extLst>
            </p:cNvPr>
            <p:cNvSpPr/>
            <p:nvPr/>
          </p:nvSpPr>
          <p:spPr>
            <a:xfrm>
              <a:off x="1383443" y="2400300"/>
              <a:ext cx="5998431" cy="1209675"/>
            </a:xfrm>
            <a:prstGeom prst="roundRect">
              <a:avLst>
                <a:gd name="adj" fmla="val 50000"/>
              </a:avLst>
            </a:prstGeom>
            <a:solidFill>
              <a:srgbClr val="EDF4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B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22" name="组合 2">
              <a:extLst>
                <a:ext uri="{FF2B5EF4-FFF2-40B4-BE49-F238E27FC236}">
                  <a16:creationId xmlns="" xmlns:a16="http://schemas.microsoft.com/office/drawing/2014/main" id="{8492D644-7374-44C4-92E9-D5141A750C0C}"/>
                </a:ext>
              </a:extLst>
            </p:cNvPr>
            <p:cNvGrpSpPr/>
            <p:nvPr/>
          </p:nvGrpSpPr>
          <p:grpSpPr>
            <a:xfrm>
              <a:off x="1896424" y="2399089"/>
              <a:ext cx="1848528" cy="1410912"/>
              <a:chOff x="2921995" y="2880735"/>
              <a:chExt cx="1530201" cy="1167585"/>
            </a:xfrm>
          </p:grpSpPr>
          <p:sp>
            <p:nvSpPr>
              <p:cNvPr id="23" name="任意多边形 69">
                <a:extLst>
                  <a:ext uri="{FF2B5EF4-FFF2-40B4-BE49-F238E27FC236}">
                    <a16:creationId xmlns="" xmlns:a16="http://schemas.microsoft.com/office/drawing/2014/main" id="{6AABAED8-76FE-4CE0-8CD1-99B2D623702E}"/>
                  </a:ext>
                </a:extLst>
              </p:cNvPr>
              <p:cNvSpPr/>
              <p:nvPr/>
            </p:nvSpPr>
            <p:spPr>
              <a:xfrm flipV="1">
                <a:off x="4152127" y="3840631"/>
                <a:ext cx="300069" cy="173838"/>
              </a:xfrm>
              <a:custGeom>
                <a:avLst/>
                <a:gdLst>
                  <a:gd name="connsiteX0" fmla="*/ 367678 w 370875"/>
                  <a:gd name="connsiteY0" fmla="*/ 140677 h 140677"/>
                  <a:gd name="connsiteX1" fmla="*/ 370875 w 370875"/>
                  <a:gd name="connsiteY1" fmla="*/ 0 h 140677"/>
                  <a:gd name="connsiteX2" fmla="*/ 0 w 370875"/>
                  <a:gd name="connsiteY2" fmla="*/ 134282 h 140677"/>
                  <a:gd name="connsiteX3" fmla="*/ 367678 w 370875"/>
                  <a:gd name="connsiteY3" fmla="*/ 140677 h 140677"/>
                  <a:gd name="connsiteX0" fmla="*/ 367678 w 370875"/>
                  <a:gd name="connsiteY0" fmla="*/ 232793 h 232793"/>
                  <a:gd name="connsiteX1" fmla="*/ 370875 w 370875"/>
                  <a:gd name="connsiteY1" fmla="*/ 92116 h 232793"/>
                  <a:gd name="connsiteX2" fmla="*/ 0 w 370875"/>
                  <a:gd name="connsiteY2" fmla="*/ 226398 h 232793"/>
                  <a:gd name="connsiteX3" fmla="*/ 367678 w 370875"/>
                  <a:gd name="connsiteY3" fmla="*/ 232793 h 232793"/>
                  <a:gd name="connsiteX0" fmla="*/ 367678 w 370875"/>
                  <a:gd name="connsiteY0" fmla="*/ 233290 h 233290"/>
                  <a:gd name="connsiteX1" fmla="*/ 370875 w 370875"/>
                  <a:gd name="connsiteY1" fmla="*/ 92613 h 233290"/>
                  <a:gd name="connsiteX2" fmla="*/ 0 w 370875"/>
                  <a:gd name="connsiteY2" fmla="*/ 226895 h 233290"/>
                  <a:gd name="connsiteX3" fmla="*/ 367678 w 370875"/>
                  <a:gd name="connsiteY3" fmla="*/ 233290 h 233290"/>
                  <a:gd name="connsiteX0" fmla="*/ 367678 w 370875"/>
                  <a:gd name="connsiteY0" fmla="*/ 229170 h 229170"/>
                  <a:gd name="connsiteX1" fmla="*/ 370875 w 370875"/>
                  <a:gd name="connsiteY1" fmla="*/ 88493 h 229170"/>
                  <a:gd name="connsiteX2" fmla="*/ 0 w 370875"/>
                  <a:gd name="connsiteY2" fmla="*/ 222775 h 229170"/>
                  <a:gd name="connsiteX3" fmla="*/ 367678 w 370875"/>
                  <a:gd name="connsiteY3" fmla="*/ 229170 h 229170"/>
                  <a:gd name="connsiteX0" fmla="*/ 386861 w 390058"/>
                  <a:gd name="connsiteY0" fmla="*/ 227542 h 230739"/>
                  <a:gd name="connsiteX1" fmla="*/ 390058 w 390058"/>
                  <a:gd name="connsiteY1" fmla="*/ 86865 h 230739"/>
                  <a:gd name="connsiteX2" fmla="*/ 0 w 390058"/>
                  <a:gd name="connsiteY2" fmla="*/ 230739 h 230739"/>
                  <a:gd name="connsiteX3" fmla="*/ 386861 w 390058"/>
                  <a:gd name="connsiteY3" fmla="*/ 227542 h 230739"/>
                  <a:gd name="connsiteX0" fmla="*/ 386861 w 390058"/>
                  <a:gd name="connsiteY0" fmla="*/ 231640 h 234837"/>
                  <a:gd name="connsiteX1" fmla="*/ 390058 w 390058"/>
                  <a:gd name="connsiteY1" fmla="*/ 90963 h 234837"/>
                  <a:gd name="connsiteX2" fmla="*/ 0 w 390058"/>
                  <a:gd name="connsiteY2" fmla="*/ 234837 h 234837"/>
                  <a:gd name="connsiteX3" fmla="*/ 386861 w 390058"/>
                  <a:gd name="connsiteY3" fmla="*/ 231640 h 234837"/>
                  <a:gd name="connsiteX0" fmla="*/ 386861 w 397219"/>
                  <a:gd name="connsiteY0" fmla="*/ 231640 h 234837"/>
                  <a:gd name="connsiteX1" fmla="*/ 390058 w 397219"/>
                  <a:gd name="connsiteY1" fmla="*/ 90963 h 234837"/>
                  <a:gd name="connsiteX2" fmla="*/ 0 w 397219"/>
                  <a:gd name="connsiteY2" fmla="*/ 234837 h 234837"/>
                  <a:gd name="connsiteX3" fmla="*/ 386861 w 397219"/>
                  <a:gd name="connsiteY3" fmla="*/ 231640 h 234837"/>
                  <a:gd name="connsiteX0" fmla="*/ 386861 w 401264"/>
                  <a:gd name="connsiteY0" fmla="*/ 231640 h 234837"/>
                  <a:gd name="connsiteX1" fmla="*/ 390058 w 401264"/>
                  <a:gd name="connsiteY1" fmla="*/ 90963 h 234837"/>
                  <a:gd name="connsiteX2" fmla="*/ 0 w 401264"/>
                  <a:gd name="connsiteY2" fmla="*/ 234837 h 234837"/>
                  <a:gd name="connsiteX3" fmla="*/ 386861 w 401264"/>
                  <a:gd name="connsiteY3" fmla="*/ 231640 h 234837"/>
                  <a:gd name="connsiteX0" fmla="*/ 386861 w 406990"/>
                  <a:gd name="connsiteY0" fmla="*/ 231640 h 234837"/>
                  <a:gd name="connsiteX1" fmla="*/ 390058 w 406990"/>
                  <a:gd name="connsiteY1" fmla="*/ 90963 h 234837"/>
                  <a:gd name="connsiteX2" fmla="*/ 0 w 406990"/>
                  <a:gd name="connsiteY2" fmla="*/ 234837 h 234837"/>
                  <a:gd name="connsiteX3" fmla="*/ 386861 w 406990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28587 h 231784"/>
                  <a:gd name="connsiteX1" fmla="*/ 390058 w 400092"/>
                  <a:gd name="connsiteY1" fmla="*/ 87910 h 231784"/>
                  <a:gd name="connsiteX2" fmla="*/ 0 w 400092"/>
                  <a:gd name="connsiteY2" fmla="*/ 231784 h 231784"/>
                  <a:gd name="connsiteX3" fmla="*/ 386861 w 400092"/>
                  <a:gd name="connsiteY3" fmla="*/ 228587 h 231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92" h="231784">
                    <a:moveTo>
                      <a:pt x="386861" y="228587"/>
                    </a:moveTo>
                    <a:cubicBezTo>
                      <a:pt x="399561" y="220066"/>
                      <a:pt x="407403" y="162418"/>
                      <a:pt x="390058" y="87910"/>
                    </a:cubicBezTo>
                    <a:cubicBezTo>
                      <a:pt x="295691" y="-157526"/>
                      <a:pt x="37301" y="183825"/>
                      <a:pt x="0" y="231784"/>
                    </a:cubicBezTo>
                    <a:lnTo>
                      <a:pt x="386861" y="22858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24" name="任意多边形 78">
                <a:extLst>
                  <a:ext uri="{FF2B5EF4-FFF2-40B4-BE49-F238E27FC236}">
                    <a16:creationId xmlns="" xmlns:a16="http://schemas.microsoft.com/office/drawing/2014/main" id="{B00BD2D8-D942-4FB3-B74E-CBF6C17616F6}"/>
                  </a:ext>
                </a:extLst>
              </p:cNvPr>
              <p:cNvSpPr/>
              <p:nvPr/>
            </p:nvSpPr>
            <p:spPr>
              <a:xfrm flipV="1">
                <a:off x="2921995" y="2880735"/>
                <a:ext cx="1515173" cy="1167585"/>
              </a:xfrm>
              <a:custGeom>
                <a:avLst/>
                <a:gdLst>
                  <a:gd name="connsiteX0" fmla="*/ 0 w 2042024"/>
                  <a:gd name="connsiteY0" fmla="*/ 1566371 h 1570472"/>
                  <a:gd name="connsiteX1" fmla="*/ 959505 w 2042024"/>
                  <a:gd name="connsiteY1" fmla="*/ 0 h 1570472"/>
                  <a:gd name="connsiteX2" fmla="*/ 1943613 w 2042024"/>
                  <a:gd name="connsiteY2" fmla="*/ 24603 h 1570472"/>
                  <a:gd name="connsiteX3" fmla="*/ 2042024 w 2042024"/>
                  <a:gd name="connsiteY3" fmla="*/ 106612 h 1570472"/>
                  <a:gd name="connsiteX4" fmla="*/ 1021012 w 2042024"/>
                  <a:gd name="connsiteY4" fmla="*/ 1570472 h 1570472"/>
                  <a:gd name="connsiteX5" fmla="*/ 0 w 2042024"/>
                  <a:gd name="connsiteY5" fmla="*/ 1566371 h 15704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112234"/>
                  <a:gd name="connsiteY0" fmla="*/ 1602749 h 1602749"/>
                  <a:gd name="connsiteX1" fmla="*/ 947203 w 2112234"/>
                  <a:gd name="connsiteY1" fmla="*/ 28177 h 1602749"/>
                  <a:gd name="connsiteX2" fmla="*/ 1931311 w 2112234"/>
                  <a:gd name="connsiteY2" fmla="*/ 52780 h 1602749"/>
                  <a:gd name="connsiteX3" fmla="*/ 2029722 w 2112234"/>
                  <a:gd name="connsiteY3" fmla="*/ 134789 h 1602749"/>
                  <a:gd name="connsiteX4" fmla="*/ 1029212 w 2112234"/>
                  <a:gd name="connsiteY4" fmla="*/ 1594548 h 1602749"/>
                  <a:gd name="connsiteX5" fmla="*/ 0 w 2112234"/>
                  <a:gd name="connsiteY5" fmla="*/ 1602749 h 1602749"/>
                  <a:gd name="connsiteX0" fmla="*/ 0 w 2094991"/>
                  <a:gd name="connsiteY0" fmla="*/ 1602749 h 1602749"/>
                  <a:gd name="connsiteX1" fmla="*/ 947203 w 2094991"/>
                  <a:gd name="connsiteY1" fmla="*/ 28177 h 1602749"/>
                  <a:gd name="connsiteX2" fmla="*/ 1931311 w 2094991"/>
                  <a:gd name="connsiteY2" fmla="*/ 52780 h 1602749"/>
                  <a:gd name="connsiteX3" fmla="*/ 2029722 w 2094991"/>
                  <a:gd name="connsiteY3" fmla="*/ 134789 h 1602749"/>
                  <a:gd name="connsiteX4" fmla="*/ 1029212 w 2094991"/>
                  <a:gd name="connsiteY4" fmla="*/ 1594548 h 1602749"/>
                  <a:gd name="connsiteX5" fmla="*/ 0 w 2094991"/>
                  <a:gd name="connsiteY5" fmla="*/ 1602749 h 1602749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6763"/>
                  <a:gd name="connsiteY0" fmla="*/ 1574572 h 1574572"/>
                  <a:gd name="connsiteX1" fmla="*/ 947203 w 2026763"/>
                  <a:gd name="connsiteY1" fmla="*/ 0 h 1574572"/>
                  <a:gd name="connsiteX2" fmla="*/ 1931311 w 2026763"/>
                  <a:gd name="connsiteY2" fmla="*/ 24603 h 1574572"/>
                  <a:gd name="connsiteX3" fmla="*/ 2026763 w 2026763"/>
                  <a:gd name="connsiteY3" fmla="*/ 118448 h 1574572"/>
                  <a:gd name="connsiteX4" fmla="*/ 1029212 w 2026763"/>
                  <a:gd name="connsiteY4" fmla="*/ 1566371 h 1574572"/>
                  <a:gd name="connsiteX5" fmla="*/ 0 w 2026763"/>
                  <a:gd name="connsiteY5" fmla="*/ 1574572 h 1574572"/>
                  <a:gd name="connsiteX0" fmla="*/ 0 w 2020231"/>
                  <a:gd name="connsiteY0" fmla="*/ 1554978 h 1566371"/>
                  <a:gd name="connsiteX1" fmla="*/ 940671 w 2020231"/>
                  <a:gd name="connsiteY1" fmla="*/ 0 h 1566371"/>
                  <a:gd name="connsiteX2" fmla="*/ 1924779 w 2020231"/>
                  <a:gd name="connsiteY2" fmla="*/ 24603 h 1566371"/>
                  <a:gd name="connsiteX3" fmla="*/ 2020231 w 2020231"/>
                  <a:gd name="connsiteY3" fmla="*/ 118448 h 1566371"/>
                  <a:gd name="connsiteX4" fmla="*/ 1022680 w 2020231"/>
                  <a:gd name="connsiteY4" fmla="*/ 1566371 h 1566371"/>
                  <a:gd name="connsiteX5" fmla="*/ 0 w 2020231"/>
                  <a:gd name="connsiteY5" fmla="*/ 1554978 h 1566371"/>
                  <a:gd name="connsiteX0" fmla="*/ 0 w 2020231"/>
                  <a:gd name="connsiteY0" fmla="*/ 1545387 h 1556780"/>
                  <a:gd name="connsiteX1" fmla="*/ 931079 w 2020231"/>
                  <a:gd name="connsiteY1" fmla="*/ 0 h 1556780"/>
                  <a:gd name="connsiteX2" fmla="*/ 1924779 w 2020231"/>
                  <a:gd name="connsiteY2" fmla="*/ 15012 h 1556780"/>
                  <a:gd name="connsiteX3" fmla="*/ 2020231 w 2020231"/>
                  <a:gd name="connsiteY3" fmla="*/ 108857 h 1556780"/>
                  <a:gd name="connsiteX4" fmla="*/ 1022680 w 2020231"/>
                  <a:gd name="connsiteY4" fmla="*/ 1556780 h 1556780"/>
                  <a:gd name="connsiteX5" fmla="*/ 0 w 2020231"/>
                  <a:gd name="connsiteY5" fmla="*/ 1545387 h 15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20231" h="1556780">
                    <a:moveTo>
                      <a:pt x="0" y="1545387"/>
                    </a:moveTo>
                    <a:cubicBezTo>
                      <a:pt x="656072" y="151235"/>
                      <a:pt x="631747" y="123013"/>
                      <a:pt x="931079" y="0"/>
                    </a:cubicBezTo>
                    <a:lnTo>
                      <a:pt x="1924779" y="15012"/>
                    </a:lnTo>
                    <a:cubicBezTo>
                      <a:pt x="1978992" y="42306"/>
                      <a:pt x="1991987" y="59065"/>
                      <a:pt x="2020231" y="108857"/>
                    </a:cubicBezTo>
                    <a:cubicBezTo>
                      <a:pt x="1741401" y="-190477"/>
                      <a:pt x="1272807" y="1105731"/>
                      <a:pt x="1022680" y="1556780"/>
                    </a:cubicBezTo>
                    <a:lnTo>
                      <a:pt x="0" y="1545387"/>
                    </a:lnTo>
                    <a:close/>
                  </a:path>
                </a:pathLst>
              </a:custGeom>
              <a:solidFill>
                <a:srgbClr val="3A4187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B" panose="00020600040101010101" pitchFamily="18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25" name="Freeform 8">
                <a:extLst>
                  <a:ext uri="{FF2B5EF4-FFF2-40B4-BE49-F238E27FC236}">
                    <a16:creationId xmlns="" xmlns:a16="http://schemas.microsoft.com/office/drawing/2014/main" id="{37E05654-9A73-44F3-98C9-E45D629C511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3389" y="3308737"/>
                <a:ext cx="277534" cy="235865"/>
              </a:xfrm>
              <a:custGeom>
                <a:avLst/>
                <a:gdLst>
                  <a:gd name="T0" fmla="*/ 167 w 299"/>
                  <a:gd name="T1" fmla="*/ 132 h 254"/>
                  <a:gd name="T2" fmla="*/ 178 w 299"/>
                  <a:gd name="T3" fmla="*/ 129 h 254"/>
                  <a:gd name="T4" fmla="*/ 177 w 299"/>
                  <a:gd name="T5" fmla="*/ 69 h 254"/>
                  <a:gd name="T6" fmla="*/ 168 w 299"/>
                  <a:gd name="T7" fmla="*/ 60 h 254"/>
                  <a:gd name="T8" fmla="*/ 168 w 299"/>
                  <a:gd name="T9" fmla="*/ 37 h 254"/>
                  <a:gd name="T10" fmla="*/ 244 w 299"/>
                  <a:gd name="T11" fmla="*/ 37 h 254"/>
                  <a:gd name="T12" fmla="*/ 253 w 299"/>
                  <a:gd name="T13" fmla="*/ 46 h 254"/>
                  <a:gd name="T14" fmla="*/ 253 w 299"/>
                  <a:gd name="T15" fmla="*/ 69 h 254"/>
                  <a:gd name="T16" fmla="*/ 244 w 299"/>
                  <a:gd name="T17" fmla="*/ 127 h 254"/>
                  <a:gd name="T18" fmla="*/ 264 w 299"/>
                  <a:gd name="T19" fmla="*/ 162 h 254"/>
                  <a:gd name="T20" fmla="*/ 295 w 299"/>
                  <a:gd name="T21" fmla="*/ 215 h 254"/>
                  <a:gd name="T22" fmla="*/ 295 w 299"/>
                  <a:gd name="T23" fmla="*/ 243 h 254"/>
                  <a:gd name="T24" fmla="*/ 274 w 299"/>
                  <a:gd name="T25" fmla="*/ 253 h 254"/>
                  <a:gd name="T26" fmla="*/ 211 w 299"/>
                  <a:gd name="T27" fmla="*/ 253 h 254"/>
                  <a:gd name="T28" fmla="*/ 150 w 299"/>
                  <a:gd name="T29" fmla="*/ 253 h 254"/>
                  <a:gd name="T30" fmla="*/ 149 w 299"/>
                  <a:gd name="T31" fmla="*/ 253 h 254"/>
                  <a:gd name="T32" fmla="*/ 37 w 299"/>
                  <a:gd name="T33" fmla="*/ 253 h 254"/>
                  <a:gd name="T34" fmla="*/ 31 w 299"/>
                  <a:gd name="T35" fmla="*/ 251 h 254"/>
                  <a:gd name="T36" fmla="*/ 0 w 299"/>
                  <a:gd name="T37" fmla="*/ 182 h 254"/>
                  <a:gd name="T38" fmla="*/ 50 w 299"/>
                  <a:gd name="T39" fmla="*/ 101 h 254"/>
                  <a:gd name="T40" fmla="*/ 42 w 299"/>
                  <a:gd name="T41" fmla="*/ 50 h 254"/>
                  <a:gd name="T42" fmla="*/ 33 w 299"/>
                  <a:gd name="T43" fmla="*/ 41 h 254"/>
                  <a:gd name="T44" fmla="*/ 33 w 299"/>
                  <a:gd name="T45" fmla="*/ 0 h 254"/>
                  <a:gd name="T46" fmla="*/ 139 w 299"/>
                  <a:gd name="T47" fmla="*/ 0 h 254"/>
                  <a:gd name="T48" fmla="*/ 149 w 299"/>
                  <a:gd name="T49" fmla="*/ 10 h 254"/>
                  <a:gd name="T50" fmla="*/ 149 w 299"/>
                  <a:gd name="T51" fmla="*/ 50 h 254"/>
                  <a:gd name="T52" fmla="*/ 132 w 299"/>
                  <a:gd name="T53" fmla="*/ 50 h 254"/>
                  <a:gd name="T54" fmla="*/ 230 w 299"/>
                  <a:gd name="T55" fmla="*/ 164 h 254"/>
                  <a:gd name="T56" fmla="*/ 265 w 299"/>
                  <a:gd name="T57" fmla="*/ 224 h 254"/>
                  <a:gd name="T58" fmla="*/ 173 w 299"/>
                  <a:gd name="T59" fmla="*/ 224 h 254"/>
                  <a:gd name="T60" fmla="*/ 211 w 299"/>
                  <a:gd name="T61" fmla="*/ 235 h 254"/>
                  <a:gd name="T62" fmla="*/ 275 w 299"/>
                  <a:gd name="T63" fmla="*/ 235 h 254"/>
                  <a:gd name="T64" fmla="*/ 280 w 299"/>
                  <a:gd name="T65" fmla="*/ 233 h 254"/>
                  <a:gd name="T66" fmla="*/ 279 w 299"/>
                  <a:gd name="T67" fmla="*/ 223 h 254"/>
                  <a:gd name="T68" fmla="*/ 248 w 299"/>
                  <a:gd name="T69" fmla="*/ 171 h 254"/>
                  <a:gd name="T70" fmla="*/ 226 w 299"/>
                  <a:gd name="T71" fmla="*/ 132 h 254"/>
                  <a:gd name="T72" fmla="*/ 226 w 299"/>
                  <a:gd name="T73" fmla="*/ 60 h 254"/>
                  <a:gd name="T74" fmla="*/ 196 w 299"/>
                  <a:gd name="T75" fmla="*/ 55 h 254"/>
                  <a:gd name="T76" fmla="*/ 196 w 299"/>
                  <a:gd name="T77" fmla="*/ 131 h 254"/>
                  <a:gd name="T78" fmla="*/ 195 w 299"/>
                  <a:gd name="T79" fmla="*/ 135 h 254"/>
                  <a:gd name="T80" fmla="*/ 183 w 299"/>
                  <a:gd name="T81" fmla="*/ 182 h 254"/>
                  <a:gd name="T82" fmla="*/ 193 w 299"/>
                  <a:gd name="T83" fmla="*/ 164 h 254"/>
                  <a:gd name="T84" fmla="*/ 126 w 299"/>
                  <a:gd name="T85" fmla="*/ 218 h 254"/>
                  <a:gd name="T86" fmla="*/ 146 w 299"/>
                  <a:gd name="T87" fmla="*/ 183 h 254"/>
                  <a:gd name="T88" fmla="*/ 142 w 299"/>
                  <a:gd name="T89" fmla="*/ 164 h 254"/>
                  <a:gd name="T90" fmla="*/ 43 w 299"/>
                  <a:gd name="T91" fmla="*/ 170 h 254"/>
                  <a:gd name="T92" fmla="*/ 45 w 299"/>
                  <a:gd name="T93" fmla="*/ 204 h 254"/>
                  <a:gd name="T94" fmla="*/ 126 w 299"/>
                  <a:gd name="T95" fmla="*/ 218 h 254"/>
                  <a:gd name="T96" fmla="*/ 38 w 299"/>
                  <a:gd name="T97" fmla="*/ 139 h 254"/>
                  <a:gd name="T98" fmla="*/ 151 w 299"/>
                  <a:gd name="T99" fmla="*/ 139 h 254"/>
                  <a:gd name="T100" fmla="*/ 113 w 299"/>
                  <a:gd name="T101" fmla="*/ 112 h 254"/>
                  <a:gd name="T102" fmla="*/ 113 w 299"/>
                  <a:gd name="T103" fmla="*/ 41 h 254"/>
                  <a:gd name="T104" fmla="*/ 123 w 299"/>
                  <a:gd name="T105" fmla="*/ 32 h 254"/>
                  <a:gd name="T106" fmla="*/ 130 w 299"/>
                  <a:gd name="T107" fmla="*/ 19 h 254"/>
                  <a:gd name="T108" fmla="*/ 51 w 299"/>
                  <a:gd name="T109" fmla="*/ 32 h 254"/>
                  <a:gd name="T110" fmla="*/ 68 w 299"/>
                  <a:gd name="T111" fmla="*/ 32 h 254"/>
                  <a:gd name="T112" fmla="*/ 68 w 299"/>
                  <a:gd name="T113" fmla="*/ 107 h 254"/>
                  <a:gd name="T114" fmla="*/ 63 w 299"/>
                  <a:gd name="T115" fmla="*/ 115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99" h="254">
                    <a:moveTo>
                      <a:pt x="132" y="100"/>
                    </a:moveTo>
                    <a:cubicBezTo>
                      <a:pt x="146" y="107"/>
                      <a:pt x="158" y="118"/>
                      <a:pt x="167" y="132"/>
                    </a:cubicBezTo>
                    <a:cubicBezTo>
                      <a:pt x="169" y="134"/>
                      <a:pt x="170" y="136"/>
                      <a:pt x="172" y="139"/>
                    </a:cubicBezTo>
                    <a:cubicBezTo>
                      <a:pt x="178" y="129"/>
                      <a:pt x="178" y="129"/>
                      <a:pt x="178" y="129"/>
                    </a:cubicBezTo>
                    <a:cubicBezTo>
                      <a:pt x="178" y="69"/>
                      <a:pt x="178" y="69"/>
                      <a:pt x="178" y="69"/>
                    </a:cubicBezTo>
                    <a:cubicBezTo>
                      <a:pt x="177" y="69"/>
                      <a:pt x="177" y="69"/>
                      <a:pt x="177" y="69"/>
                    </a:cubicBezTo>
                    <a:cubicBezTo>
                      <a:pt x="168" y="69"/>
                      <a:pt x="168" y="69"/>
                      <a:pt x="168" y="69"/>
                    </a:cubicBezTo>
                    <a:cubicBezTo>
                      <a:pt x="168" y="60"/>
                      <a:pt x="168" y="60"/>
                      <a:pt x="168" y="60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68" y="37"/>
                      <a:pt x="168" y="37"/>
                      <a:pt x="168" y="37"/>
                    </a:cubicBezTo>
                    <a:cubicBezTo>
                      <a:pt x="177" y="37"/>
                      <a:pt x="177" y="37"/>
                      <a:pt x="177" y="37"/>
                    </a:cubicBezTo>
                    <a:cubicBezTo>
                      <a:pt x="244" y="37"/>
                      <a:pt x="244" y="37"/>
                      <a:pt x="244" y="37"/>
                    </a:cubicBezTo>
                    <a:cubicBezTo>
                      <a:pt x="253" y="37"/>
                      <a:pt x="253" y="37"/>
                      <a:pt x="253" y="37"/>
                    </a:cubicBezTo>
                    <a:cubicBezTo>
                      <a:pt x="253" y="46"/>
                      <a:pt x="253" y="46"/>
                      <a:pt x="253" y="46"/>
                    </a:cubicBezTo>
                    <a:cubicBezTo>
                      <a:pt x="253" y="60"/>
                      <a:pt x="253" y="60"/>
                      <a:pt x="253" y="60"/>
                    </a:cubicBezTo>
                    <a:cubicBezTo>
                      <a:pt x="253" y="69"/>
                      <a:pt x="253" y="69"/>
                      <a:pt x="253" y="69"/>
                    </a:cubicBezTo>
                    <a:cubicBezTo>
                      <a:pt x="244" y="69"/>
                      <a:pt x="244" y="69"/>
                      <a:pt x="244" y="69"/>
                    </a:cubicBezTo>
                    <a:cubicBezTo>
                      <a:pt x="244" y="127"/>
                      <a:pt x="244" y="127"/>
                      <a:pt x="244" y="127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95" y="214"/>
                      <a:pt x="295" y="214"/>
                      <a:pt x="295" y="214"/>
                    </a:cubicBezTo>
                    <a:cubicBezTo>
                      <a:pt x="295" y="215"/>
                      <a:pt x="295" y="215"/>
                      <a:pt x="295" y="215"/>
                    </a:cubicBezTo>
                    <a:cubicBezTo>
                      <a:pt x="298" y="220"/>
                      <a:pt x="299" y="226"/>
                      <a:pt x="299" y="231"/>
                    </a:cubicBezTo>
                    <a:cubicBezTo>
                      <a:pt x="299" y="235"/>
                      <a:pt x="297" y="239"/>
                      <a:pt x="295" y="243"/>
                    </a:cubicBezTo>
                    <a:cubicBezTo>
                      <a:pt x="293" y="246"/>
                      <a:pt x="290" y="249"/>
                      <a:pt x="287" y="251"/>
                    </a:cubicBezTo>
                    <a:cubicBezTo>
                      <a:pt x="283" y="252"/>
                      <a:pt x="279" y="254"/>
                      <a:pt x="274" y="253"/>
                    </a:cubicBezTo>
                    <a:cubicBezTo>
                      <a:pt x="274" y="253"/>
                      <a:pt x="274" y="253"/>
                      <a:pt x="274" y="253"/>
                    </a:cubicBezTo>
                    <a:cubicBezTo>
                      <a:pt x="211" y="253"/>
                      <a:pt x="211" y="253"/>
                      <a:pt x="211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49" y="253"/>
                    </a:cubicBezTo>
                    <a:cubicBezTo>
                      <a:pt x="149" y="253"/>
                      <a:pt x="149" y="253"/>
                      <a:pt x="149" y="253"/>
                    </a:cubicBezTo>
                    <a:cubicBezTo>
                      <a:pt x="146" y="253"/>
                      <a:pt x="146" y="253"/>
                      <a:pt x="146" y="253"/>
                    </a:cubicBezTo>
                    <a:cubicBezTo>
                      <a:pt x="37" y="253"/>
                      <a:pt x="37" y="253"/>
                      <a:pt x="37" y="253"/>
                    </a:cubicBezTo>
                    <a:cubicBezTo>
                      <a:pt x="34" y="253"/>
                      <a:pt x="34" y="253"/>
                      <a:pt x="34" y="253"/>
                    </a:cubicBezTo>
                    <a:cubicBezTo>
                      <a:pt x="31" y="251"/>
                      <a:pt x="31" y="251"/>
                      <a:pt x="31" y="251"/>
                    </a:cubicBezTo>
                    <a:cubicBezTo>
                      <a:pt x="22" y="243"/>
                      <a:pt x="14" y="232"/>
                      <a:pt x="8" y="220"/>
                    </a:cubicBezTo>
                    <a:cubicBezTo>
                      <a:pt x="3" y="209"/>
                      <a:pt x="0" y="196"/>
                      <a:pt x="0" y="182"/>
                    </a:cubicBezTo>
                    <a:cubicBezTo>
                      <a:pt x="0" y="164"/>
                      <a:pt x="6" y="147"/>
                      <a:pt x="15" y="132"/>
                    </a:cubicBezTo>
                    <a:cubicBezTo>
                      <a:pt x="24" y="119"/>
                      <a:pt x="36" y="108"/>
                      <a:pt x="50" y="101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9" y="10"/>
                      <a:pt x="149" y="10"/>
                      <a:pt x="149" y="10"/>
                    </a:cubicBezTo>
                    <a:cubicBezTo>
                      <a:pt x="149" y="41"/>
                      <a:pt x="149" y="41"/>
                      <a:pt x="149" y="41"/>
                    </a:cubicBezTo>
                    <a:cubicBezTo>
                      <a:pt x="149" y="50"/>
                      <a:pt x="149" y="50"/>
                      <a:pt x="149" y="50"/>
                    </a:cubicBezTo>
                    <a:cubicBezTo>
                      <a:pt x="139" y="50"/>
                      <a:pt x="139" y="50"/>
                      <a:pt x="139" y="50"/>
                    </a:cubicBezTo>
                    <a:cubicBezTo>
                      <a:pt x="132" y="50"/>
                      <a:pt x="132" y="50"/>
                      <a:pt x="132" y="50"/>
                    </a:cubicBezTo>
                    <a:cubicBezTo>
                      <a:pt x="132" y="100"/>
                      <a:pt x="132" y="100"/>
                      <a:pt x="132" y="100"/>
                    </a:cubicBezTo>
                    <a:close/>
                    <a:moveTo>
                      <a:pt x="230" y="164"/>
                    </a:moveTo>
                    <a:cubicBezTo>
                      <a:pt x="238" y="178"/>
                      <a:pt x="238" y="178"/>
                      <a:pt x="238" y="178"/>
                    </a:cubicBezTo>
                    <a:cubicBezTo>
                      <a:pt x="265" y="224"/>
                      <a:pt x="265" y="224"/>
                      <a:pt x="265" y="224"/>
                    </a:cubicBezTo>
                    <a:cubicBezTo>
                      <a:pt x="212" y="224"/>
                      <a:pt x="212" y="224"/>
                      <a:pt x="212" y="224"/>
                    </a:cubicBezTo>
                    <a:cubicBezTo>
                      <a:pt x="173" y="224"/>
                      <a:pt x="173" y="224"/>
                      <a:pt x="173" y="224"/>
                    </a:cubicBezTo>
                    <a:cubicBezTo>
                      <a:pt x="171" y="228"/>
                      <a:pt x="169" y="232"/>
                      <a:pt x="166" y="235"/>
                    </a:cubicBezTo>
                    <a:cubicBezTo>
                      <a:pt x="211" y="235"/>
                      <a:pt x="211" y="235"/>
                      <a:pt x="211" y="235"/>
                    </a:cubicBezTo>
                    <a:cubicBezTo>
                      <a:pt x="274" y="235"/>
                      <a:pt x="274" y="235"/>
                      <a:pt x="274" y="235"/>
                    </a:cubicBezTo>
                    <a:cubicBezTo>
                      <a:pt x="275" y="235"/>
                      <a:pt x="275" y="235"/>
                      <a:pt x="275" y="235"/>
                    </a:cubicBezTo>
                    <a:cubicBezTo>
                      <a:pt x="276" y="235"/>
                      <a:pt x="277" y="235"/>
                      <a:pt x="278" y="234"/>
                    </a:cubicBezTo>
                    <a:cubicBezTo>
                      <a:pt x="279" y="234"/>
                      <a:pt x="279" y="233"/>
                      <a:pt x="280" y="233"/>
                    </a:cubicBezTo>
                    <a:cubicBezTo>
                      <a:pt x="280" y="232"/>
                      <a:pt x="281" y="231"/>
                      <a:pt x="281" y="230"/>
                    </a:cubicBezTo>
                    <a:cubicBezTo>
                      <a:pt x="281" y="228"/>
                      <a:pt x="280" y="226"/>
                      <a:pt x="279" y="223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27" y="134"/>
                      <a:pt x="227" y="134"/>
                      <a:pt x="227" y="134"/>
                    </a:cubicBezTo>
                    <a:cubicBezTo>
                      <a:pt x="226" y="132"/>
                      <a:pt x="226" y="132"/>
                      <a:pt x="226" y="132"/>
                    </a:cubicBezTo>
                    <a:cubicBezTo>
                      <a:pt x="226" y="130"/>
                      <a:pt x="226" y="130"/>
                      <a:pt x="226" y="130"/>
                    </a:cubicBezTo>
                    <a:cubicBezTo>
                      <a:pt x="226" y="60"/>
                      <a:pt x="226" y="60"/>
                      <a:pt x="226" y="60"/>
                    </a:cubicBezTo>
                    <a:cubicBezTo>
                      <a:pt x="226" y="55"/>
                      <a:pt x="226" y="55"/>
                      <a:pt x="226" y="55"/>
                    </a:cubicBezTo>
                    <a:cubicBezTo>
                      <a:pt x="196" y="55"/>
                      <a:pt x="196" y="55"/>
                      <a:pt x="196" y="55"/>
                    </a:cubicBezTo>
                    <a:cubicBezTo>
                      <a:pt x="196" y="60"/>
                      <a:pt x="196" y="60"/>
                      <a:pt x="196" y="60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6" y="133"/>
                      <a:pt x="196" y="133"/>
                      <a:pt x="196" y="133"/>
                    </a:cubicBezTo>
                    <a:cubicBezTo>
                      <a:pt x="195" y="135"/>
                      <a:pt x="195" y="135"/>
                      <a:pt x="195" y="135"/>
                    </a:cubicBezTo>
                    <a:cubicBezTo>
                      <a:pt x="180" y="160"/>
                      <a:pt x="180" y="160"/>
                      <a:pt x="180" y="160"/>
                    </a:cubicBezTo>
                    <a:cubicBezTo>
                      <a:pt x="182" y="167"/>
                      <a:pt x="183" y="174"/>
                      <a:pt x="183" y="182"/>
                    </a:cubicBezTo>
                    <a:cubicBezTo>
                      <a:pt x="185" y="178"/>
                      <a:pt x="185" y="178"/>
                      <a:pt x="185" y="178"/>
                    </a:cubicBezTo>
                    <a:cubicBezTo>
                      <a:pt x="193" y="164"/>
                      <a:pt x="193" y="164"/>
                      <a:pt x="193" y="164"/>
                    </a:cubicBezTo>
                    <a:cubicBezTo>
                      <a:pt x="230" y="164"/>
                      <a:pt x="230" y="164"/>
                      <a:pt x="230" y="164"/>
                    </a:cubicBezTo>
                    <a:close/>
                    <a:moveTo>
                      <a:pt x="126" y="218"/>
                    </a:moveTo>
                    <a:cubicBezTo>
                      <a:pt x="126" y="217"/>
                      <a:pt x="127" y="217"/>
                      <a:pt x="127" y="216"/>
                    </a:cubicBezTo>
                    <a:cubicBezTo>
                      <a:pt x="146" y="183"/>
                      <a:pt x="146" y="183"/>
                      <a:pt x="146" y="183"/>
                    </a:cubicBezTo>
                    <a:cubicBezTo>
                      <a:pt x="146" y="179"/>
                      <a:pt x="145" y="174"/>
                      <a:pt x="144" y="170"/>
                    </a:cubicBezTo>
                    <a:cubicBezTo>
                      <a:pt x="143" y="168"/>
                      <a:pt x="143" y="166"/>
                      <a:pt x="142" y="164"/>
                    </a:cubicBezTo>
                    <a:cubicBezTo>
                      <a:pt x="46" y="164"/>
                      <a:pt x="46" y="164"/>
                      <a:pt x="46" y="164"/>
                    </a:cubicBezTo>
                    <a:cubicBezTo>
                      <a:pt x="45" y="166"/>
                      <a:pt x="44" y="168"/>
                      <a:pt x="43" y="170"/>
                    </a:cubicBezTo>
                    <a:cubicBezTo>
                      <a:pt x="42" y="175"/>
                      <a:pt x="41" y="179"/>
                      <a:pt x="41" y="184"/>
                    </a:cubicBezTo>
                    <a:cubicBezTo>
                      <a:pt x="41" y="191"/>
                      <a:pt x="43" y="198"/>
                      <a:pt x="45" y="204"/>
                    </a:cubicBezTo>
                    <a:cubicBezTo>
                      <a:pt x="48" y="209"/>
                      <a:pt x="50" y="214"/>
                      <a:pt x="54" y="218"/>
                    </a:cubicBezTo>
                    <a:cubicBezTo>
                      <a:pt x="126" y="218"/>
                      <a:pt x="126" y="218"/>
                      <a:pt x="126" y="218"/>
                    </a:cubicBezTo>
                    <a:close/>
                    <a:moveTo>
                      <a:pt x="32" y="139"/>
                    </a:moveTo>
                    <a:cubicBezTo>
                      <a:pt x="38" y="139"/>
                      <a:pt x="38" y="139"/>
                      <a:pt x="38" y="139"/>
                    </a:cubicBezTo>
                    <a:cubicBezTo>
                      <a:pt x="149" y="139"/>
                      <a:pt x="149" y="139"/>
                      <a:pt x="149" y="139"/>
                    </a:cubicBezTo>
                    <a:cubicBezTo>
                      <a:pt x="151" y="139"/>
                      <a:pt x="151" y="139"/>
                      <a:pt x="151" y="139"/>
                    </a:cubicBezTo>
                    <a:cubicBezTo>
                      <a:pt x="143" y="128"/>
                      <a:pt x="132" y="120"/>
                      <a:pt x="119" y="115"/>
                    </a:cubicBezTo>
                    <a:cubicBezTo>
                      <a:pt x="113" y="112"/>
                      <a:pt x="113" y="112"/>
                      <a:pt x="113" y="112"/>
                    </a:cubicBezTo>
                    <a:cubicBezTo>
                      <a:pt x="113" y="106"/>
                      <a:pt x="113" y="106"/>
                      <a:pt x="113" y="106"/>
                    </a:cubicBezTo>
                    <a:cubicBezTo>
                      <a:pt x="113" y="41"/>
                      <a:pt x="113" y="41"/>
                      <a:pt x="113" y="41"/>
                    </a:cubicBezTo>
                    <a:cubicBezTo>
                      <a:pt x="113" y="32"/>
                      <a:pt x="113" y="32"/>
                      <a:pt x="113" y="32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30" y="32"/>
                      <a:pt x="130" y="32"/>
                      <a:pt x="130" y="32"/>
                    </a:cubicBezTo>
                    <a:cubicBezTo>
                      <a:pt x="130" y="19"/>
                      <a:pt x="130" y="19"/>
                      <a:pt x="13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68" y="32"/>
                      <a:pt x="68" y="32"/>
                      <a:pt x="68" y="32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8" y="107"/>
                      <a:pt x="68" y="107"/>
                      <a:pt x="68" y="107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51" y="120"/>
                      <a:pt x="40" y="129"/>
                      <a:pt x="32" y="1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>
                    <a:alpha val="36000"/>
                  </a:prstClr>
                </a:innerShdw>
              </a:effec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26" name="组合 25">
            <a:extLst>
              <a:ext uri="{FF2B5EF4-FFF2-40B4-BE49-F238E27FC236}">
                <a16:creationId xmlns="" xmlns:a16="http://schemas.microsoft.com/office/drawing/2014/main" id="{12921E5C-643C-49D4-9488-D325BCD2A8CB}"/>
              </a:ext>
            </a:extLst>
          </p:cNvPr>
          <p:cNvGrpSpPr/>
          <p:nvPr/>
        </p:nvGrpSpPr>
        <p:grpSpPr>
          <a:xfrm>
            <a:off x="1755775" y="4938969"/>
            <a:ext cx="3950557" cy="929225"/>
            <a:chOff x="1383443" y="2399089"/>
            <a:chExt cx="5998431" cy="1410912"/>
          </a:xfrm>
        </p:grpSpPr>
        <p:sp>
          <p:nvSpPr>
            <p:cNvPr id="27" name="矩形: 圆角 74">
              <a:extLst>
                <a:ext uri="{FF2B5EF4-FFF2-40B4-BE49-F238E27FC236}">
                  <a16:creationId xmlns="" xmlns:a16="http://schemas.microsoft.com/office/drawing/2014/main" id="{72E6C69B-8895-43C6-BD7F-21BD5B33B1C3}"/>
                </a:ext>
              </a:extLst>
            </p:cNvPr>
            <p:cNvSpPr/>
            <p:nvPr/>
          </p:nvSpPr>
          <p:spPr>
            <a:xfrm>
              <a:off x="1383443" y="2400300"/>
              <a:ext cx="5998431" cy="1209675"/>
            </a:xfrm>
            <a:prstGeom prst="roundRect">
              <a:avLst>
                <a:gd name="adj" fmla="val 50000"/>
              </a:avLst>
            </a:prstGeom>
            <a:solidFill>
              <a:srgbClr val="EDF4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B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28" name="组合 2">
              <a:extLst>
                <a:ext uri="{FF2B5EF4-FFF2-40B4-BE49-F238E27FC236}">
                  <a16:creationId xmlns="" xmlns:a16="http://schemas.microsoft.com/office/drawing/2014/main" id="{F0C445C2-0CEE-4096-975E-374914DFC5EE}"/>
                </a:ext>
              </a:extLst>
            </p:cNvPr>
            <p:cNvGrpSpPr/>
            <p:nvPr/>
          </p:nvGrpSpPr>
          <p:grpSpPr>
            <a:xfrm>
              <a:off x="1896424" y="2399089"/>
              <a:ext cx="1848528" cy="1410912"/>
              <a:chOff x="2921995" y="2880735"/>
              <a:chExt cx="1530201" cy="1167585"/>
            </a:xfrm>
          </p:grpSpPr>
          <p:sp>
            <p:nvSpPr>
              <p:cNvPr id="29" name="任意多边形 69">
                <a:extLst>
                  <a:ext uri="{FF2B5EF4-FFF2-40B4-BE49-F238E27FC236}">
                    <a16:creationId xmlns="" xmlns:a16="http://schemas.microsoft.com/office/drawing/2014/main" id="{417E7B6B-7B7F-414A-B4CE-BA8A7F433682}"/>
                  </a:ext>
                </a:extLst>
              </p:cNvPr>
              <p:cNvSpPr/>
              <p:nvPr/>
            </p:nvSpPr>
            <p:spPr>
              <a:xfrm flipV="1">
                <a:off x="4152127" y="3840631"/>
                <a:ext cx="300069" cy="173838"/>
              </a:xfrm>
              <a:custGeom>
                <a:avLst/>
                <a:gdLst>
                  <a:gd name="connsiteX0" fmla="*/ 367678 w 370875"/>
                  <a:gd name="connsiteY0" fmla="*/ 140677 h 140677"/>
                  <a:gd name="connsiteX1" fmla="*/ 370875 w 370875"/>
                  <a:gd name="connsiteY1" fmla="*/ 0 h 140677"/>
                  <a:gd name="connsiteX2" fmla="*/ 0 w 370875"/>
                  <a:gd name="connsiteY2" fmla="*/ 134282 h 140677"/>
                  <a:gd name="connsiteX3" fmla="*/ 367678 w 370875"/>
                  <a:gd name="connsiteY3" fmla="*/ 140677 h 140677"/>
                  <a:gd name="connsiteX0" fmla="*/ 367678 w 370875"/>
                  <a:gd name="connsiteY0" fmla="*/ 232793 h 232793"/>
                  <a:gd name="connsiteX1" fmla="*/ 370875 w 370875"/>
                  <a:gd name="connsiteY1" fmla="*/ 92116 h 232793"/>
                  <a:gd name="connsiteX2" fmla="*/ 0 w 370875"/>
                  <a:gd name="connsiteY2" fmla="*/ 226398 h 232793"/>
                  <a:gd name="connsiteX3" fmla="*/ 367678 w 370875"/>
                  <a:gd name="connsiteY3" fmla="*/ 232793 h 232793"/>
                  <a:gd name="connsiteX0" fmla="*/ 367678 w 370875"/>
                  <a:gd name="connsiteY0" fmla="*/ 233290 h 233290"/>
                  <a:gd name="connsiteX1" fmla="*/ 370875 w 370875"/>
                  <a:gd name="connsiteY1" fmla="*/ 92613 h 233290"/>
                  <a:gd name="connsiteX2" fmla="*/ 0 w 370875"/>
                  <a:gd name="connsiteY2" fmla="*/ 226895 h 233290"/>
                  <a:gd name="connsiteX3" fmla="*/ 367678 w 370875"/>
                  <a:gd name="connsiteY3" fmla="*/ 233290 h 233290"/>
                  <a:gd name="connsiteX0" fmla="*/ 367678 w 370875"/>
                  <a:gd name="connsiteY0" fmla="*/ 229170 h 229170"/>
                  <a:gd name="connsiteX1" fmla="*/ 370875 w 370875"/>
                  <a:gd name="connsiteY1" fmla="*/ 88493 h 229170"/>
                  <a:gd name="connsiteX2" fmla="*/ 0 w 370875"/>
                  <a:gd name="connsiteY2" fmla="*/ 222775 h 229170"/>
                  <a:gd name="connsiteX3" fmla="*/ 367678 w 370875"/>
                  <a:gd name="connsiteY3" fmla="*/ 229170 h 229170"/>
                  <a:gd name="connsiteX0" fmla="*/ 386861 w 390058"/>
                  <a:gd name="connsiteY0" fmla="*/ 227542 h 230739"/>
                  <a:gd name="connsiteX1" fmla="*/ 390058 w 390058"/>
                  <a:gd name="connsiteY1" fmla="*/ 86865 h 230739"/>
                  <a:gd name="connsiteX2" fmla="*/ 0 w 390058"/>
                  <a:gd name="connsiteY2" fmla="*/ 230739 h 230739"/>
                  <a:gd name="connsiteX3" fmla="*/ 386861 w 390058"/>
                  <a:gd name="connsiteY3" fmla="*/ 227542 h 230739"/>
                  <a:gd name="connsiteX0" fmla="*/ 386861 w 390058"/>
                  <a:gd name="connsiteY0" fmla="*/ 231640 h 234837"/>
                  <a:gd name="connsiteX1" fmla="*/ 390058 w 390058"/>
                  <a:gd name="connsiteY1" fmla="*/ 90963 h 234837"/>
                  <a:gd name="connsiteX2" fmla="*/ 0 w 390058"/>
                  <a:gd name="connsiteY2" fmla="*/ 234837 h 234837"/>
                  <a:gd name="connsiteX3" fmla="*/ 386861 w 390058"/>
                  <a:gd name="connsiteY3" fmla="*/ 231640 h 234837"/>
                  <a:gd name="connsiteX0" fmla="*/ 386861 w 397219"/>
                  <a:gd name="connsiteY0" fmla="*/ 231640 h 234837"/>
                  <a:gd name="connsiteX1" fmla="*/ 390058 w 397219"/>
                  <a:gd name="connsiteY1" fmla="*/ 90963 h 234837"/>
                  <a:gd name="connsiteX2" fmla="*/ 0 w 397219"/>
                  <a:gd name="connsiteY2" fmla="*/ 234837 h 234837"/>
                  <a:gd name="connsiteX3" fmla="*/ 386861 w 397219"/>
                  <a:gd name="connsiteY3" fmla="*/ 231640 h 234837"/>
                  <a:gd name="connsiteX0" fmla="*/ 386861 w 401264"/>
                  <a:gd name="connsiteY0" fmla="*/ 231640 h 234837"/>
                  <a:gd name="connsiteX1" fmla="*/ 390058 w 401264"/>
                  <a:gd name="connsiteY1" fmla="*/ 90963 h 234837"/>
                  <a:gd name="connsiteX2" fmla="*/ 0 w 401264"/>
                  <a:gd name="connsiteY2" fmla="*/ 234837 h 234837"/>
                  <a:gd name="connsiteX3" fmla="*/ 386861 w 401264"/>
                  <a:gd name="connsiteY3" fmla="*/ 231640 h 234837"/>
                  <a:gd name="connsiteX0" fmla="*/ 386861 w 406990"/>
                  <a:gd name="connsiteY0" fmla="*/ 231640 h 234837"/>
                  <a:gd name="connsiteX1" fmla="*/ 390058 w 406990"/>
                  <a:gd name="connsiteY1" fmla="*/ 90963 h 234837"/>
                  <a:gd name="connsiteX2" fmla="*/ 0 w 406990"/>
                  <a:gd name="connsiteY2" fmla="*/ 234837 h 234837"/>
                  <a:gd name="connsiteX3" fmla="*/ 386861 w 406990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28587 h 231784"/>
                  <a:gd name="connsiteX1" fmla="*/ 390058 w 400092"/>
                  <a:gd name="connsiteY1" fmla="*/ 87910 h 231784"/>
                  <a:gd name="connsiteX2" fmla="*/ 0 w 400092"/>
                  <a:gd name="connsiteY2" fmla="*/ 231784 h 231784"/>
                  <a:gd name="connsiteX3" fmla="*/ 386861 w 400092"/>
                  <a:gd name="connsiteY3" fmla="*/ 228587 h 231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92" h="231784">
                    <a:moveTo>
                      <a:pt x="386861" y="228587"/>
                    </a:moveTo>
                    <a:cubicBezTo>
                      <a:pt x="399561" y="220066"/>
                      <a:pt x="407403" y="162418"/>
                      <a:pt x="390058" y="87910"/>
                    </a:cubicBezTo>
                    <a:cubicBezTo>
                      <a:pt x="295691" y="-157526"/>
                      <a:pt x="37301" y="183825"/>
                      <a:pt x="0" y="231784"/>
                    </a:cubicBezTo>
                    <a:lnTo>
                      <a:pt x="386861" y="22858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0" name="任意多边形 78">
                <a:extLst>
                  <a:ext uri="{FF2B5EF4-FFF2-40B4-BE49-F238E27FC236}">
                    <a16:creationId xmlns="" xmlns:a16="http://schemas.microsoft.com/office/drawing/2014/main" id="{F1132B30-3D15-424D-AB36-33D33D91B16E}"/>
                  </a:ext>
                </a:extLst>
              </p:cNvPr>
              <p:cNvSpPr/>
              <p:nvPr/>
            </p:nvSpPr>
            <p:spPr>
              <a:xfrm flipV="1">
                <a:off x="2921995" y="2880735"/>
                <a:ext cx="1515173" cy="1167585"/>
              </a:xfrm>
              <a:custGeom>
                <a:avLst/>
                <a:gdLst>
                  <a:gd name="connsiteX0" fmla="*/ 0 w 2042024"/>
                  <a:gd name="connsiteY0" fmla="*/ 1566371 h 1570472"/>
                  <a:gd name="connsiteX1" fmla="*/ 959505 w 2042024"/>
                  <a:gd name="connsiteY1" fmla="*/ 0 h 1570472"/>
                  <a:gd name="connsiteX2" fmla="*/ 1943613 w 2042024"/>
                  <a:gd name="connsiteY2" fmla="*/ 24603 h 1570472"/>
                  <a:gd name="connsiteX3" fmla="*/ 2042024 w 2042024"/>
                  <a:gd name="connsiteY3" fmla="*/ 106612 h 1570472"/>
                  <a:gd name="connsiteX4" fmla="*/ 1021012 w 2042024"/>
                  <a:gd name="connsiteY4" fmla="*/ 1570472 h 1570472"/>
                  <a:gd name="connsiteX5" fmla="*/ 0 w 2042024"/>
                  <a:gd name="connsiteY5" fmla="*/ 1566371 h 15704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112234"/>
                  <a:gd name="connsiteY0" fmla="*/ 1602749 h 1602749"/>
                  <a:gd name="connsiteX1" fmla="*/ 947203 w 2112234"/>
                  <a:gd name="connsiteY1" fmla="*/ 28177 h 1602749"/>
                  <a:gd name="connsiteX2" fmla="*/ 1931311 w 2112234"/>
                  <a:gd name="connsiteY2" fmla="*/ 52780 h 1602749"/>
                  <a:gd name="connsiteX3" fmla="*/ 2029722 w 2112234"/>
                  <a:gd name="connsiteY3" fmla="*/ 134789 h 1602749"/>
                  <a:gd name="connsiteX4" fmla="*/ 1029212 w 2112234"/>
                  <a:gd name="connsiteY4" fmla="*/ 1594548 h 1602749"/>
                  <a:gd name="connsiteX5" fmla="*/ 0 w 2112234"/>
                  <a:gd name="connsiteY5" fmla="*/ 1602749 h 1602749"/>
                  <a:gd name="connsiteX0" fmla="*/ 0 w 2094991"/>
                  <a:gd name="connsiteY0" fmla="*/ 1602749 h 1602749"/>
                  <a:gd name="connsiteX1" fmla="*/ 947203 w 2094991"/>
                  <a:gd name="connsiteY1" fmla="*/ 28177 h 1602749"/>
                  <a:gd name="connsiteX2" fmla="*/ 1931311 w 2094991"/>
                  <a:gd name="connsiteY2" fmla="*/ 52780 h 1602749"/>
                  <a:gd name="connsiteX3" fmla="*/ 2029722 w 2094991"/>
                  <a:gd name="connsiteY3" fmla="*/ 134789 h 1602749"/>
                  <a:gd name="connsiteX4" fmla="*/ 1029212 w 2094991"/>
                  <a:gd name="connsiteY4" fmla="*/ 1594548 h 1602749"/>
                  <a:gd name="connsiteX5" fmla="*/ 0 w 2094991"/>
                  <a:gd name="connsiteY5" fmla="*/ 1602749 h 1602749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6763"/>
                  <a:gd name="connsiteY0" fmla="*/ 1574572 h 1574572"/>
                  <a:gd name="connsiteX1" fmla="*/ 947203 w 2026763"/>
                  <a:gd name="connsiteY1" fmla="*/ 0 h 1574572"/>
                  <a:gd name="connsiteX2" fmla="*/ 1931311 w 2026763"/>
                  <a:gd name="connsiteY2" fmla="*/ 24603 h 1574572"/>
                  <a:gd name="connsiteX3" fmla="*/ 2026763 w 2026763"/>
                  <a:gd name="connsiteY3" fmla="*/ 118448 h 1574572"/>
                  <a:gd name="connsiteX4" fmla="*/ 1029212 w 2026763"/>
                  <a:gd name="connsiteY4" fmla="*/ 1566371 h 1574572"/>
                  <a:gd name="connsiteX5" fmla="*/ 0 w 2026763"/>
                  <a:gd name="connsiteY5" fmla="*/ 1574572 h 1574572"/>
                  <a:gd name="connsiteX0" fmla="*/ 0 w 2020231"/>
                  <a:gd name="connsiteY0" fmla="*/ 1554978 h 1566371"/>
                  <a:gd name="connsiteX1" fmla="*/ 940671 w 2020231"/>
                  <a:gd name="connsiteY1" fmla="*/ 0 h 1566371"/>
                  <a:gd name="connsiteX2" fmla="*/ 1924779 w 2020231"/>
                  <a:gd name="connsiteY2" fmla="*/ 24603 h 1566371"/>
                  <a:gd name="connsiteX3" fmla="*/ 2020231 w 2020231"/>
                  <a:gd name="connsiteY3" fmla="*/ 118448 h 1566371"/>
                  <a:gd name="connsiteX4" fmla="*/ 1022680 w 2020231"/>
                  <a:gd name="connsiteY4" fmla="*/ 1566371 h 1566371"/>
                  <a:gd name="connsiteX5" fmla="*/ 0 w 2020231"/>
                  <a:gd name="connsiteY5" fmla="*/ 1554978 h 1566371"/>
                  <a:gd name="connsiteX0" fmla="*/ 0 w 2020231"/>
                  <a:gd name="connsiteY0" fmla="*/ 1545387 h 1556780"/>
                  <a:gd name="connsiteX1" fmla="*/ 931079 w 2020231"/>
                  <a:gd name="connsiteY1" fmla="*/ 0 h 1556780"/>
                  <a:gd name="connsiteX2" fmla="*/ 1924779 w 2020231"/>
                  <a:gd name="connsiteY2" fmla="*/ 15012 h 1556780"/>
                  <a:gd name="connsiteX3" fmla="*/ 2020231 w 2020231"/>
                  <a:gd name="connsiteY3" fmla="*/ 108857 h 1556780"/>
                  <a:gd name="connsiteX4" fmla="*/ 1022680 w 2020231"/>
                  <a:gd name="connsiteY4" fmla="*/ 1556780 h 1556780"/>
                  <a:gd name="connsiteX5" fmla="*/ 0 w 2020231"/>
                  <a:gd name="connsiteY5" fmla="*/ 1545387 h 15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20231" h="1556780">
                    <a:moveTo>
                      <a:pt x="0" y="1545387"/>
                    </a:moveTo>
                    <a:cubicBezTo>
                      <a:pt x="656072" y="151235"/>
                      <a:pt x="631747" y="123013"/>
                      <a:pt x="931079" y="0"/>
                    </a:cubicBezTo>
                    <a:lnTo>
                      <a:pt x="1924779" y="15012"/>
                    </a:lnTo>
                    <a:cubicBezTo>
                      <a:pt x="1978992" y="42306"/>
                      <a:pt x="1991987" y="59065"/>
                      <a:pt x="2020231" y="108857"/>
                    </a:cubicBezTo>
                    <a:cubicBezTo>
                      <a:pt x="1741401" y="-190477"/>
                      <a:pt x="1272807" y="1105731"/>
                      <a:pt x="1022680" y="1556780"/>
                    </a:cubicBezTo>
                    <a:lnTo>
                      <a:pt x="0" y="1545387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B" panose="00020600040101010101" pitchFamily="18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1" name="Freeform 8">
                <a:extLst>
                  <a:ext uri="{FF2B5EF4-FFF2-40B4-BE49-F238E27FC236}">
                    <a16:creationId xmlns="" xmlns:a16="http://schemas.microsoft.com/office/drawing/2014/main" id="{F673A1B0-23C9-4730-BC56-02C1B98D966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3389" y="3308737"/>
                <a:ext cx="277534" cy="235865"/>
              </a:xfrm>
              <a:custGeom>
                <a:avLst/>
                <a:gdLst>
                  <a:gd name="T0" fmla="*/ 167 w 299"/>
                  <a:gd name="T1" fmla="*/ 132 h 254"/>
                  <a:gd name="T2" fmla="*/ 178 w 299"/>
                  <a:gd name="T3" fmla="*/ 129 h 254"/>
                  <a:gd name="T4" fmla="*/ 177 w 299"/>
                  <a:gd name="T5" fmla="*/ 69 h 254"/>
                  <a:gd name="T6" fmla="*/ 168 w 299"/>
                  <a:gd name="T7" fmla="*/ 60 h 254"/>
                  <a:gd name="T8" fmla="*/ 168 w 299"/>
                  <a:gd name="T9" fmla="*/ 37 h 254"/>
                  <a:gd name="T10" fmla="*/ 244 w 299"/>
                  <a:gd name="T11" fmla="*/ 37 h 254"/>
                  <a:gd name="T12" fmla="*/ 253 w 299"/>
                  <a:gd name="T13" fmla="*/ 46 h 254"/>
                  <a:gd name="T14" fmla="*/ 253 w 299"/>
                  <a:gd name="T15" fmla="*/ 69 h 254"/>
                  <a:gd name="T16" fmla="*/ 244 w 299"/>
                  <a:gd name="T17" fmla="*/ 127 h 254"/>
                  <a:gd name="T18" fmla="*/ 264 w 299"/>
                  <a:gd name="T19" fmla="*/ 162 h 254"/>
                  <a:gd name="T20" fmla="*/ 295 w 299"/>
                  <a:gd name="T21" fmla="*/ 215 h 254"/>
                  <a:gd name="T22" fmla="*/ 295 w 299"/>
                  <a:gd name="T23" fmla="*/ 243 h 254"/>
                  <a:gd name="T24" fmla="*/ 274 w 299"/>
                  <a:gd name="T25" fmla="*/ 253 h 254"/>
                  <a:gd name="T26" fmla="*/ 211 w 299"/>
                  <a:gd name="T27" fmla="*/ 253 h 254"/>
                  <a:gd name="T28" fmla="*/ 150 w 299"/>
                  <a:gd name="T29" fmla="*/ 253 h 254"/>
                  <a:gd name="T30" fmla="*/ 149 w 299"/>
                  <a:gd name="T31" fmla="*/ 253 h 254"/>
                  <a:gd name="T32" fmla="*/ 37 w 299"/>
                  <a:gd name="T33" fmla="*/ 253 h 254"/>
                  <a:gd name="T34" fmla="*/ 31 w 299"/>
                  <a:gd name="T35" fmla="*/ 251 h 254"/>
                  <a:gd name="T36" fmla="*/ 0 w 299"/>
                  <a:gd name="T37" fmla="*/ 182 h 254"/>
                  <a:gd name="T38" fmla="*/ 50 w 299"/>
                  <a:gd name="T39" fmla="*/ 101 h 254"/>
                  <a:gd name="T40" fmla="*/ 42 w 299"/>
                  <a:gd name="T41" fmla="*/ 50 h 254"/>
                  <a:gd name="T42" fmla="*/ 33 w 299"/>
                  <a:gd name="T43" fmla="*/ 41 h 254"/>
                  <a:gd name="T44" fmla="*/ 33 w 299"/>
                  <a:gd name="T45" fmla="*/ 0 h 254"/>
                  <a:gd name="T46" fmla="*/ 139 w 299"/>
                  <a:gd name="T47" fmla="*/ 0 h 254"/>
                  <a:gd name="T48" fmla="*/ 149 w 299"/>
                  <a:gd name="T49" fmla="*/ 10 h 254"/>
                  <a:gd name="T50" fmla="*/ 149 w 299"/>
                  <a:gd name="T51" fmla="*/ 50 h 254"/>
                  <a:gd name="T52" fmla="*/ 132 w 299"/>
                  <a:gd name="T53" fmla="*/ 50 h 254"/>
                  <a:gd name="T54" fmla="*/ 230 w 299"/>
                  <a:gd name="T55" fmla="*/ 164 h 254"/>
                  <a:gd name="T56" fmla="*/ 265 w 299"/>
                  <a:gd name="T57" fmla="*/ 224 h 254"/>
                  <a:gd name="T58" fmla="*/ 173 w 299"/>
                  <a:gd name="T59" fmla="*/ 224 h 254"/>
                  <a:gd name="T60" fmla="*/ 211 w 299"/>
                  <a:gd name="T61" fmla="*/ 235 h 254"/>
                  <a:gd name="T62" fmla="*/ 275 w 299"/>
                  <a:gd name="T63" fmla="*/ 235 h 254"/>
                  <a:gd name="T64" fmla="*/ 280 w 299"/>
                  <a:gd name="T65" fmla="*/ 233 h 254"/>
                  <a:gd name="T66" fmla="*/ 279 w 299"/>
                  <a:gd name="T67" fmla="*/ 223 h 254"/>
                  <a:gd name="T68" fmla="*/ 248 w 299"/>
                  <a:gd name="T69" fmla="*/ 171 h 254"/>
                  <a:gd name="T70" fmla="*/ 226 w 299"/>
                  <a:gd name="T71" fmla="*/ 132 h 254"/>
                  <a:gd name="T72" fmla="*/ 226 w 299"/>
                  <a:gd name="T73" fmla="*/ 60 h 254"/>
                  <a:gd name="T74" fmla="*/ 196 w 299"/>
                  <a:gd name="T75" fmla="*/ 55 h 254"/>
                  <a:gd name="T76" fmla="*/ 196 w 299"/>
                  <a:gd name="T77" fmla="*/ 131 h 254"/>
                  <a:gd name="T78" fmla="*/ 195 w 299"/>
                  <a:gd name="T79" fmla="*/ 135 h 254"/>
                  <a:gd name="T80" fmla="*/ 183 w 299"/>
                  <a:gd name="T81" fmla="*/ 182 h 254"/>
                  <a:gd name="T82" fmla="*/ 193 w 299"/>
                  <a:gd name="T83" fmla="*/ 164 h 254"/>
                  <a:gd name="T84" fmla="*/ 126 w 299"/>
                  <a:gd name="T85" fmla="*/ 218 h 254"/>
                  <a:gd name="T86" fmla="*/ 146 w 299"/>
                  <a:gd name="T87" fmla="*/ 183 h 254"/>
                  <a:gd name="T88" fmla="*/ 142 w 299"/>
                  <a:gd name="T89" fmla="*/ 164 h 254"/>
                  <a:gd name="T90" fmla="*/ 43 w 299"/>
                  <a:gd name="T91" fmla="*/ 170 h 254"/>
                  <a:gd name="T92" fmla="*/ 45 w 299"/>
                  <a:gd name="T93" fmla="*/ 204 h 254"/>
                  <a:gd name="T94" fmla="*/ 126 w 299"/>
                  <a:gd name="T95" fmla="*/ 218 h 254"/>
                  <a:gd name="T96" fmla="*/ 38 w 299"/>
                  <a:gd name="T97" fmla="*/ 139 h 254"/>
                  <a:gd name="T98" fmla="*/ 151 w 299"/>
                  <a:gd name="T99" fmla="*/ 139 h 254"/>
                  <a:gd name="T100" fmla="*/ 113 w 299"/>
                  <a:gd name="T101" fmla="*/ 112 h 254"/>
                  <a:gd name="T102" fmla="*/ 113 w 299"/>
                  <a:gd name="T103" fmla="*/ 41 h 254"/>
                  <a:gd name="T104" fmla="*/ 123 w 299"/>
                  <a:gd name="T105" fmla="*/ 32 h 254"/>
                  <a:gd name="T106" fmla="*/ 130 w 299"/>
                  <a:gd name="T107" fmla="*/ 19 h 254"/>
                  <a:gd name="T108" fmla="*/ 51 w 299"/>
                  <a:gd name="T109" fmla="*/ 32 h 254"/>
                  <a:gd name="T110" fmla="*/ 68 w 299"/>
                  <a:gd name="T111" fmla="*/ 32 h 254"/>
                  <a:gd name="T112" fmla="*/ 68 w 299"/>
                  <a:gd name="T113" fmla="*/ 107 h 254"/>
                  <a:gd name="T114" fmla="*/ 63 w 299"/>
                  <a:gd name="T115" fmla="*/ 115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99" h="254">
                    <a:moveTo>
                      <a:pt x="132" y="100"/>
                    </a:moveTo>
                    <a:cubicBezTo>
                      <a:pt x="146" y="107"/>
                      <a:pt x="158" y="118"/>
                      <a:pt x="167" y="132"/>
                    </a:cubicBezTo>
                    <a:cubicBezTo>
                      <a:pt x="169" y="134"/>
                      <a:pt x="170" y="136"/>
                      <a:pt x="172" y="139"/>
                    </a:cubicBezTo>
                    <a:cubicBezTo>
                      <a:pt x="178" y="129"/>
                      <a:pt x="178" y="129"/>
                      <a:pt x="178" y="129"/>
                    </a:cubicBezTo>
                    <a:cubicBezTo>
                      <a:pt x="178" y="69"/>
                      <a:pt x="178" y="69"/>
                      <a:pt x="178" y="69"/>
                    </a:cubicBezTo>
                    <a:cubicBezTo>
                      <a:pt x="177" y="69"/>
                      <a:pt x="177" y="69"/>
                      <a:pt x="177" y="69"/>
                    </a:cubicBezTo>
                    <a:cubicBezTo>
                      <a:pt x="168" y="69"/>
                      <a:pt x="168" y="69"/>
                      <a:pt x="168" y="69"/>
                    </a:cubicBezTo>
                    <a:cubicBezTo>
                      <a:pt x="168" y="60"/>
                      <a:pt x="168" y="60"/>
                      <a:pt x="168" y="60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68" y="37"/>
                      <a:pt x="168" y="37"/>
                      <a:pt x="168" y="37"/>
                    </a:cubicBezTo>
                    <a:cubicBezTo>
                      <a:pt x="177" y="37"/>
                      <a:pt x="177" y="37"/>
                      <a:pt x="177" y="37"/>
                    </a:cubicBezTo>
                    <a:cubicBezTo>
                      <a:pt x="244" y="37"/>
                      <a:pt x="244" y="37"/>
                      <a:pt x="244" y="37"/>
                    </a:cubicBezTo>
                    <a:cubicBezTo>
                      <a:pt x="253" y="37"/>
                      <a:pt x="253" y="37"/>
                      <a:pt x="253" y="37"/>
                    </a:cubicBezTo>
                    <a:cubicBezTo>
                      <a:pt x="253" y="46"/>
                      <a:pt x="253" y="46"/>
                      <a:pt x="253" y="46"/>
                    </a:cubicBezTo>
                    <a:cubicBezTo>
                      <a:pt x="253" y="60"/>
                      <a:pt x="253" y="60"/>
                      <a:pt x="253" y="60"/>
                    </a:cubicBezTo>
                    <a:cubicBezTo>
                      <a:pt x="253" y="69"/>
                      <a:pt x="253" y="69"/>
                      <a:pt x="253" y="69"/>
                    </a:cubicBezTo>
                    <a:cubicBezTo>
                      <a:pt x="244" y="69"/>
                      <a:pt x="244" y="69"/>
                      <a:pt x="244" y="69"/>
                    </a:cubicBezTo>
                    <a:cubicBezTo>
                      <a:pt x="244" y="127"/>
                      <a:pt x="244" y="127"/>
                      <a:pt x="244" y="127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95" y="214"/>
                      <a:pt x="295" y="214"/>
                      <a:pt x="295" y="214"/>
                    </a:cubicBezTo>
                    <a:cubicBezTo>
                      <a:pt x="295" y="215"/>
                      <a:pt x="295" y="215"/>
                      <a:pt x="295" y="215"/>
                    </a:cubicBezTo>
                    <a:cubicBezTo>
                      <a:pt x="298" y="220"/>
                      <a:pt x="299" y="226"/>
                      <a:pt x="299" y="231"/>
                    </a:cubicBezTo>
                    <a:cubicBezTo>
                      <a:pt x="299" y="235"/>
                      <a:pt x="297" y="239"/>
                      <a:pt x="295" y="243"/>
                    </a:cubicBezTo>
                    <a:cubicBezTo>
                      <a:pt x="293" y="246"/>
                      <a:pt x="290" y="249"/>
                      <a:pt x="287" y="251"/>
                    </a:cubicBezTo>
                    <a:cubicBezTo>
                      <a:pt x="283" y="252"/>
                      <a:pt x="279" y="254"/>
                      <a:pt x="274" y="253"/>
                    </a:cubicBezTo>
                    <a:cubicBezTo>
                      <a:pt x="274" y="253"/>
                      <a:pt x="274" y="253"/>
                      <a:pt x="274" y="253"/>
                    </a:cubicBezTo>
                    <a:cubicBezTo>
                      <a:pt x="211" y="253"/>
                      <a:pt x="211" y="253"/>
                      <a:pt x="211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49" y="253"/>
                    </a:cubicBezTo>
                    <a:cubicBezTo>
                      <a:pt x="149" y="253"/>
                      <a:pt x="149" y="253"/>
                      <a:pt x="149" y="253"/>
                    </a:cubicBezTo>
                    <a:cubicBezTo>
                      <a:pt x="146" y="253"/>
                      <a:pt x="146" y="253"/>
                      <a:pt x="146" y="253"/>
                    </a:cubicBezTo>
                    <a:cubicBezTo>
                      <a:pt x="37" y="253"/>
                      <a:pt x="37" y="253"/>
                      <a:pt x="37" y="253"/>
                    </a:cubicBezTo>
                    <a:cubicBezTo>
                      <a:pt x="34" y="253"/>
                      <a:pt x="34" y="253"/>
                      <a:pt x="34" y="253"/>
                    </a:cubicBezTo>
                    <a:cubicBezTo>
                      <a:pt x="31" y="251"/>
                      <a:pt x="31" y="251"/>
                      <a:pt x="31" y="251"/>
                    </a:cubicBezTo>
                    <a:cubicBezTo>
                      <a:pt x="22" y="243"/>
                      <a:pt x="14" y="232"/>
                      <a:pt x="8" y="220"/>
                    </a:cubicBezTo>
                    <a:cubicBezTo>
                      <a:pt x="3" y="209"/>
                      <a:pt x="0" y="196"/>
                      <a:pt x="0" y="182"/>
                    </a:cubicBezTo>
                    <a:cubicBezTo>
                      <a:pt x="0" y="164"/>
                      <a:pt x="6" y="147"/>
                      <a:pt x="15" y="132"/>
                    </a:cubicBezTo>
                    <a:cubicBezTo>
                      <a:pt x="24" y="119"/>
                      <a:pt x="36" y="108"/>
                      <a:pt x="50" y="101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9" y="10"/>
                      <a:pt x="149" y="10"/>
                      <a:pt x="149" y="10"/>
                    </a:cubicBezTo>
                    <a:cubicBezTo>
                      <a:pt x="149" y="41"/>
                      <a:pt x="149" y="41"/>
                      <a:pt x="149" y="41"/>
                    </a:cubicBezTo>
                    <a:cubicBezTo>
                      <a:pt x="149" y="50"/>
                      <a:pt x="149" y="50"/>
                      <a:pt x="149" y="50"/>
                    </a:cubicBezTo>
                    <a:cubicBezTo>
                      <a:pt x="139" y="50"/>
                      <a:pt x="139" y="50"/>
                      <a:pt x="139" y="50"/>
                    </a:cubicBezTo>
                    <a:cubicBezTo>
                      <a:pt x="132" y="50"/>
                      <a:pt x="132" y="50"/>
                      <a:pt x="132" y="50"/>
                    </a:cubicBezTo>
                    <a:cubicBezTo>
                      <a:pt x="132" y="100"/>
                      <a:pt x="132" y="100"/>
                      <a:pt x="132" y="100"/>
                    </a:cubicBezTo>
                    <a:close/>
                    <a:moveTo>
                      <a:pt x="230" y="164"/>
                    </a:moveTo>
                    <a:cubicBezTo>
                      <a:pt x="238" y="178"/>
                      <a:pt x="238" y="178"/>
                      <a:pt x="238" y="178"/>
                    </a:cubicBezTo>
                    <a:cubicBezTo>
                      <a:pt x="265" y="224"/>
                      <a:pt x="265" y="224"/>
                      <a:pt x="265" y="224"/>
                    </a:cubicBezTo>
                    <a:cubicBezTo>
                      <a:pt x="212" y="224"/>
                      <a:pt x="212" y="224"/>
                      <a:pt x="212" y="224"/>
                    </a:cubicBezTo>
                    <a:cubicBezTo>
                      <a:pt x="173" y="224"/>
                      <a:pt x="173" y="224"/>
                      <a:pt x="173" y="224"/>
                    </a:cubicBezTo>
                    <a:cubicBezTo>
                      <a:pt x="171" y="228"/>
                      <a:pt x="169" y="232"/>
                      <a:pt x="166" y="235"/>
                    </a:cubicBezTo>
                    <a:cubicBezTo>
                      <a:pt x="211" y="235"/>
                      <a:pt x="211" y="235"/>
                      <a:pt x="211" y="235"/>
                    </a:cubicBezTo>
                    <a:cubicBezTo>
                      <a:pt x="274" y="235"/>
                      <a:pt x="274" y="235"/>
                      <a:pt x="274" y="235"/>
                    </a:cubicBezTo>
                    <a:cubicBezTo>
                      <a:pt x="275" y="235"/>
                      <a:pt x="275" y="235"/>
                      <a:pt x="275" y="235"/>
                    </a:cubicBezTo>
                    <a:cubicBezTo>
                      <a:pt x="276" y="235"/>
                      <a:pt x="277" y="235"/>
                      <a:pt x="278" y="234"/>
                    </a:cubicBezTo>
                    <a:cubicBezTo>
                      <a:pt x="279" y="234"/>
                      <a:pt x="279" y="233"/>
                      <a:pt x="280" y="233"/>
                    </a:cubicBezTo>
                    <a:cubicBezTo>
                      <a:pt x="280" y="232"/>
                      <a:pt x="281" y="231"/>
                      <a:pt x="281" y="230"/>
                    </a:cubicBezTo>
                    <a:cubicBezTo>
                      <a:pt x="281" y="228"/>
                      <a:pt x="280" y="226"/>
                      <a:pt x="279" y="223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27" y="134"/>
                      <a:pt x="227" y="134"/>
                      <a:pt x="227" y="134"/>
                    </a:cubicBezTo>
                    <a:cubicBezTo>
                      <a:pt x="226" y="132"/>
                      <a:pt x="226" y="132"/>
                      <a:pt x="226" y="132"/>
                    </a:cubicBezTo>
                    <a:cubicBezTo>
                      <a:pt x="226" y="130"/>
                      <a:pt x="226" y="130"/>
                      <a:pt x="226" y="130"/>
                    </a:cubicBezTo>
                    <a:cubicBezTo>
                      <a:pt x="226" y="60"/>
                      <a:pt x="226" y="60"/>
                      <a:pt x="226" y="60"/>
                    </a:cubicBezTo>
                    <a:cubicBezTo>
                      <a:pt x="226" y="55"/>
                      <a:pt x="226" y="55"/>
                      <a:pt x="226" y="55"/>
                    </a:cubicBezTo>
                    <a:cubicBezTo>
                      <a:pt x="196" y="55"/>
                      <a:pt x="196" y="55"/>
                      <a:pt x="196" y="55"/>
                    </a:cubicBezTo>
                    <a:cubicBezTo>
                      <a:pt x="196" y="60"/>
                      <a:pt x="196" y="60"/>
                      <a:pt x="196" y="60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6" y="133"/>
                      <a:pt x="196" y="133"/>
                      <a:pt x="196" y="133"/>
                    </a:cubicBezTo>
                    <a:cubicBezTo>
                      <a:pt x="195" y="135"/>
                      <a:pt x="195" y="135"/>
                      <a:pt x="195" y="135"/>
                    </a:cubicBezTo>
                    <a:cubicBezTo>
                      <a:pt x="180" y="160"/>
                      <a:pt x="180" y="160"/>
                      <a:pt x="180" y="160"/>
                    </a:cubicBezTo>
                    <a:cubicBezTo>
                      <a:pt x="182" y="167"/>
                      <a:pt x="183" y="174"/>
                      <a:pt x="183" y="182"/>
                    </a:cubicBezTo>
                    <a:cubicBezTo>
                      <a:pt x="185" y="178"/>
                      <a:pt x="185" y="178"/>
                      <a:pt x="185" y="178"/>
                    </a:cubicBezTo>
                    <a:cubicBezTo>
                      <a:pt x="193" y="164"/>
                      <a:pt x="193" y="164"/>
                      <a:pt x="193" y="164"/>
                    </a:cubicBezTo>
                    <a:cubicBezTo>
                      <a:pt x="230" y="164"/>
                      <a:pt x="230" y="164"/>
                      <a:pt x="230" y="164"/>
                    </a:cubicBezTo>
                    <a:close/>
                    <a:moveTo>
                      <a:pt x="126" y="218"/>
                    </a:moveTo>
                    <a:cubicBezTo>
                      <a:pt x="126" y="217"/>
                      <a:pt x="127" y="217"/>
                      <a:pt x="127" y="216"/>
                    </a:cubicBezTo>
                    <a:cubicBezTo>
                      <a:pt x="146" y="183"/>
                      <a:pt x="146" y="183"/>
                      <a:pt x="146" y="183"/>
                    </a:cubicBezTo>
                    <a:cubicBezTo>
                      <a:pt x="146" y="179"/>
                      <a:pt x="145" y="174"/>
                      <a:pt x="144" y="170"/>
                    </a:cubicBezTo>
                    <a:cubicBezTo>
                      <a:pt x="143" y="168"/>
                      <a:pt x="143" y="166"/>
                      <a:pt x="142" y="164"/>
                    </a:cubicBezTo>
                    <a:cubicBezTo>
                      <a:pt x="46" y="164"/>
                      <a:pt x="46" y="164"/>
                      <a:pt x="46" y="164"/>
                    </a:cubicBezTo>
                    <a:cubicBezTo>
                      <a:pt x="45" y="166"/>
                      <a:pt x="44" y="168"/>
                      <a:pt x="43" y="170"/>
                    </a:cubicBezTo>
                    <a:cubicBezTo>
                      <a:pt x="42" y="175"/>
                      <a:pt x="41" y="179"/>
                      <a:pt x="41" y="184"/>
                    </a:cubicBezTo>
                    <a:cubicBezTo>
                      <a:pt x="41" y="191"/>
                      <a:pt x="43" y="198"/>
                      <a:pt x="45" y="204"/>
                    </a:cubicBezTo>
                    <a:cubicBezTo>
                      <a:pt x="48" y="209"/>
                      <a:pt x="50" y="214"/>
                      <a:pt x="54" y="218"/>
                    </a:cubicBezTo>
                    <a:cubicBezTo>
                      <a:pt x="126" y="218"/>
                      <a:pt x="126" y="218"/>
                      <a:pt x="126" y="218"/>
                    </a:cubicBezTo>
                    <a:close/>
                    <a:moveTo>
                      <a:pt x="32" y="139"/>
                    </a:moveTo>
                    <a:cubicBezTo>
                      <a:pt x="38" y="139"/>
                      <a:pt x="38" y="139"/>
                      <a:pt x="38" y="139"/>
                    </a:cubicBezTo>
                    <a:cubicBezTo>
                      <a:pt x="149" y="139"/>
                      <a:pt x="149" y="139"/>
                      <a:pt x="149" y="139"/>
                    </a:cubicBezTo>
                    <a:cubicBezTo>
                      <a:pt x="151" y="139"/>
                      <a:pt x="151" y="139"/>
                      <a:pt x="151" y="139"/>
                    </a:cubicBezTo>
                    <a:cubicBezTo>
                      <a:pt x="143" y="128"/>
                      <a:pt x="132" y="120"/>
                      <a:pt x="119" y="115"/>
                    </a:cubicBezTo>
                    <a:cubicBezTo>
                      <a:pt x="113" y="112"/>
                      <a:pt x="113" y="112"/>
                      <a:pt x="113" y="112"/>
                    </a:cubicBezTo>
                    <a:cubicBezTo>
                      <a:pt x="113" y="106"/>
                      <a:pt x="113" y="106"/>
                      <a:pt x="113" y="106"/>
                    </a:cubicBezTo>
                    <a:cubicBezTo>
                      <a:pt x="113" y="41"/>
                      <a:pt x="113" y="41"/>
                      <a:pt x="113" y="41"/>
                    </a:cubicBezTo>
                    <a:cubicBezTo>
                      <a:pt x="113" y="32"/>
                      <a:pt x="113" y="32"/>
                      <a:pt x="113" y="32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30" y="32"/>
                      <a:pt x="130" y="32"/>
                      <a:pt x="130" y="32"/>
                    </a:cubicBezTo>
                    <a:cubicBezTo>
                      <a:pt x="130" y="19"/>
                      <a:pt x="130" y="19"/>
                      <a:pt x="13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68" y="32"/>
                      <a:pt x="68" y="32"/>
                      <a:pt x="68" y="32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8" y="107"/>
                      <a:pt x="68" y="107"/>
                      <a:pt x="68" y="107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51" y="120"/>
                      <a:pt x="40" y="129"/>
                      <a:pt x="32" y="1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>
                    <a:alpha val="36000"/>
                  </a:prstClr>
                </a:innerShdw>
              </a:effec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2" name="组合 31">
            <a:extLst>
              <a:ext uri="{FF2B5EF4-FFF2-40B4-BE49-F238E27FC236}">
                <a16:creationId xmlns="" xmlns:a16="http://schemas.microsoft.com/office/drawing/2014/main" id="{380BDDC4-04C9-4F2E-B49E-FEE901FE6A86}"/>
              </a:ext>
            </a:extLst>
          </p:cNvPr>
          <p:cNvGrpSpPr/>
          <p:nvPr/>
        </p:nvGrpSpPr>
        <p:grpSpPr>
          <a:xfrm>
            <a:off x="6720618" y="1753394"/>
            <a:ext cx="3950557" cy="929225"/>
            <a:chOff x="1383443" y="2399089"/>
            <a:chExt cx="5998431" cy="1410912"/>
          </a:xfrm>
        </p:grpSpPr>
        <p:sp>
          <p:nvSpPr>
            <p:cNvPr id="33" name="矩形: 圆角 99">
              <a:extLst>
                <a:ext uri="{FF2B5EF4-FFF2-40B4-BE49-F238E27FC236}">
                  <a16:creationId xmlns="" xmlns:a16="http://schemas.microsoft.com/office/drawing/2014/main" id="{56EFAEAB-1B00-479A-A683-3660DC5AAD0E}"/>
                </a:ext>
              </a:extLst>
            </p:cNvPr>
            <p:cNvSpPr/>
            <p:nvPr/>
          </p:nvSpPr>
          <p:spPr>
            <a:xfrm>
              <a:off x="1383443" y="2400300"/>
              <a:ext cx="5998431" cy="1209675"/>
            </a:xfrm>
            <a:prstGeom prst="roundRect">
              <a:avLst>
                <a:gd name="adj" fmla="val 50000"/>
              </a:avLst>
            </a:prstGeom>
            <a:solidFill>
              <a:srgbClr val="EDF4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B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34" name="组合 2">
              <a:extLst>
                <a:ext uri="{FF2B5EF4-FFF2-40B4-BE49-F238E27FC236}">
                  <a16:creationId xmlns="" xmlns:a16="http://schemas.microsoft.com/office/drawing/2014/main" id="{93D97AFB-6180-4205-8554-19B9BA5212F6}"/>
                </a:ext>
              </a:extLst>
            </p:cNvPr>
            <p:cNvGrpSpPr/>
            <p:nvPr/>
          </p:nvGrpSpPr>
          <p:grpSpPr>
            <a:xfrm>
              <a:off x="1896424" y="2399089"/>
              <a:ext cx="1848528" cy="1410912"/>
              <a:chOff x="2921995" y="2880735"/>
              <a:chExt cx="1530201" cy="1167585"/>
            </a:xfrm>
          </p:grpSpPr>
          <p:sp>
            <p:nvSpPr>
              <p:cNvPr id="35" name="任意多边形 69">
                <a:extLst>
                  <a:ext uri="{FF2B5EF4-FFF2-40B4-BE49-F238E27FC236}">
                    <a16:creationId xmlns="" xmlns:a16="http://schemas.microsoft.com/office/drawing/2014/main" id="{155D6184-5E19-4A17-A0C1-1C643E65D2AC}"/>
                  </a:ext>
                </a:extLst>
              </p:cNvPr>
              <p:cNvSpPr/>
              <p:nvPr/>
            </p:nvSpPr>
            <p:spPr>
              <a:xfrm flipV="1">
                <a:off x="4152127" y="3840631"/>
                <a:ext cx="300069" cy="173838"/>
              </a:xfrm>
              <a:custGeom>
                <a:avLst/>
                <a:gdLst>
                  <a:gd name="connsiteX0" fmla="*/ 367678 w 370875"/>
                  <a:gd name="connsiteY0" fmla="*/ 140677 h 140677"/>
                  <a:gd name="connsiteX1" fmla="*/ 370875 w 370875"/>
                  <a:gd name="connsiteY1" fmla="*/ 0 h 140677"/>
                  <a:gd name="connsiteX2" fmla="*/ 0 w 370875"/>
                  <a:gd name="connsiteY2" fmla="*/ 134282 h 140677"/>
                  <a:gd name="connsiteX3" fmla="*/ 367678 w 370875"/>
                  <a:gd name="connsiteY3" fmla="*/ 140677 h 140677"/>
                  <a:gd name="connsiteX0" fmla="*/ 367678 w 370875"/>
                  <a:gd name="connsiteY0" fmla="*/ 232793 h 232793"/>
                  <a:gd name="connsiteX1" fmla="*/ 370875 w 370875"/>
                  <a:gd name="connsiteY1" fmla="*/ 92116 h 232793"/>
                  <a:gd name="connsiteX2" fmla="*/ 0 w 370875"/>
                  <a:gd name="connsiteY2" fmla="*/ 226398 h 232793"/>
                  <a:gd name="connsiteX3" fmla="*/ 367678 w 370875"/>
                  <a:gd name="connsiteY3" fmla="*/ 232793 h 232793"/>
                  <a:gd name="connsiteX0" fmla="*/ 367678 w 370875"/>
                  <a:gd name="connsiteY0" fmla="*/ 233290 h 233290"/>
                  <a:gd name="connsiteX1" fmla="*/ 370875 w 370875"/>
                  <a:gd name="connsiteY1" fmla="*/ 92613 h 233290"/>
                  <a:gd name="connsiteX2" fmla="*/ 0 w 370875"/>
                  <a:gd name="connsiteY2" fmla="*/ 226895 h 233290"/>
                  <a:gd name="connsiteX3" fmla="*/ 367678 w 370875"/>
                  <a:gd name="connsiteY3" fmla="*/ 233290 h 233290"/>
                  <a:gd name="connsiteX0" fmla="*/ 367678 w 370875"/>
                  <a:gd name="connsiteY0" fmla="*/ 229170 h 229170"/>
                  <a:gd name="connsiteX1" fmla="*/ 370875 w 370875"/>
                  <a:gd name="connsiteY1" fmla="*/ 88493 h 229170"/>
                  <a:gd name="connsiteX2" fmla="*/ 0 w 370875"/>
                  <a:gd name="connsiteY2" fmla="*/ 222775 h 229170"/>
                  <a:gd name="connsiteX3" fmla="*/ 367678 w 370875"/>
                  <a:gd name="connsiteY3" fmla="*/ 229170 h 229170"/>
                  <a:gd name="connsiteX0" fmla="*/ 386861 w 390058"/>
                  <a:gd name="connsiteY0" fmla="*/ 227542 h 230739"/>
                  <a:gd name="connsiteX1" fmla="*/ 390058 w 390058"/>
                  <a:gd name="connsiteY1" fmla="*/ 86865 h 230739"/>
                  <a:gd name="connsiteX2" fmla="*/ 0 w 390058"/>
                  <a:gd name="connsiteY2" fmla="*/ 230739 h 230739"/>
                  <a:gd name="connsiteX3" fmla="*/ 386861 w 390058"/>
                  <a:gd name="connsiteY3" fmla="*/ 227542 h 230739"/>
                  <a:gd name="connsiteX0" fmla="*/ 386861 w 390058"/>
                  <a:gd name="connsiteY0" fmla="*/ 231640 h 234837"/>
                  <a:gd name="connsiteX1" fmla="*/ 390058 w 390058"/>
                  <a:gd name="connsiteY1" fmla="*/ 90963 h 234837"/>
                  <a:gd name="connsiteX2" fmla="*/ 0 w 390058"/>
                  <a:gd name="connsiteY2" fmla="*/ 234837 h 234837"/>
                  <a:gd name="connsiteX3" fmla="*/ 386861 w 390058"/>
                  <a:gd name="connsiteY3" fmla="*/ 231640 h 234837"/>
                  <a:gd name="connsiteX0" fmla="*/ 386861 w 397219"/>
                  <a:gd name="connsiteY0" fmla="*/ 231640 h 234837"/>
                  <a:gd name="connsiteX1" fmla="*/ 390058 w 397219"/>
                  <a:gd name="connsiteY1" fmla="*/ 90963 h 234837"/>
                  <a:gd name="connsiteX2" fmla="*/ 0 w 397219"/>
                  <a:gd name="connsiteY2" fmla="*/ 234837 h 234837"/>
                  <a:gd name="connsiteX3" fmla="*/ 386861 w 397219"/>
                  <a:gd name="connsiteY3" fmla="*/ 231640 h 234837"/>
                  <a:gd name="connsiteX0" fmla="*/ 386861 w 401264"/>
                  <a:gd name="connsiteY0" fmla="*/ 231640 h 234837"/>
                  <a:gd name="connsiteX1" fmla="*/ 390058 w 401264"/>
                  <a:gd name="connsiteY1" fmla="*/ 90963 h 234837"/>
                  <a:gd name="connsiteX2" fmla="*/ 0 w 401264"/>
                  <a:gd name="connsiteY2" fmla="*/ 234837 h 234837"/>
                  <a:gd name="connsiteX3" fmla="*/ 386861 w 401264"/>
                  <a:gd name="connsiteY3" fmla="*/ 231640 h 234837"/>
                  <a:gd name="connsiteX0" fmla="*/ 386861 w 406990"/>
                  <a:gd name="connsiteY0" fmla="*/ 231640 h 234837"/>
                  <a:gd name="connsiteX1" fmla="*/ 390058 w 406990"/>
                  <a:gd name="connsiteY1" fmla="*/ 90963 h 234837"/>
                  <a:gd name="connsiteX2" fmla="*/ 0 w 406990"/>
                  <a:gd name="connsiteY2" fmla="*/ 234837 h 234837"/>
                  <a:gd name="connsiteX3" fmla="*/ 386861 w 406990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28587 h 231784"/>
                  <a:gd name="connsiteX1" fmla="*/ 390058 w 400092"/>
                  <a:gd name="connsiteY1" fmla="*/ 87910 h 231784"/>
                  <a:gd name="connsiteX2" fmla="*/ 0 w 400092"/>
                  <a:gd name="connsiteY2" fmla="*/ 231784 h 231784"/>
                  <a:gd name="connsiteX3" fmla="*/ 386861 w 400092"/>
                  <a:gd name="connsiteY3" fmla="*/ 228587 h 231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92" h="231784">
                    <a:moveTo>
                      <a:pt x="386861" y="228587"/>
                    </a:moveTo>
                    <a:cubicBezTo>
                      <a:pt x="399561" y="220066"/>
                      <a:pt x="407403" y="162418"/>
                      <a:pt x="390058" y="87910"/>
                    </a:cubicBezTo>
                    <a:cubicBezTo>
                      <a:pt x="295691" y="-157526"/>
                      <a:pt x="37301" y="183825"/>
                      <a:pt x="0" y="231784"/>
                    </a:cubicBezTo>
                    <a:lnTo>
                      <a:pt x="386861" y="22858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6" name="任意多边形 78">
                <a:extLst>
                  <a:ext uri="{FF2B5EF4-FFF2-40B4-BE49-F238E27FC236}">
                    <a16:creationId xmlns="" xmlns:a16="http://schemas.microsoft.com/office/drawing/2014/main" id="{D3611698-FFC3-4387-B409-1C7BA81173A8}"/>
                  </a:ext>
                </a:extLst>
              </p:cNvPr>
              <p:cNvSpPr/>
              <p:nvPr/>
            </p:nvSpPr>
            <p:spPr>
              <a:xfrm flipV="1">
                <a:off x="2921995" y="2880735"/>
                <a:ext cx="1515173" cy="1167585"/>
              </a:xfrm>
              <a:custGeom>
                <a:avLst/>
                <a:gdLst>
                  <a:gd name="connsiteX0" fmla="*/ 0 w 2042024"/>
                  <a:gd name="connsiteY0" fmla="*/ 1566371 h 1570472"/>
                  <a:gd name="connsiteX1" fmla="*/ 959505 w 2042024"/>
                  <a:gd name="connsiteY1" fmla="*/ 0 h 1570472"/>
                  <a:gd name="connsiteX2" fmla="*/ 1943613 w 2042024"/>
                  <a:gd name="connsiteY2" fmla="*/ 24603 h 1570472"/>
                  <a:gd name="connsiteX3" fmla="*/ 2042024 w 2042024"/>
                  <a:gd name="connsiteY3" fmla="*/ 106612 h 1570472"/>
                  <a:gd name="connsiteX4" fmla="*/ 1021012 w 2042024"/>
                  <a:gd name="connsiteY4" fmla="*/ 1570472 h 1570472"/>
                  <a:gd name="connsiteX5" fmla="*/ 0 w 2042024"/>
                  <a:gd name="connsiteY5" fmla="*/ 1566371 h 15704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112234"/>
                  <a:gd name="connsiteY0" fmla="*/ 1602749 h 1602749"/>
                  <a:gd name="connsiteX1" fmla="*/ 947203 w 2112234"/>
                  <a:gd name="connsiteY1" fmla="*/ 28177 h 1602749"/>
                  <a:gd name="connsiteX2" fmla="*/ 1931311 w 2112234"/>
                  <a:gd name="connsiteY2" fmla="*/ 52780 h 1602749"/>
                  <a:gd name="connsiteX3" fmla="*/ 2029722 w 2112234"/>
                  <a:gd name="connsiteY3" fmla="*/ 134789 h 1602749"/>
                  <a:gd name="connsiteX4" fmla="*/ 1029212 w 2112234"/>
                  <a:gd name="connsiteY4" fmla="*/ 1594548 h 1602749"/>
                  <a:gd name="connsiteX5" fmla="*/ 0 w 2112234"/>
                  <a:gd name="connsiteY5" fmla="*/ 1602749 h 1602749"/>
                  <a:gd name="connsiteX0" fmla="*/ 0 w 2094991"/>
                  <a:gd name="connsiteY0" fmla="*/ 1602749 h 1602749"/>
                  <a:gd name="connsiteX1" fmla="*/ 947203 w 2094991"/>
                  <a:gd name="connsiteY1" fmla="*/ 28177 h 1602749"/>
                  <a:gd name="connsiteX2" fmla="*/ 1931311 w 2094991"/>
                  <a:gd name="connsiteY2" fmla="*/ 52780 h 1602749"/>
                  <a:gd name="connsiteX3" fmla="*/ 2029722 w 2094991"/>
                  <a:gd name="connsiteY3" fmla="*/ 134789 h 1602749"/>
                  <a:gd name="connsiteX4" fmla="*/ 1029212 w 2094991"/>
                  <a:gd name="connsiteY4" fmla="*/ 1594548 h 1602749"/>
                  <a:gd name="connsiteX5" fmla="*/ 0 w 2094991"/>
                  <a:gd name="connsiteY5" fmla="*/ 1602749 h 1602749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6763"/>
                  <a:gd name="connsiteY0" fmla="*/ 1574572 h 1574572"/>
                  <a:gd name="connsiteX1" fmla="*/ 947203 w 2026763"/>
                  <a:gd name="connsiteY1" fmla="*/ 0 h 1574572"/>
                  <a:gd name="connsiteX2" fmla="*/ 1931311 w 2026763"/>
                  <a:gd name="connsiteY2" fmla="*/ 24603 h 1574572"/>
                  <a:gd name="connsiteX3" fmla="*/ 2026763 w 2026763"/>
                  <a:gd name="connsiteY3" fmla="*/ 118448 h 1574572"/>
                  <a:gd name="connsiteX4" fmla="*/ 1029212 w 2026763"/>
                  <a:gd name="connsiteY4" fmla="*/ 1566371 h 1574572"/>
                  <a:gd name="connsiteX5" fmla="*/ 0 w 2026763"/>
                  <a:gd name="connsiteY5" fmla="*/ 1574572 h 1574572"/>
                  <a:gd name="connsiteX0" fmla="*/ 0 w 2020231"/>
                  <a:gd name="connsiteY0" fmla="*/ 1554978 h 1566371"/>
                  <a:gd name="connsiteX1" fmla="*/ 940671 w 2020231"/>
                  <a:gd name="connsiteY1" fmla="*/ 0 h 1566371"/>
                  <a:gd name="connsiteX2" fmla="*/ 1924779 w 2020231"/>
                  <a:gd name="connsiteY2" fmla="*/ 24603 h 1566371"/>
                  <a:gd name="connsiteX3" fmla="*/ 2020231 w 2020231"/>
                  <a:gd name="connsiteY3" fmla="*/ 118448 h 1566371"/>
                  <a:gd name="connsiteX4" fmla="*/ 1022680 w 2020231"/>
                  <a:gd name="connsiteY4" fmla="*/ 1566371 h 1566371"/>
                  <a:gd name="connsiteX5" fmla="*/ 0 w 2020231"/>
                  <a:gd name="connsiteY5" fmla="*/ 1554978 h 1566371"/>
                  <a:gd name="connsiteX0" fmla="*/ 0 w 2020231"/>
                  <a:gd name="connsiteY0" fmla="*/ 1545387 h 1556780"/>
                  <a:gd name="connsiteX1" fmla="*/ 931079 w 2020231"/>
                  <a:gd name="connsiteY1" fmla="*/ 0 h 1556780"/>
                  <a:gd name="connsiteX2" fmla="*/ 1924779 w 2020231"/>
                  <a:gd name="connsiteY2" fmla="*/ 15012 h 1556780"/>
                  <a:gd name="connsiteX3" fmla="*/ 2020231 w 2020231"/>
                  <a:gd name="connsiteY3" fmla="*/ 108857 h 1556780"/>
                  <a:gd name="connsiteX4" fmla="*/ 1022680 w 2020231"/>
                  <a:gd name="connsiteY4" fmla="*/ 1556780 h 1556780"/>
                  <a:gd name="connsiteX5" fmla="*/ 0 w 2020231"/>
                  <a:gd name="connsiteY5" fmla="*/ 1545387 h 15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20231" h="1556780">
                    <a:moveTo>
                      <a:pt x="0" y="1545387"/>
                    </a:moveTo>
                    <a:cubicBezTo>
                      <a:pt x="656072" y="151235"/>
                      <a:pt x="631747" y="123013"/>
                      <a:pt x="931079" y="0"/>
                    </a:cubicBezTo>
                    <a:lnTo>
                      <a:pt x="1924779" y="15012"/>
                    </a:lnTo>
                    <a:cubicBezTo>
                      <a:pt x="1978992" y="42306"/>
                      <a:pt x="1991987" y="59065"/>
                      <a:pt x="2020231" y="108857"/>
                    </a:cubicBezTo>
                    <a:cubicBezTo>
                      <a:pt x="1741401" y="-190477"/>
                      <a:pt x="1272807" y="1105731"/>
                      <a:pt x="1022680" y="1556780"/>
                    </a:cubicBezTo>
                    <a:lnTo>
                      <a:pt x="0" y="1545387"/>
                    </a:lnTo>
                    <a:close/>
                  </a:path>
                </a:pathLst>
              </a:custGeom>
              <a:solidFill>
                <a:srgbClr val="3A4187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B" panose="00020600040101010101" pitchFamily="18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7" name="Freeform 8">
                <a:extLst>
                  <a:ext uri="{FF2B5EF4-FFF2-40B4-BE49-F238E27FC236}">
                    <a16:creationId xmlns="" xmlns:a16="http://schemas.microsoft.com/office/drawing/2014/main" id="{71D22A0E-F003-431D-A66D-05D1027309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3389" y="3308737"/>
                <a:ext cx="277534" cy="235865"/>
              </a:xfrm>
              <a:custGeom>
                <a:avLst/>
                <a:gdLst>
                  <a:gd name="T0" fmla="*/ 167 w 299"/>
                  <a:gd name="T1" fmla="*/ 132 h 254"/>
                  <a:gd name="T2" fmla="*/ 178 w 299"/>
                  <a:gd name="T3" fmla="*/ 129 h 254"/>
                  <a:gd name="T4" fmla="*/ 177 w 299"/>
                  <a:gd name="T5" fmla="*/ 69 h 254"/>
                  <a:gd name="T6" fmla="*/ 168 w 299"/>
                  <a:gd name="T7" fmla="*/ 60 h 254"/>
                  <a:gd name="T8" fmla="*/ 168 w 299"/>
                  <a:gd name="T9" fmla="*/ 37 h 254"/>
                  <a:gd name="T10" fmla="*/ 244 w 299"/>
                  <a:gd name="T11" fmla="*/ 37 h 254"/>
                  <a:gd name="T12" fmla="*/ 253 w 299"/>
                  <a:gd name="T13" fmla="*/ 46 h 254"/>
                  <a:gd name="T14" fmla="*/ 253 w 299"/>
                  <a:gd name="T15" fmla="*/ 69 h 254"/>
                  <a:gd name="T16" fmla="*/ 244 w 299"/>
                  <a:gd name="T17" fmla="*/ 127 h 254"/>
                  <a:gd name="T18" fmla="*/ 264 w 299"/>
                  <a:gd name="T19" fmla="*/ 162 h 254"/>
                  <a:gd name="T20" fmla="*/ 295 w 299"/>
                  <a:gd name="T21" fmla="*/ 215 h 254"/>
                  <a:gd name="T22" fmla="*/ 295 w 299"/>
                  <a:gd name="T23" fmla="*/ 243 h 254"/>
                  <a:gd name="T24" fmla="*/ 274 w 299"/>
                  <a:gd name="T25" fmla="*/ 253 h 254"/>
                  <a:gd name="T26" fmla="*/ 211 w 299"/>
                  <a:gd name="T27" fmla="*/ 253 h 254"/>
                  <a:gd name="T28" fmla="*/ 150 w 299"/>
                  <a:gd name="T29" fmla="*/ 253 h 254"/>
                  <a:gd name="T30" fmla="*/ 149 w 299"/>
                  <a:gd name="T31" fmla="*/ 253 h 254"/>
                  <a:gd name="T32" fmla="*/ 37 w 299"/>
                  <a:gd name="T33" fmla="*/ 253 h 254"/>
                  <a:gd name="T34" fmla="*/ 31 w 299"/>
                  <a:gd name="T35" fmla="*/ 251 h 254"/>
                  <a:gd name="T36" fmla="*/ 0 w 299"/>
                  <a:gd name="T37" fmla="*/ 182 h 254"/>
                  <a:gd name="T38" fmla="*/ 50 w 299"/>
                  <a:gd name="T39" fmla="*/ 101 h 254"/>
                  <a:gd name="T40" fmla="*/ 42 w 299"/>
                  <a:gd name="T41" fmla="*/ 50 h 254"/>
                  <a:gd name="T42" fmla="*/ 33 w 299"/>
                  <a:gd name="T43" fmla="*/ 41 h 254"/>
                  <a:gd name="T44" fmla="*/ 33 w 299"/>
                  <a:gd name="T45" fmla="*/ 0 h 254"/>
                  <a:gd name="T46" fmla="*/ 139 w 299"/>
                  <a:gd name="T47" fmla="*/ 0 h 254"/>
                  <a:gd name="T48" fmla="*/ 149 w 299"/>
                  <a:gd name="T49" fmla="*/ 10 h 254"/>
                  <a:gd name="T50" fmla="*/ 149 w 299"/>
                  <a:gd name="T51" fmla="*/ 50 h 254"/>
                  <a:gd name="T52" fmla="*/ 132 w 299"/>
                  <a:gd name="T53" fmla="*/ 50 h 254"/>
                  <a:gd name="T54" fmla="*/ 230 w 299"/>
                  <a:gd name="T55" fmla="*/ 164 h 254"/>
                  <a:gd name="T56" fmla="*/ 265 w 299"/>
                  <a:gd name="T57" fmla="*/ 224 h 254"/>
                  <a:gd name="T58" fmla="*/ 173 w 299"/>
                  <a:gd name="T59" fmla="*/ 224 h 254"/>
                  <a:gd name="T60" fmla="*/ 211 w 299"/>
                  <a:gd name="T61" fmla="*/ 235 h 254"/>
                  <a:gd name="T62" fmla="*/ 275 w 299"/>
                  <a:gd name="T63" fmla="*/ 235 h 254"/>
                  <a:gd name="T64" fmla="*/ 280 w 299"/>
                  <a:gd name="T65" fmla="*/ 233 h 254"/>
                  <a:gd name="T66" fmla="*/ 279 w 299"/>
                  <a:gd name="T67" fmla="*/ 223 h 254"/>
                  <a:gd name="T68" fmla="*/ 248 w 299"/>
                  <a:gd name="T69" fmla="*/ 171 h 254"/>
                  <a:gd name="T70" fmla="*/ 226 w 299"/>
                  <a:gd name="T71" fmla="*/ 132 h 254"/>
                  <a:gd name="T72" fmla="*/ 226 w 299"/>
                  <a:gd name="T73" fmla="*/ 60 h 254"/>
                  <a:gd name="T74" fmla="*/ 196 w 299"/>
                  <a:gd name="T75" fmla="*/ 55 h 254"/>
                  <a:gd name="T76" fmla="*/ 196 w 299"/>
                  <a:gd name="T77" fmla="*/ 131 h 254"/>
                  <a:gd name="T78" fmla="*/ 195 w 299"/>
                  <a:gd name="T79" fmla="*/ 135 h 254"/>
                  <a:gd name="T80" fmla="*/ 183 w 299"/>
                  <a:gd name="T81" fmla="*/ 182 h 254"/>
                  <a:gd name="T82" fmla="*/ 193 w 299"/>
                  <a:gd name="T83" fmla="*/ 164 h 254"/>
                  <a:gd name="T84" fmla="*/ 126 w 299"/>
                  <a:gd name="T85" fmla="*/ 218 h 254"/>
                  <a:gd name="T86" fmla="*/ 146 w 299"/>
                  <a:gd name="T87" fmla="*/ 183 h 254"/>
                  <a:gd name="T88" fmla="*/ 142 w 299"/>
                  <a:gd name="T89" fmla="*/ 164 h 254"/>
                  <a:gd name="T90" fmla="*/ 43 w 299"/>
                  <a:gd name="T91" fmla="*/ 170 h 254"/>
                  <a:gd name="T92" fmla="*/ 45 w 299"/>
                  <a:gd name="T93" fmla="*/ 204 h 254"/>
                  <a:gd name="T94" fmla="*/ 126 w 299"/>
                  <a:gd name="T95" fmla="*/ 218 h 254"/>
                  <a:gd name="T96" fmla="*/ 38 w 299"/>
                  <a:gd name="T97" fmla="*/ 139 h 254"/>
                  <a:gd name="T98" fmla="*/ 151 w 299"/>
                  <a:gd name="T99" fmla="*/ 139 h 254"/>
                  <a:gd name="T100" fmla="*/ 113 w 299"/>
                  <a:gd name="T101" fmla="*/ 112 h 254"/>
                  <a:gd name="T102" fmla="*/ 113 w 299"/>
                  <a:gd name="T103" fmla="*/ 41 h 254"/>
                  <a:gd name="T104" fmla="*/ 123 w 299"/>
                  <a:gd name="T105" fmla="*/ 32 h 254"/>
                  <a:gd name="T106" fmla="*/ 130 w 299"/>
                  <a:gd name="T107" fmla="*/ 19 h 254"/>
                  <a:gd name="T108" fmla="*/ 51 w 299"/>
                  <a:gd name="T109" fmla="*/ 32 h 254"/>
                  <a:gd name="T110" fmla="*/ 68 w 299"/>
                  <a:gd name="T111" fmla="*/ 32 h 254"/>
                  <a:gd name="T112" fmla="*/ 68 w 299"/>
                  <a:gd name="T113" fmla="*/ 107 h 254"/>
                  <a:gd name="T114" fmla="*/ 63 w 299"/>
                  <a:gd name="T115" fmla="*/ 115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99" h="254">
                    <a:moveTo>
                      <a:pt x="132" y="100"/>
                    </a:moveTo>
                    <a:cubicBezTo>
                      <a:pt x="146" y="107"/>
                      <a:pt x="158" y="118"/>
                      <a:pt x="167" y="132"/>
                    </a:cubicBezTo>
                    <a:cubicBezTo>
                      <a:pt x="169" y="134"/>
                      <a:pt x="170" y="136"/>
                      <a:pt x="172" y="139"/>
                    </a:cubicBezTo>
                    <a:cubicBezTo>
                      <a:pt x="178" y="129"/>
                      <a:pt x="178" y="129"/>
                      <a:pt x="178" y="129"/>
                    </a:cubicBezTo>
                    <a:cubicBezTo>
                      <a:pt x="178" y="69"/>
                      <a:pt x="178" y="69"/>
                      <a:pt x="178" y="69"/>
                    </a:cubicBezTo>
                    <a:cubicBezTo>
                      <a:pt x="177" y="69"/>
                      <a:pt x="177" y="69"/>
                      <a:pt x="177" y="69"/>
                    </a:cubicBezTo>
                    <a:cubicBezTo>
                      <a:pt x="168" y="69"/>
                      <a:pt x="168" y="69"/>
                      <a:pt x="168" y="69"/>
                    </a:cubicBezTo>
                    <a:cubicBezTo>
                      <a:pt x="168" y="60"/>
                      <a:pt x="168" y="60"/>
                      <a:pt x="168" y="60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68" y="37"/>
                      <a:pt x="168" y="37"/>
                      <a:pt x="168" y="37"/>
                    </a:cubicBezTo>
                    <a:cubicBezTo>
                      <a:pt x="177" y="37"/>
                      <a:pt x="177" y="37"/>
                      <a:pt x="177" y="37"/>
                    </a:cubicBezTo>
                    <a:cubicBezTo>
                      <a:pt x="244" y="37"/>
                      <a:pt x="244" y="37"/>
                      <a:pt x="244" y="37"/>
                    </a:cubicBezTo>
                    <a:cubicBezTo>
                      <a:pt x="253" y="37"/>
                      <a:pt x="253" y="37"/>
                      <a:pt x="253" y="37"/>
                    </a:cubicBezTo>
                    <a:cubicBezTo>
                      <a:pt x="253" y="46"/>
                      <a:pt x="253" y="46"/>
                      <a:pt x="253" y="46"/>
                    </a:cubicBezTo>
                    <a:cubicBezTo>
                      <a:pt x="253" y="60"/>
                      <a:pt x="253" y="60"/>
                      <a:pt x="253" y="60"/>
                    </a:cubicBezTo>
                    <a:cubicBezTo>
                      <a:pt x="253" y="69"/>
                      <a:pt x="253" y="69"/>
                      <a:pt x="253" y="69"/>
                    </a:cubicBezTo>
                    <a:cubicBezTo>
                      <a:pt x="244" y="69"/>
                      <a:pt x="244" y="69"/>
                      <a:pt x="244" y="69"/>
                    </a:cubicBezTo>
                    <a:cubicBezTo>
                      <a:pt x="244" y="127"/>
                      <a:pt x="244" y="127"/>
                      <a:pt x="244" y="127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95" y="214"/>
                      <a:pt x="295" y="214"/>
                      <a:pt x="295" y="214"/>
                    </a:cubicBezTo>
                    <a:cubicBezTo>
                      <a:pt x="295" y="215"/>
                      <a:pt x="295" y="215"/>
                      <a:pt x="295" y="215"/>
                    </a:cubicBezTo>
                    <a:cubicBezTo>
                      <a:pt x="298" y="220"/>
                      <a:pt x="299" y="226"/>
                      <a:pt x="299" y="231"/>
                    </a:cubicBezTo>
                    <a:cubicBezTo>
                      <a:pt x="299" y="235"/>
                      <a:pt x="297" y="239"/>
                      <a:pt x="295" y="243"/>
                    </a:cubicBezTo>
                    <a:cubicBezTo>
                      <a:pt x="293" y="246"/>
                      <a:pt x="290" y="249"/>
                      <a:pt x="287" y="251"/>
                    </a:cubicBezTo>
                    <a:cubicBezTo>
                      <a:pt x="283" y="252"/>
                      <a:pt x="279" y="254"/>
                      <a:pt x="274" y="253"/>
                    </a:cubicBezTo>
                    <a:cubicBezTo>
                      <a:pt x="274" y="253"/>
                      <a:pt x="274" y="253"/>
                      <a:pt x="274" y="253"/>
                    </a:cubicBezTo>
                    <a:cubicBezTo>
                      <a:pt x="211" y="253"/>
                      <a:pt x="211" y="253"/>
                      <a:pt x="211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49" y="253"/>
                    </a:cubicBezTo>
                    <a:cubicBezTo>
                      <a:pt x="149" y="253"/>
                      <a:pt x="149" y="253"/>
                      <a:pt x="149" y="253"/>
                    </a:cubicBezTo>
                    <a:cubicBezTo>
                      <a:pt x="146" y="253"/>
                      <a:pt x="146" y="253"/>
                      <a:pt x="146" y="253"/>
                    </a:cubicBezTo>
                    <a:cubicBezTo>
                      <a:pt x="37" y="253"/>
                      <a:pt x="37" y="253"/>
                      <a:pt x="37" y="253"/>
                    </a:cubicBezTo>
                    <a:cubicBezTo>
                      <a:pt x="34" y="253"/>
                      <a:pt x="34" y="253"/>
                      <a:pt x="34" y="253"/>
                    </a:cubicBezTo>
                    <a:cubicBezTo>
                      <a:pt x="31" y="251"/>
                      <a:pt x="31" y="251"/>
                      <a:pt x="31" y="251"/>
                    </a:cubicBezTo>
                    <a:cubicBezTo>
                      <a:pt x="22" y="243"/>
                      <a:pt x="14" y="232"/>
                      <a:pt x="8" y="220"/>
                    </a:cubicBezTo>
                    <a:cubicBezTo>
                      <a:pt x="3" y="209"/>
                      <a:pt x="0" y="196"/>
                      <a:pt x="0" y="182"/>
                    </a:cubicBezTo>
                    <a:cubicBezTo>
                      <a:pt x="0" y="164"/>
                      <a:pt x="6" y="147"/>
                      <a:pt x="15" y="132"/>
                    </a:cubicBezTo>
                    <a:cubicBezTo>
                      <a:pt x="24" y="119"/>
                      <a:pt x="36" y="108"/>
                      <a:pt x="50" y="101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9" y="10"/>
                      <a:pt x="149" y="10"/>
                      <a:pt x="149" y="10"/>
                    </a:cubicBezTo>
                    <a:cubicBezTo>
                      <a:pt x="149" y="41"/>
                      <a:pt x="149" y="41"/>
                      <a:pt x="149" y="41"/>
                    </a:cubicBezTo>
                    <a:cubicBezTo>
                      <a:pt x="149" y="50"/>
                      <a:pt x="149" y="50"/>
                      <a:pt x="149" y="50"/>
                    </a:cubicBezTo>
                    <a:cubicBezTo>
                      <a:pt x="139" y="50"/>
                      <a:pt x="139" y="50"/>
                      <a:pt x="139" y="50"/>
                    </a:cubicBezTo>
                    <a:cubicBezTo>
                      <a:pt x="132" y="50"/>
                      <a:pt x="132" y="50"/>
                      <a:pt x="132" y="50"/>
                    </a:cubicBezTo>
                    <a:cubicBezTo>
                      <a:pt x="132" y="100"/>
                      <a:pt x="132" y="100"/>
                      <a:pt x="132" y="100"/>
                    </a:cubicBezTo>
                    <a:close/>
                    <a:moveTo>
                      <a:pt x="230" y="164"/>
                    </a:moveTo>
                    <a:cubicBezTo>
                      <a:pt x="238" y="178"/>
                      <a:pt x="238" y="178"/>
                      <a:pt x="238" y="178"/>
                    </a:cubicBezTo>
                    <a:cubicBezTo>
                      <a:pt x="265" y="224"/>
                      <a:pt x="265" y="224"/>
                      <a:pt x="265" y="224"/>
                    </a:cubicBezTo>
                    <a:cubicBezTo>
                      <a:pt x="212" y="224"/>
                      <a:pt x="212" y="224"/>
                      <a:pt x="212" y="224"/>
                    </a:cubicBezTo>
                    <a:cubicBezTo>
                      <a:pt x="173" y="224"/>
                      <a:pt x="173" y="224"/>
                      <a:pt x="173" y="224"/>
                    </a:cubicBezTo>
                    <a:cubicBezTo>
                      <a:pt x="171" y="228"/>
                      <a:pt x="169" y="232"/>
                      <a:pt x="166" y="235"/>
                    </a:cubicBezTo>
                    <a:cubicBezTo>
                      <a:pt x="211" y="235"/>
                      <a:pt x="211" y="235"/>
                      <a:pt x="211" y="235"/>
                    </a:cubicBezTo>
                    <a:cubicBezTo>
                      <a:pt x="274" y="235"/>
                      <a:pt x="274" y="235"/>
                      <a:pt x="274" y="235"/>
                    </a:cubicBezTo>
                    <a:cubicBezTo>
                      <a:pt x="275" y="235"/>
                      <a:pt x="275" y="235"/>
                      <a:pt x="275" y="235"/>
                    </a:cubicBezTo>
                    <a:cubicBezTo>
                      <a:pt x="276" y="235"/>
                      <a:pt x="277" y="235"/>
                      <a:pt x="278" y="234"/>
                    </a:cubicBezTo>
                    <a:cubicBezTo>
                      <a:pt x="279" y="234"/>
                      <a:pt x="279" y="233"/>
                      <a:pt x="280" y="233"/>
                    </a:cubicBezTo>
                    <a:cubicBezTo>
                      <a:pt x="280" y="232"/>
                      <a:pt x="281" y="231"/>
                      <a:pt x="281" y="230"/>
                    </a:cubicBezTo>
                    <a:cubicBezTo>
                      <a:pt x="281" y="228"/>
                      <a:pt x="280" y="226"/>
                      <a:pt x="279" y="223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27" y="134"/>
                      <a:pt x="227" y="134"/>
                      <a:pt x="227" y="134"/>
                    </a:cubicBezTo>
                    <a:cubicBezTo>
                      <a:pt x="226" y="132"/>
                      <a:pt x="226" y="132"/>
                      <a:pt x="226" y="132"/>
                    </a:cubicBezTo>
                    <a:cubicBezTo>
                      <a:pt x="226" y="130"/>
                      <a:pt x="226" y="130"/>
                      <a:pt x="226" y="130"/>
                    </a:cubicBezTo>
                    <a:cubicBezTo>
                      <a:pt x="226" y="60"/>
                      <a:pt x="226" y="60"/>
                      <a:pt x="226" y="60"/>
                    </a:cubicBezTo>
                    <a:cubicBezTo>
                      <a:pt x="226" y="55"/>
                      <a:pt x="226" y="55"/>
                      <a:pt x="226" y="55"/>
                    </a:cubicBezTo>
                    <a:cubicBezTo>
                      <a:pt x="196" y="55"/>
                      <a:pt x="196" y="55"/>
                      <a:pt x="196" y="55"/>
                    </a:cubicBezTo>
                    <a:cubicBezTo>
                      <a:pt x="196" y="60"/>
                      <a:pt x="196" y="60"/>
                      <a:pt x="196" y="60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6" y="133"/>
                      <a:pt x="196" y="133"/>
                      <a:pt x="196" y="133"/>
                    </a:cubicBezTo>
                    <a:cubicBezTo>
                      <a:pt x="195" y="135"/>
                      <a:pt x="195" y="135"/>
                      <a:pt x="195" y="135"/>
                    </a:cubicBezTo>
                    <a:cubicBezTo>
                      <a:pt x="180" y="160"/>
                      <a:pt x="180" y="160"/>
                      <a:pt x="180" y="160"/>
                    </a:cubicBezTo>
                    <a:cubicBezTo>
                      <a:pt x="182" y="167"/>
                      <a:pt x="183" y="174"/>
                      <a:pt x="183" y="182"/>
                    </a:cubicBezTo>
                    <a:cubicBezTo>
                      <a:pt x="185" y="178"/>
                      <a:pt x="185" y="178"/>
                      <a:pt x="185" y="178"/>
                    </a:cubicBezTo>
                    <a:cubicBezTo>
                      <a:pt x="193" y="164"/>
                      <a:pt x="193" y="164"/>
                      <a:pt x="193" y="164"/>
                    </a:cubicBezTo>
                    <a:cubicBezTo>
                      <a:pt x="230" y="164"/>
                      <a:pt x="230" y="164"/>
                      <a:pt x="230" y="164"/>
                    </a:cubicBezTo>
                    <a:close/>
                    <a:moveTo>
                      <a:pt x="126" y="218"/>
                    </a:moveTo>
                    <a:cubicBezTo>
                      <a:pt x="126" y="217"/>
                      <a:pt x="127" y="217"/>
                      <a:pt x="127" y="216"/>
                    </a:cubicBezTo>
                    <a:cubicBezTo>
                      <a:pt x="146" y="183"/>
                      <a:pt x="146" y="183"/>
                      <a:pt x="146" y="183"/>
                    </a:cubicBezTo>
                    <a:cubicBezTo>
                      <a:pt x="146" y="179"/>
                      <a:pt x="145" y="174"/>
                      <a:pt x="144" y="170"/>
                    </a:cubicBezTo>
                    <a:cubicBezTo>
                      <a:pt x="143" y="168"/>
                      <a:pt x="143" y="166"/>
                      <a:pt x="142" y="164"/>
                    </a:cubicBezTo>
                    <a:cubicBezTo>
                      <a:pt x="46" y="164"/>
                      <a:pt x="46" y="164"/>
                      <a:pt x="46" y="164"/>
                    </a:cubicBezTo>
                    <a:cubicBezTo>
                      <a:pt x="45" y="166"/>
                      <a:pt x="44" y="168"/>
                      <a:pt x="43" y="170"/>
                    </a:cubicBezTo>
                    <a:cubicBezTo>
                      <a:pt x="42" y="175"/>
                      <a:pt x="41" y="179"/>
                      <a:pt x="41" y="184"/>
                    </a:cubicBezTo>
                    <a:cubicBezTo>
                      <a:pt x="41" y="191"/>
                      <a:pt x="43" y="198"/>
                      <a:pt x="45" y="204"/>
                    </a:cubicBezTo>
                    <a:cubicBezTo>
                      <a:pt x="48" y="209"/>
                      <a:pt x="50" y="214"/>
                      <a:pt x="54" y="218"/>
                    </a:cubicBezTo>
                    <a:cubicBezTo>
                      <a:pt x="126" y="218"/>
                      <a:pt x="126" y="218"/>
                      <a:pt x="126" y="218"/>
                    </a:cubicBezTo>
                    <a:close/>
                    <a:moveTo>
                      <a:pt x="32" y="139"/>
                    </a:moveTo>
                    <a:cubicBezTo>
                      <a:pt x="38" y="139"/>
                      <a:pt x="38" y="139"/>
                      <a:pt x="38" y="139"/>
                    </a:cubicBezTo>
                    <a:cubicBezTo>
                      <a:pt x="149" y="139"/>
                      <a:pt x="149" y="139"/>
                      <a:pt x="149" y="139"/>
                    </a:cubicBezTo>
                    <a:cubicBezTo>
                      <a:pt x="151" y="139"/>
                      <a:pt x="151" y="139"/>
                      <a:pt x="151" y="139"/>
                    </a:cubicBezTo>
                    <a:cubicBezTo>
                      <a:pt x="143" y="128"/>
                      <a:pt x="132" y="120"/>
                      <a:pt x="119" y="115"/>
                    </a:cubicBezTo>
                    <a:cubicBezTo>
                      <a:pt x="113" y="112"/>
                      <a:pt x="113" y="112"/>
                      <a:pt x="113" y="112"/>
                    </a:cubicBezTo>
                    <a:cubicBezTo>
                      <a:pt x="113" y="106"/>
                      <a:pt x="113" y="106"/>
                      <a:pt x="113" y="106"/>
                    </a:cubicBezTo>
                    <a:cubicBezTo>
                      <a:pt x="113" y="41"/>
                      <a:pt x="113" y="41"/>
                      <a:pt x="113" y="41"/>
                    </a:cubicBezTo>
                    <a:cubicBezTo>
                      <a:pt x="113" y="32"/>
                      <a:pt x="113" y="32"/>
                      <a:pt x="113" y="32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30" y="32"/>
                      <a:pt x="130" y="32"/>
                      <a:pt x="130" y="32"/>
                    </a:cubicBezTo>
                    <a:cubicBezTo>
                      <a:pt x="130" y="19"/>
                      <a:pt x="130" y="19"/>
                      <a:pt x="13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68" y="32"/>
                      <a:pt x="68" y="32"/>
                      <a:pt x="68" y="32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8" y="107"/>
                      <a:pt x="68" y="107"/>
                      <a:pt x="68" y="107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51" y="120"/>
                      <a:pt x="40" y="129"/>
                      <a:pt x="32" y="1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>
                    <a:alpha val="36000"/>
                  </a:prstClr>
                </a:innerShdw>
              </a:effec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8" name="组合 37">
            <a:extLst>
              <a:ext uri="{FF2B5EF4-FFF2-40B4-BE49-F238E27FC236}">
                <a16:creationId xmlns="" xmlns:a16="http://schemas.microsoft.com/office/drawing/2014/main" id="{BDEDC5A8-DCD3-41AF-9802-9B06F86CB6EA}"/>
              </a:ext>
            </a:extLst>
          </p:cNvPr>
          <p:cNvGrpSpPr/>
          <p:nvPr/>
        </p:nvGrpSpPr>
        <p:grpSpPr>
          <a:xfrm>
            <a:off x="6720618" y="3330794"/>
            <a:ext cx="3950557" cy="929225"/>
            <a:chOff x="1383443" y="2399089"/>
            <a:chExt cx="5998431" cy="1410912"/>
          </a:xfrm>
        </p:grpSpPr>
        <p:sp>
          <p:nvSpPr>
            <p:cNvPr id="39" name="矩形: 圆角 105">
              <a:extLst>
                <a:ext uri="{FF2B5EF4-FFF2-40B4-BE49-F238E27FC236}">
                  <a16:creationId xmlns="" xmlns:a16="http://schemas.microsoft.com/office/drawing/2014/main" id="{F33F6C93-F81F-49EC-A425-912D61A2C04B}"/>
                </a:ext>
              </a:extLst>
            </p:cNvPr>
            <p:cNvSpPr/>
            <p:nvPr/>
          </p:nvSpPr>
          <p:spPr>
            <a:xfrm>
              <a:off x="1383443" y="2400300"/>
              <a:ext cx="5998431" cy="1209675"/>
            </a:xfrm>
            <a:prstGeom prst="roundRect">
              <a:avLst>
                <a:gd name="adj" fmla="val 50000"/>
              </a:avLst>
            </a:prstGeom>
            <a:solidFill>
              <a:srgbClr val="EDF4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B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40" name="组合 2">
              <a:extLst>
                <a:ext uri="{FF2B5EF4-FFF2-40B4-BE49-F238E27FC236}">
                  <a16:creationId xmlns="" xmlns:a16="http://schemas.microsoft.com/office/drawing/2014/main" id="{D92BE10D-E08E-47BD-86D8-3A4061910D1A}"/>
                </a:ext>
              </a:extLst>
            </p:cNvPr>
            <p:cNvGrpSpPr/>
            <p:nvPr/>
          </p:nvGrpSpPr>
          <p:grpSpPr>
            <a:xfrm>
              <a:off x="1896424" y="2399089"/>
              <a:ext cx="1848528" cy="1410912"/>
              <a:chOff x="2921995" y="2880735"/>
              <a:chExt cx="1530201" cy="1167585"/>
            </a:xfrm>
          </p:grpSpPr>
          <p:sp>
            <p:nvSpPr>
              <p:cNvPr id="41" name="任意多边形 69">
                <a:extLst>
                  <a:ext uri="{FF2B5EF4-FFF2-40B4-BE49-F238E27FC236}">
                    <a16:creationId xmlns="" xmlns:a16="http://schemas.microsoft.com/office/drawing/2014/main" id="{EBD43B77-13F1-4268-B8AC-C5D91502B446}"/>
                  </a:ext>
                </a:extLst>
              </p:cNvPr>
              <p:cNvSpPr/>
              <p:nvPr/>
            </p:nvSpPr>
            <p:spPr>
              <a:xfrm flipV="1">
                <a:off x="4152127" y="3840631"/>
                <a:ext cx="300069" cy="173838"/>
              </a:xfrm>
              <a:custGeom>
                <a:avLst/>
                <a:gdLst>
                  <a:gd name="connsiteX0" fmla="*/ 367678 w 370875"/>
                  <a:gd name="connsiteY0" fmla="*/ 140677 h 140677"/>
                  <a:gd name="connsiteX1" fmla="*/ 370875 w 370875"/>
                  <a:gd name="connsiteY1" fmla="*/ 0 h 140677"/>
                  <a:gd name="connsiteX2" fmla="*/ 0 w 370875"/>
                  <a:gd name="connsiteY2" fmla="*/ 134282 h 140677"/>
                  <a:gd name="connsiteX3" fmla="*/ 367678 w 370875"/>
                  <a:gd name="connsiteY3" fmla="*/ 140677 h 140677"/>
                  <a:gd name="connsiteX0" fmla="*/ 367678 w 370875"/>
                  <a:gd name="connsiteY0" fmla="*/ 232793 h 232793"/>
                  <a:gd name="connsiteX1" fmla="*/ 370875 w 370875"/>
                  <a:gd name="connsiteY1" fmla="*/ 92116 h 232793"/>
                  <a:gd name="connsiteX2" fmla="*/ 0 w 370875"/>
                  <a:gd name="connsiteY2" fmla="*/ 226398 h 232793"/>
                  <a:gd name="connsiteX3" fmla="*/ 367678 w 370875"/>
                  <a:gd name="connsiteY3" fmla="*/ 232793 h 232793"/>
                  <a:gd name="connsiteX0" fmla="*/ 367678 w 370875"/>
                  <a:gd name="connsiteY0" fmla="*/ 233290 h 233290"/>
                  <a:gd name="connsiteX1" fmla="*/ 370875 w 370875"/>
                  <a:gd name="connsiteY1" fmla="*/ 92613 h 233290"/>
                  <a:gd name="connsiteX2" fmla="*/ 0 w 370875"/>
                  <a:gd name="connsiteY2" fmla="*/ 226895 h 233290"/>
                  <a:gd name="connsiteX3" fmla="*/ 367678 w 370875"/>
                  <a:gd name="connsiteY3" fmla="*/ 233290 h 233290"/>
                  <a:gd name="connsiteX0" fmla="*/ 367678 w 370875"/>
                  <a:gd name="connsiteY0" fmla="*/ 229170 h 229170"/>
                  <a:gd name="connsiteX1" fmla="*/ 370875 w 370875"/>
                  <a:gd name="connsiteY1" fmla="*/ 88493 h 229170"/>
                  <a:gd name="connsiteX2" fmla="*/ 0 w 370875"/>
                  <a:gd name="connsiteY2" fmla="*/ 222775 h 229170"/>
                  <a:gd name="connsiteX3" fmla="*/ 367678 w 370875"/>
                  <a:gd name="connsiteY3" fmla="*/ 229170 h 229170"/>
                  <a:gd name="connsiteX0" fmla="*/ 386861 w 390058"/>
                  <a:gd name="connsiteY0" fmla="*/ 227542 h 230739"/>
                  <a:gd name="connsiteX1" fmla="*/ 390058 w 390058"/>
                  <a:gd name="connsiteY1" fmla="*/ 86865 h 230739"/>
                  <a:gd name="connsiteX2" fmla="*/ 0 w 390058"/>
                  <a:gd name="connsiteY2" fmla="*/ 230739 h 230739"/>
                  <a:gd name="connsiteX3" fmla="*/ 386861 w 390058"/>
                  <a:gd name="connsiteY3" fmla="*/ 227542 h 230739"/>
                  <a:gd name="connsiteX0" fmla="*/ 386861 w 390058"/>
                  <a:gd name="connsiteY0" fmla="*/ 231640 h 234837"/>
                  <a:gd name="connsiteX1" fmla="*/ 390058 w 390058"/>
                  <a:gd name="connsiteY1" fmla="*/ 90963 h 234837"/>
                  <a:gd name="connsiteX2" fmla="*/ 0 w 390058"/>
                  <a:gd name="connsiteY2" fmla="*/ 234837 h 234837"/>
                  <a:gd name="connsiteX3" fmla="*/ 386861 w 390058"/>
                  <a:gd name="connsiteY3" fmla="*/ 231640 h 234837"/>
                  <a:gd name="connsiteX0" fmla="*/ 386861 w 397219"/>
                  <a:gd name="connsiteY0" fmla="*/ 231640 h 234837"/>
                  <a:gd name="connsiteX1" fmla="*/ 390058 w 397219"/>
                  <a:gd name="connsiteY1" fmla="*/ 90963 h 234837"/>
                  <a:gd name="connsiteX2" fmla="*/ 0 w 397219"/>
                  <a:gd name="connsiteY2" fmla="*/ 234837 h 234837"/>
                  <a:gd name="connsiteX3" fmla="*/ 386861 w 397219"/>
                  <a:gd name="connsiteY3" fmla="*/ 231640 h 234837"/>
                  <a:gd name="connsiteX0" fmla="*/ 386861 w 401264"/>
                  <a:gd name="connsiteY0" fmla="*/ 231640 h 234837"/>
                  <a:gd name="connsiteX1" fmla="*/ 390058 w 401264"/>
                  <a:gd name="connsiteY1" fmla="*/ 90963 h 234837"/>
                  <a:gd name="connsiteX2" fmla="*/ 0 w 401264"/>
                  <a:gd name="connsiteY2" fmla="*/ 234837 h 234837"/>
                  <a:gd name="connsiteX3" fmla="*/ 386861 w 401264"/>
                  <a:gd name="connsiteY3" fmla="*/ 231640 h 234837"/>
                  <a:gd name="connsiteX0" fmla="*/ 386861 w 406990"/>
                  <a:gd name="connsiteY0" fmla="*/ 231640 h 234837"/>
                  <a:gd name="connsiteX1" fmla="*/ 390058 w 406990"/>
                  <a:gd name="connsiteY1" fmla="*/ 90963 h 234837"/>
                  <a:gd name="connsiteX2" fmla="*/ 0 w 406990"/>
                  <a:gd name="connsiteY2" fmla="*/ 234837 h 234837"/>
                  <a:gd name="connsiteX3" fmla="*/ 386861 w 406990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28587 h 231784"/>
                  <a:gd name="connsiteX1" fmla="*/ 390058 w 400092"/>
                  <a:gd name="connsiteY1" fmla="*/ 87910 h 231784"/>
                  <a:gd name="connsiteX2" fmla="*/ 0 w 400092"/>
                  <a:gd name="connsiteY2" fmla="*/ 231784 h 231784"/>
                  <a:gd name="connsiteX3" fmla="*/ 386861 w 400092"/>
                  <a:gd name="connsiteY3" fmla="*/ 228587 h 231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92" h="231784">
                    <a:moveTo>
                      <a:pt x="386861" y="228587"/>
                    </a:moveTo>
                    <a:cubicBezTo>
                      <a:pt x="399561" y="220066"/>
                      <a:pt x="407403" y="162418"/>
                      <a:pt x="390058" y="87910"/>
                    </a:cubicBezTo>
                    <a:cubicBezTo>
                      <a:pt x="295691" y="-157526"/>
                      <a:pt x="37301" y="183825"/>
                      <a:pt x="0" y="231784"/>
                    </a:cubicBezTo>
                    <a:lnTo>
                      <a:pt x="386861" y="22858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2" name="任意多边形 78">
                <a:extLst>
                  <a:ext uri="{FF2B5EF4-FFF2-40B4-BE49-F238E27FC236}">
                    <a16:creationId xmlns="" xmlns:a16="http://schemas.microsoft.com/office/drawing/2014/main" id="{5B9F5EB1-15DF-4268-91B4-A22E71D865B4}"/>
                  </a:ext>
                </a:extLst>
              </p:cNvPr>
              <p:cNvSpPr/>
              <p:nvPr/>
            </p:nvSpPr>
            <p:spPr>
              <a:xfrm flipV="1">
                <a:off x="2921995" y="2880735"/>
                <a:ext cx="1515173" cy="1167585"/>
              </a:xfrm>
              <a:custGeom>
                <a:avLst/>
                <a:gdLst>
                  <a:gd name="connsiteX0" fmla="*/ 0 w 2042024"/>
                  <a:gd name="connsiteY0" fmla="*/ 1566371 h 1570472"/>
                  <a:gd name="connsiteX1" fmla="*/ 959505 w 2042024"/>
                  <a:gd name="connsiteY1" fmla="*/ 0 h 1570472"/>
                  <a:gd name="connsiteX2" fmla="*/ 1943613 w 2042024"/>
                  <a:gd name="connsiteY2" fmla="*/ 24603 h 1570472"/>
                  <a:gd name="connsiteX3" fmla="*/ 2042024 w 2042024"/>
                  <a:gd name="connsiteY3" fmla="*/ 106612 h 1570472"/>
                  <a:gd name="connsiteX4" fmla="*/ 1021012 w 2042024"/>
                  <a:gd name="connsiteY4" fmla="*/ 1570472 h 1570472"/>
                  <a:gd name="connsiteX5" fmla="*/ 0 w 2042024"/>
                  <a:gd name="connsiteY5" fmla="*/ 1566371 h 15704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112234"/>
                  <a:gd name="connsiteY0" fmla="*/ 1602749 h 1602749"/>
                  <a:gd name="connsiteX1" fmla="*/ 947203 w 2112234"/>
                  <a:gd name="connsiteY1" fmla="*/ 28177 h 1602749"/>
                  <a:gd name="connsiteX2" fmla="*/ 1931311 w 2112234"/>
                  <a:gd name="connsiteY2" fmla="*/ 52780 h 1602749"/>
                  <a:gd name="connsiteX3" fmla="*/ 2029722 w 2112234"/>
                  <a:gd name="connsiteY3" fmla="*/ 134789 h 1602749"/>
                  <a:gd name="connsiteX4" fmla="*/ 1029212 w 2112234"/>
                  <a:gd name="connsiteY4" fmla="*/ 1594548 h 1602749"/>
                  <a:gd name="connsiteX5" fmla="*/ 0 w 2112234"/>
                  <a:gd name="connsiteY5" fmla="*/ 1602749 h 1602749"/>
                  <a:gd name="connsiteX0" fmla="*/ 0 w 2094991"/>
                  <a:gd name="connsiteY0" fmla="*/ 1602749 h 1602749"/>
                  <a:gd name="connsiteX1" fmla="*/ 947203 w 2094991"/>
                  <a:gd name="connsiteY1" fmla="*/ 28177 h 1602749"/>
                  <a:gd name="connsiteX2" fmla="*/ 1931311 w 2094991"/>
                  <a:gd name="connsiteY2" fmla="*/ 52780 h 1602749"/>
                  <a:gd name="connsiteX3" fmla="*/ 2029722 w 2094991"/>
                  <a:gd name="connsiteY3" fmla="*/ 134789 h 1602749"/>
                  <a:gd name="connsiteX4" fmla="*/ 1029212 w 2094991"/>
                  <a:gd name="connsiteY4" fmla="*/ 1594548 h 1602749"/>
                  <a:gd name="connsiteX5" fmla="*/ 0 w 2094991"/>
                  <a:gd name="connsiteY5" fmla="*/ 1602749 h 1602749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6763"/>
                  <a:gd name="connsiteY0" fmla="*/ 1574572 h 1574572"/>
                  <a:gd name="connsiteX1" fmla="*/ 947203 w 2026763"/>
                  <a:gd name="connsiteY1" fmla="*/ 0 h 1574572"/>
                  <a:gd name="connsiteX2" fmla="*/ 1931311 w 2026763"/>
                  <a:gd name="connsiteY2" fmla="*/ 24603 h 1574572"/>
                  <a:gd name="connsiteX3" fmla="*/ 2026763 w 2026763"/>
                  <a:gd name="connsiteY3" fmla="*/ 118448 h 1574572"/>
                  <a:gd name="connsiteX4" fmla="*/ 1029212 w 2026763"/>
                  <a:gd name="connsiteY4" fmla="*/ 1566371 h 1574572"/>
                  <a:gd name="connsiteX5" fmla="*/ 0 w 2026763"/>
                  <a:gd name="connsiteY5" fmla="*/ 1574572 h 1574572"/>
                  <a:gd name="connsiteX0" fmla="*/ 0 w 2020231"/>
                  <a:gd name="connsiteY0" fmla="*/ 1554978 h 1566371"/>
                  <a:gd name="connsiteX1" fmla="*/ 940671 w 2020231"/>
                  <a:gd name="connsiteY1" fmla="*/ 0 h 1566371"/>
                  <a:gd name="connsiteX2" fmla="*/ 1924779 w 2020231"/>
                  <a:gd name="connsiteY2" fmla="*/ 24603 h 1566371"/>
                  <a:gd name="connsiteX3" fmla="*/ 2020231 w 2020231"/>
                  <a:gd name="connsiteY3" fmla="*/ 118448 h 1566371"/>
                  <a:gd name="connsiteX4" fmla="*/ 1022680 w 2020231"/>
                  <a:gd name="connsiteY4" fmla="*/ 1566371 h 1566371"/>
                  <a:gd name="connsiteX5" fmla="*/ 0 w 2020231"/>
                  <a:gd name="connsiteY5" fmla="*/ 1554978 h 1566371"/>
                  <a:gd name="connsiteX0" fmla="*/ 0 w 2020231"/>
                  <a:gd name="connsiteY0" fmla="*/ 1545387 h 1556780"/>
                  <a:gd name="connsiteX1" fmla="*/ 931079 w 2020231"/>
                  <a:gd name="connsiteY1" fmla="*/ 0 h 1556780"/>
                  <a:gd name="connsiteX2" fmla="*/ 1924779 w 2020231"/>
                  <a:gd name="connsiteY2" fmla="*/ 15012 h 1556780"/>
                  <a:gd name="connsiteX3" fmla="*/ 2020231 w 2020231"/>
                  <a:gd name="connsiteY3" fmla="*/ 108857 h 1556780"/>
                  <a:gd name="connsiteX4" fmla="*/ 1022680 w 2020231"/>
                  <a:gd name="connsiteY4" fmla="*/ 1556780 h 1556780"/>
                  <a:gd name="connsiteX5" fmla="*/ 0 w 2020231"/>
                  <a:gd name="connsiteY5" fmla="*/ 1545387 h 15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20231" h="1556780">
                    <a:moveTo>
                      <a:pt x="0" y="1545387"/>
                    </a:moveTo>
                    <a:cubicBezTo>
                      <a:pt x="656072" y="151235"/>
                      <a:pt x="631747" y="123013"/>
                      <a:pt x="931079" y="0"/>
                    </a:cubicBezTo>
                    <a:lnTo>
                      <a:pt x="1924779" y="15012"/>
                    </a:lnTo>
                    <a:cubicBezTo>
                      <a:pt x="1978992" y="42306"/>
                      <a:pt x="1991987" y="59065"/>
                      <a:pt x="2020231" y="108857"/>
                    </a:cubicBezTo>
                    <a:cubicBezTo>
                      <a:pt x="1741401" y="-190477"/>
                      <a:pt x="1272807" y="1105731"/>
                      <a:pt x="1022680" y="1556780"/>
                    </a:cubicBezTo>
                    <a:lnTo>
                      <a:pt x="0" y="1545387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B" panose="00020600040101010101" pitchFamily="18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="" xmlns:a16="http://schemas.microsoft.com/office/drawing/2014/main" id="{56D9DAD0-9FBE-465B-BC56-2C7DDD32C4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3389" y="3308737"/>
                <a:ext cx="277534" cy="235865"/>
              </a:xfrm>
              <a:custGeom>
                <a:avLst/>
                <a:gdLst>
                  <a:gd name="T0" fmla="*/ 167 w 299"/>
                  <a:gd name="T1" fmla="*/ 132 h 254"/>
                  <a:gd name="T2" fmla="*/ 178 w 299"/>
                  <a:gd name="T3" fmla="*/ 129 h 254"/>
                  <a:gd name="T4" fmla="*/ 177 w 299"/>
                  <a:gd name="T5" fmla="*/ 69 h 254"/>
                  <a:gd name="T6" fmla="*/ 168 w 299"/>
                  <a:gd name="T7" fmla="*/ 60 h 254"/>
                  <a:gd name="T8" fmla="*/ 168 w 299"/>
                  <a:gd name="T9" fmla="*/ 37 h 254"/>
                  <a:gd name="T10" fmla="*/ 244 w 299"/>
                  <a:gd name="T11" fmla="*/ 37 h 254"/>
                  <a:gd name="T12" fmla="*/ 253 w 299"/>
                  <a:gd name="T13" fmla="*/ 46 h 254"/>
                  <a:gd name="T14" fmla="*/ 253 w 299"/>
                  <a:gd name="T15" fmla="*/ 69 h 254"/>
                  <a:gd name="T16" fmla="*/ 244 w 299"/>
                  <a:gd name="T17" fmla="*/ 127 h 254"/>
                  <a:gd name="T18" fmla="*/ 264 w 299"/>
                  <a:gd name="T19" fmla="*/ 162 h 254"/>
                  <a:gd name="T20" fmla="*/ 295 w 299"/>
                  <a:gd name="T21" fmla="*/ 215 h 254"/>
                  <a:gd name="T22" fmla="*/ 295 w 299"/>
                  <a:gd name="T23" fmla="*/ 243 h 254"/>
                  <a:gd name="T24" fmla="*/ 274 w 299"/>
                  <a:gd name="T25" fmla="*/ 253 h 254"/>
                  <a:gd name="T26" fmla="*/ 211 w 299"/>
                  <a:gd name="T27" fmla="*/ 253 h 254"/>
                  <a:gd name="T28" fmla="*/ 150 w 299"/>
                  <a:gd name="T29" fmla="*/ 253 h 254"/>
                  <a:gd name="T30" fmla="*/ 149 w 299"/>
                  <a:gd name="T31" fmla="*/ 253 h 254"/>
                  <a:gd name="T32" fmla="*/ 37 w 299"/>
                  <a:gd name="T33" fmla="*/ 253 h 254"/>
                  <a:gd name="T34" fmla="*/ 31 w 299"/>
                  <a:gd name="T35" fmla="*/ 251 h 254"/>
                  <a:gd name="T36" fmla="*/ 0 w 299"/>
                  <a:gd name="T37" fmla="*/ 182 h 254"/>
                  <a:gd name="T38" fmla="*/ 50 w 299"/>
                  <a:gd name="T39" fmla="*/ 101 h 254"/>
                  <a:gd name="T40" fmla="*/ 42 w 299"/>
                  <a:gd name="T41" fmla="*/ 50 h 254"/>
                  <a:gd name="T42" fmla="*/ 33 w 299"/>
                  <a:gd name="T43" fmla="*/ 41 h 254"/>
                  <a:gd name="T44" fmla="*/ 33 w 299"/>
                  <a:gd name="T45" fmla="*/ 0 h 254"/>
                  <a:gd name="T46" fmla="*/ 139 w 299"/>
                  <a:gd name="T47" fmla="*/ 0 h 254"/>
                  <a:gd name="T48" fmla="*/ 149 w 299"/>
                  <a:gd name="T49" fmla="*/ 10 h 254"/>
                  <a:gd name="T50" fmla="*/ 149 w 299"/>
                  <a:gd name="T51" fmla="*/ 50 h 254"/>
                  <a:gd name="T52" fmla="*/ 132 w 299"/>
                  <a:gd name="T53" fmla="*/ 50 h 254"/>
                  <a:gd name="T54" fmla="*/ 230 w 299"/>
                  <a:gd name="T55" fmla="*/ 164 h 254"/>
                  <a:gd name="T56" fmla="*/ 265 w 299"/>
                  <a:gd name="T57" fmla="*/ 224 h 254"/>
                  <a:gd name="T58" fmla="*/ 173 w 299"/>
                  <a:gd name="T59" fmla="*/ 224 h 254"/>
                  <a:gd name="T60" fmla="*/ 211 w 299"/>
                  <a:gd name="T61" fmla="*/ 235 h 254"/>
                  <a:gd name="T62" fmla="*/ 275 w 299"/>
                  <a:gd name="T63" fmla="*/ 235 h 254"/>
                  <a:gd name="T64" fmla="*/ 280 w 299"/>
                  <a:gd name="T65" fmla="*/ 233 h 254"/>
                  <a:gd name="T66" fmla="*/ 279 w 299"/>
                  <a:gd name="T67" fmla="*/ 223 h 254"/>
                  <a:gd name="T68" fmla="*/ 248 w 299"/>
                  <a:gd name="T69" fmla="*/ 171 h 254"/>
                  <a:gd name="T70" fmla="*/ 226 w 299"/>
                  <a:gd name="T71" fmla="*/ 132 h 254"/>
                  <a:gd name="T72" fmla="*/ 226 w 299"/>
                  <a:gd name="T73" fmla="*/ 60 h 254"/>
                  <a:gd name="T74" fmla="*/ 196 w 299"/>
                  <a:gd name="T75" fmla="*/ 55 h 254"/>
                  <a:gd name="T76" fmla="*/ 196 w 299"/>
                  <a:gd name="T77" fmla="*/ 131 h 254"/>
                  <a:gd name="T78" fmla="*/ 195 w 299"/>
                  <a:gd name="T79" fmla="*/ 135 h 254"/>
                  <a:gd name="T80" fmla="*/ 183 w 299"/>
                  <a:gd name="T81" fmla="*/ 182 h 254"/>
                  <a:gd name="T82" fmla="*/ 193 w 299"/>
                  <a:gd name="T83" fmla="*/ 164 h 254"/>
                  <a:gd name="T84" fmla="*/ 126 w 299"/>
                  <a:gd name="T85" fmla="*/ 218 h 254"/>
                  <a:gd name="T86" fmla="*/ 146 w 299"/>
                  <a:gd name="T87" fmla="*/ 183 h 254"/>
                  <a:gd name="T88" fmla="*/ 142 w 299"/>
                  <a:gd name="T89" fmla="*/ 164 h 254"/>
                  <a:gd name="T90" fmla="*/ 43 w 299"/>
                  <a:gd name="T91" fmla="*/ 170 h 254"/>
                  <a:gd name="T92" fmla="*/ 45 w 299"/>
                  <a:gd name="T93" fmla="*/ 204 h 254"/>
                  <a:gd name="T94" fmla="*/ 126 w 299"/>
                  <a:gd name="T95" fmla="*/ 218 h 254"/>
                  <a:gd name="T96" fmla="*/ 38 w 299"/>
                  <a:gd name="T97" fmla="*/ 139 h 254"/>
                  <a:gd name="T98" fmla="*/ 151 w 299"/>
                  <a:gd name="T99" fmla="*/ 139 h 254"/>
                  <a:gd name="T100" fmla="*/ 113 w 299"/>
                  <a:gd name="T101" fmla="*/ 112 h 254"/>
                  <a:gd name="T102" fmla="*/ 113 w 299"/>
                  <a:gd name="T103" fmla="*/ 41 h 254"/>
                  <a:gd name="T104" fmla="*/ 123 w 299"/>
                  <a:gd name="T105" fmla="*/ 32 h 254"/>
                  <a:gd name="T106" fmla="*/ 130 w 299"/>
                  <a:gd name="T107" fmla="*/ 19 h 254"/>
                  <a:gd name="T108" fmla="*/ 51 w 299"/>
                  <a:gd name="T109" fmla="*/ 32 h 254"/>
                  <a:gd name="T110" fmla="*/ 68 w 299"/>
                  <a:gd name="T111" fmla="*/ 32 h 254"/>
                  <a:gd name="T112" fmla="*/ 68 w 299"/>
                  <a:gd name="T113" fmla="*/ 107 h 254"/>
                  <a:gd name="T114" fmla="*/ 63 w 299"/>
                  <a:gd name="T115" fmla="*/ 115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99" h="254">
                    <a:moveTo>
                      <a:pt x="132" y="100"/>
                    </a:moveTo>
                    <a:cubicBezTo>
                      <a:pt x="146" y="107"/>
                      <a:pt x="158" y="118"/>
                      <a:pt x="167" y="132"/>
                    </a:cubicBezTo>
                    <a:cubicBezTo>
                      <a:pt x="169" y="134"/>
                      <a:pt x="170" y="136"/>
                      <a:pt x="172" y="139"/>
                    </a:cubicBezTo>
                    <a:cubicBezTo>
                      <a:pt x="178" y="129"/>
                      <a:pt x="178" y="129"/>
                      <a:pt x="178" y="129"/>
                    </a:cubicBezTo>
                    <a:cubicBezTo>
                      <a:pt x="178" y="69"/>
                      <a:pt x="178" y="69"/>
                      <a:pt x="178" y="69"/>
                    </a:cubicBezTo>
                    <a:cubicBezTo>
                      <a:pt x="177" y="69"/>
                      <a:pt x="177" y="69"/>
                      <a:pt x="177" y="69"/>
                    </a:cubicBezTo>
                    <a:cubicBezTo>
                      <a:pt x="168" y="69"/>
                      <a:pt x="168" y="69"/>
                      <a:pt x="168" y="69"/>
                    </a:cubicBezTo>
                    <a:cubicBezTo>
                      <a:pt x="168" y="60"/>
                      <a:pt x="168" y="60"/>
                      <a:pt x="168" y="60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68" y="37"/>
                      <a:pt x="168" y="37"/>
                      <a:pt x="168" y="37"/>
                    </a:cubicBezTo>
                    <a:cubicBezTo>
                      <a:pt x="177" y="37"/>
                      <a:pt x="177" y="37"/>
                      <a:pt x="177" y="37"/>
                    </a:cubicBezTo>
                    <a:cubicBezTo>
                      <a:pt x="244" y="37"/>
                      <a:pt x="244" y="37"/>
                      <a:pt x="244" y="37"/>
                    </a:cubicBezTo>
                    <a:cubicBezTo>
                      <a:pt x="253" y="37"/>
                      <a:pt x="253" y="37"/>
                      <a:pt x="253" y="37"/>
                    </a:cubicBezTo>
                    <a:cubicBezTo>
                      <a:pt x="253" y="46"/>
                      <a:pt x="253" y="46"/>
                      <a:pt x="253" y="46"/>
                    </a:cubicBezTo>
                    <a:cubicBezTo>
                      <a:pt x="253" y="60"/>
                      <a:pt x="253" y="60"/>
                      <a:pt x="253" y="60"/>
                    </a:cubicBezTo>
                    <a:cubicBezTo>
                      <a:pt x="253" y="69"/>
                      <a:pt x="253" y="69"/>
                      <a:pt x="253" y="69"/>
                    </a:cubicBezTo>
                    <a:cubicBezTo>
                      <a:pt x="244" y="69"/>
                      <a:pt x="244" y="69"/>
                      <a:pt x="244" y="69"/>
                    </a:cubicBezTo>
                    <a:cubicBezTo>
                      <a:pt x="244" y="127"/>
                      <a:pt x="244" y="127"/>
                      <a:pt x="244" y="127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95" y="214"/>
                      <a:pt x="295" y="214"/>
                      <a:pt x="295" y="214"/>
                    </a:cubicBezTo>
                    <a:cubicBezTo>
                      <a:pt x="295" y="215"/>
                      <a:pt x="295" y="215"/>
                      <a:pt x="295" y="215"/>
                    </a:cubicBezTo>
                    <a:cubicBezTo>
                      <a:pt x="298" y="220"/>
                      <a:pt x="299" y="226"/>
                      <a:pt x="299" y="231"/>
                    </a:cubicBezTo>
                    <a:cubicBezTo>
                      <a:pt x="299" y="235"/>
                      <a:pt x="297" y="239"/>
                      <a:pt x="295" y="243"/>
                    </a:cubicBezTo>
                    <a:cubicBezTo>
                      <a:pt x="293" y="246"/>
                      <a:pt x="290" y="249"/>
                      <a:pt x="287" y="251"/>
                    </a:cubicBezTo>
                    <a:cubicBezTo>
                      <a:pt x="283" y="252"/>
                      <a:pt x="279" y="254"/>
                      <a:pt x="274" y="253"/>
                    </a:cubicBezTo>
                    <a:cubicBezTo>
                      <a:pt x="274" y="253"/>
                      <a:pt x="274" y="253"/>
                      <a:pt x="274" y="253"/>
                    </a:cubicBezTo>
                    <a:cubicBezTo>
                      <a:pt x="211" y="253"/>
                      <a:pt x="211" y="253"/>
                      <a:pt x="211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49" y="253"/>
                    </a:cubicBezTo>
                    <a:cubicBezTo>
                      <a:pt x="149" y="253"/>
                      <a:pt x="149" y="253"/>
                      <a:pt x="149" y="253"/>
                    </a:cubicBezTo>
                    <a:cubicBezTo>
                      <a:pt x="146" y="253"/>
                      <a:pt x="146" y="253"/>
                      <a:pt x="146" y="253"/>
                    </a:cubicBezTo>
                    <a:cubicBezTo>
                      <a:pt x="37" y="253"/>
                      <a:pt x="37" y="253"/>
                      <a:pt x="37" y="253"/>
                    </a:cubicBezTo>
                    <a:cubicBezTo>
                      <a:pt x="34" y="253"/>
                      <a:pt x="34" y="253"/>
                      <a:pt x="34" y="253"/>
                    </a:cubicBezTo>
                    <a:cubicBezTo>
                      <a:pt x="31" y="251"/>
                      <a:pt x="31" y="251"/>
                      <a:pt x="31" y="251"/>
                    </a:cubicBezTo>
                    <a:cubicBezTo>
                      <a:pt x="22" y="243"/>
                      <a:pt x="14" y="232"/>
                      <a:pt x="8" y="220"/>
                    </a:cubicBezTo>
                    <a:cubicBezTo>
                      <a:pt x="3" y="209"/>
                      <a:pt x="0" y="196"/>
                      <a:pt x="0" y="182"/>
                    </a:cubicBezTo>
                    <a:cubicBezTo>
                      <a:pt x="0" y="164"/>
                      <a:pt x="6" y="147"/>
                      <a:pt x="15" y="132"/>
                    </a:cubicBezTo>
                    <a:cubicBezTo>
                      <a:pt x="24" y="119"/>
                      <a:pt x="36" y="108"/>
                      <a:pt x="50" y="101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9" y="10"/>
                      <a:pt x="149" y="10"/>
                      <a:pt x="149" y="10"/>
                    </a:cubicBezTo>
                    <a:cubicBezTo>
                      <a:pt x="149" y="41"/>
                      <a:pt x="149" y="41"/>
                      <a:pt x="149" y="41"/>
                    </a:cubicBezTo>
                    <a:cubicBezTo>
                      <a:pt x="149" y="50"/>
                      <a:pt x="149" y="50"/>
                      <a:pt x="149" y="50"/>
                    </a:cubicBezTo>
                    <a:cubicBezTo>
                      <a:pt x="139" y="50"/>
                      <a:pt x="139" y="50"/>
                      <a:pt x="139" y="50"/>
                    </a:cubicBezTo>
                    <a:cubicBezTo>
                      <a:pt x="132" y="50"/>
                      <a:pt x="132" y="50"/>
                      <a:pt x="132" y="50"/>
                    </a:cubicBezTo>
                    <a:cubicBezTo>
                      <a:pt x="132" y="100"/>
                      <a:pt x="132" y="100"/>
                      <a:pt x="132" y="100"/>
                    </a:cubicBezTo>
                    <a:close/>
                    <a:moveTo>
                      <a:pt x="230" y="164"/>
                    </a:moveTo>
                    <a:cubicBezTo>
                      <a:pt x="238" y="178"/>
                      <a:pt x="238" y="178"/>
                      <a:pt x="238" y="178"/>
                    </a:cubicBezTo>
                    <a:cubicBezTo>
                      <a:pt x="265" y="224"/>
                      <a:pt x="265" y="224"/>
                      <a:pt x="265" y="224"/>
                    </a:cubicBezTo>
                    <a:cubicBezTo>
                      <a:pt x="212" y="224"/>
                      <a:pt x="212" y="224"/>
                      <a:pt x="212" y="224"/>
                    </a:cubicBezTo>
                    <a:cubicBezTo>
                      <a:pt x="173" y="224"/>
                      <a:pt x="173" y="224"/>
                      <a:pt x="173" y="224"/>
                    </a:cubicBezTo>
                    <a:cubicBezTo>
                      <a:pt x="171" y="228"/>
                      <a:pt x="169" y="232"/>
                      <a:pt x="166" y="235"/>
                    </a:cubicBezTo>
                    <a:cubicBezTo>
                      <a:pt x="211" y="235"/>
                      <a:pt x="211" y="235"/>
                      <a:pt x="211" y="235"/>
                    </a:cubicBezTo>
                    <a:cubicBezTo>
                      <a:pt x="274" y="235"/>
                      <a:pt x="274" y="235"/>
                      <a:pt x="274" y="235"/>
                    </a:cubicBezTo>
                    <a:cubicBezTo>
                      <a:pt x="275" y="235"/>
                      <a:pt x="275" y="235"/>
                      <a:pt x="275" y="235"/>
                    </a:cubicBezTo>
                    <a:cubicBezTo>
                      <a:pt x="276" y="235"/>
                      <a:pt x="277" y="235"/>
                      <a:pt x="278" y="234"/>
                    </a:cubicBezTo>
                    <a:cubicBezTo>
                      <a:pt x="279" y="234"/>
                      <a:pt x="279" y="233"/>
                      <a:pt x="280" y="233"/>
                    </a:cubicBezTo>
                    <a:cubicBezTo>
                      <a:pt x="280" y="232"/>
                      <a:pt x="281" y="231"/>
                      <a:pt x="281" y="230"/>
                    </a:cubicBezTo>
                    <a:cubicBezTo>
                      <a:pt x="281" y="228"/>
                      <a:pt x="280" y="226"/>
                      <a:pt x="279" y="223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27" y="134"/>
                      <a:pt x="227" y="134"/>
                      <a:pt x="227" y="134"/>
                    </a:cubicBezTo>
                    <a:cubicBezTo>
                      <a:pt x="226" y="132"/>
                      <a:pt x="226" y="132"/>
                      <a:pt x="226" y="132"/>
                    </a:cubicBezTo>
                    <a:cubicBezTo>
                      <a:pt x="226" y="130"/>
                      <a:pt x="226" y="130"/>
                      <a:pt x="226" y="130"/>
                    </a:cubicBezTo>
                    <a:cubicBezTo>
                      <a:pt x="226" y="60"/>
                      <a:pt x="226" y="60"/>
                      <a:pt x="226" y="60"/>
                    </a:cubicBezTo>
                    <a:cubicBezTo>
                      <a:pt x="226" y="55"/>
                      <a:pt x="226" y="55"/>
                      <a:pt x="226" y="55"/>
                    </a:cubicBezTo>
                    <a:cubicBezTo>
                      <a:pt x="196" y="55"/>
                      <a:pt x="196" y="55"/>
                      <a:pt x="196" y="55"/>
                    </a:cubicBezTo>
                    <a:cubicBezTo>
                      <a:pt x="196" y="60"/>
                      <a:pt x="196" y="60"/>
                      <a:pt x="196" y="60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6" y="133"/>
                      <a:pt x="196" y="133"/>
                      <a:pt x="196" y="133"/>
                    </a:cubicBezTo>
                    <a:cubicBezTo>
                      <a:pt x="195" y="135"/>
                      <a:pt x="195" y="135"/>
                      <a:pt x="195" y="135"/>
                    </a:cubicBezTo>
                    <a:cubicBezTo>
                      <a:pt x="180" y="160"/>
                      <a:pt x="180" y="160"/>
                      <a:pt x="180" y="160"/>
                    </a:cubicBezTo>
                    <a:cubicBezTo>
                      <a:pt x="182" y="167"/>
                      <a:pt x="183" y="174"/>
                      <a:pt x="183" y="182"/>
                    </a:cubicBezTo>
                    <a:cubicBezTo>
                      <a:pt x="185" y="178"/>
                      <a:pt x="185" y="178"/>
                      <a:pt x="185" y="178"/>
                    </a:cubicBezTo>
                    <a:cubicBezTo>
                      <a:pt x="193" y="164"/>
                      <a:pt x="193" y="164"/>
                      <a:pt x="193" y="164"/>
                    </a:cubicBezTo>
                    <a:cubicBezTo>
                      <a:pt x="230" y="164"/>
                      <a:pt x="230" y="164"/>
                      <a:pt x="230" y="164"/>
                    </a:cubicBezTo>
                    <a:close/>
                    <a:moveTo>
                      <a:pt x="126" y="218"/>
                    </a:moveTo>
                    <a:cubicBezTo>
                      <a:pt x="126" y="217"/>
                      <a:pt x="127" y="217"/>
                      <a:pt x="127" y="216"/>
                    </a:cubicBezTo>
                    <a:cubicBezTo>
                      <a:pt x="146" y="183"/>
                      <a:pt x="146" y="183"/>
                      <a:pt x="146" y="183"/>
                    </a:cubicBezTo>
                    <a:cubicBezTo>
                      <a:pt x="146" y="179"/>
                      <a:pt x="145" y="174"/>
                      <a:pt x="144" y="170"/>
                    </a:cubicBezTo>
                    <a:cubicBezTo>
                      <a:pt x="143" y="168"/>
                      <a:pt x="143" y="166"/>
                      <a:pt x="142" y="164"/>
                    </a:cubicBezTo>
                    <a:cubicBezTo>
                      <a:pt x="46" y="164"/>
                      <a:pt x="46" y="164"/>
                      <a:pt x="46" y="164"/>
                    </a:cubicBezTo>
                    <a:cubicBezTo>
                      <a:pt x="45" y="166"/>
                      <a:pt x="44" y="168"/>
                      <a:pt x="43" y="170"/>
                    </a:cubicBezTo>
                    <a:cubicBezTo>
                      <a:pt x="42" y="175"/>
                      <a:pt x="41" y="179"/>
                      <a:pt x="41" y="184"/>
                    </a:cubicBezTo>
                    <a:cubicBezTo>
                      <a:pt x="41" y="191"/>
                      <a:pt x="43" y="198"/>
                      <a:pt x="45" y="204"/>
                    </a:cubicBezTo>
                    <a:cubicBezTo>
                      <a:pt x="48" y="209"/>
                      <a:pt x="50" y="214"/>
                      <a:pt x="54" y="218"/>
                    </a:cubicBezTo>
                    <a:cubicBezTo>
                      <a:pt x="126" y="218"/>
                      <a:pt x="126" y="218"/>
                      <a:pt x="126" y="218"/>
                    </a:cubicBezTo>
                    <a:close/>
                    <a:moveTo>
                      <a:pt x="32" y="139"/>
                    </a:moveTo>
                    <a:cubicBezTo>
                      <a:pt x="38" y="139"/>
                      <a:pt x="38" y="139"/>
                      <a:pt x="38" y="139"/>
                    </a:cubicBezTo>
                    <a:cubicBezTo>
                      <a:pt x="149" y="139"/>
                      <a:pt x="149" y="139"/>
                      <a:pt x="149" y="139"/>
                    </a:cubicBezTo>
                    <a:cubicBezTo>
                      <a:pt x="151" y="139"/>
                      <a:pt x="151" y="139"/>
                      <a:pt x="151" y="139"/>
                    </a:cubicBezTo>
                    <a:cubicBezTo>
                      <a:pt x="143" y="128"/>
                      <a:pt x="132" y="120"/>
                      <a:pt x="119" y="115"/>
                    </a:cubicBezTo>
                    <a:cubicBezTo>
                      <a:pt x="113" y="112"/>
                      <a:pt x="113" y="112"/>
                      <a:pt x="113" y="112"/>
                    </a:cubicBezTo>
                    <a:cubicBezTo>
                      <a:pt x="113" y="106"/>
                      <a:pt x="113" y="106"/>
                      <a:pt x="113" y="106"/>
                    </a:cubicBezTo>
                    <a:cubicBezTo>
                      <a:pt x="113" y="41"/>
                      <a:pt x="113" y="41"/>
                      <a:pt x="113" y="41"/>
                    </a:cubicBezTo>
                    <a:cubicBezTo>
                      <a:pt x="113" y="32"/>
                      <a:pt x="113" y="32"/>
                      <a:pt x="113" y="32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30" y="32"/>
                      <a:pt x="130" y="32"/>
                      <a:pt x="130" y="32"/>
                    </a:cubicBezTo>
                    <a:cubicBezTo>
                      <a:pt x="130" y="19"/>
                      <a:pt x="130" y="19"/>
                      <a:pt x="13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68" y="32"/>
                      <a:pt x="68" y="32"/>
                      <a:pt x="68" y="32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8" y="107"/>
                      <a:pt x="68" y="107"/>
                      <a:pt x="68" y="107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51" y="120"/>
                      <a:pt x="40" y="129"/>
                      <a:pt x="32" y="1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>
                    <a:alpha val="36000"/>
                  </a:prstClr>
                </a:innerShdw>
              </a:effec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44" name="组合 43">
            <a:extLst>
              <a:ext uri="{FF2B5EF4-FFF2-40B4-BE49-F238E27FC236}">
                <a16:creationId xmlns="" xmlns:a16="http://schemas.microsoft.com/office/drawing/2014/main" id="{758CF21E-2AB9-49DE-B75F-6BAA08B5FD4C}"/>
              </a:ext>
            </a:extLst>
          </p:cNvPr>
          <p:cNvGrpSpPr/>
          <p:nvPr/>
        </p:nvGrpSpPr>
        <p:grpSpPr>
          <a:xfrm>
            <a:off x="6720618" y="4938969"/>
            <a:ext cx="3950557" cy="929225"/>
            <a:chOff x="1383443" y="2399089"/>
            <a:chExt cx="5998431" cy="1410912"/>
          </a:xfrm>
        </p:grpSpPr>
        <p:sp>
          <p:nvSpPr>
            <p:cNvPr id="45" name="矩形: 圆角 114">
              <a:extLst>
                <a:ext uri="{FF2B5EF4-FFF2-40B4-BE49-F238E27FC236}">
                  <a16:creationId xmlns="" xmlns:a16="http://schemas.microsoft.com/office/drawing/2014/main" id="{DE2A713D-7BD7-4048-AF48-6234BF65E298}"/>
                </a:ext>
              </a:extLst>
            </p:cNvPr>
            <p:cNvSpPr/>
            <p:nvPr/>
          </p:nvSpPr>
          <p:spPr>
            <a:xfrm>
              <a:off x="1383443" y="2400300"/>
              <a:ext cx="5998431" cy="1209675"/>
            </a:xfrm>
            <a:prstGeom prst="roundRect">
              <a:avLst>
                <a:gd name="adj" fmla="val 50000"/>
              </a:avLst>
            </a:prstGeom>
            <a:solidFill>
              <a:srgbClr val="EDF4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B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46" name="组合 2">
              <a:extLst>
                <a:ext uri="{FF2B5EF4-FFF2-40B4-BE49-F238E27FC236}">
                  <a16:creationId xmlns="" xmlns:a16="http://schemas.microsoft.com/office/drawing/2014/main" id="{519ECBC9-0E2C-4495-8E17-33017CE56C0E}"/>
                </a:ext>
              </a:extLst>
            </p:cNvPr>
            <p:cNvGrpSpPr/>
            <p:nvPr/>
          </p:nvGrpSpPr>
          <p:grpSpPr>
            <a:xfrm>
              <a:off x="1896424" y="2399089"/>
              <a:ext cx="1848528" cy="1410912"/>
              <a:chOff x="2921995" y="2880735"/>
              <a:chExt cx="1530201" cy="1167585"/>
            </a:xfrm>
          </p:grpSpPr>
          <p:sp>
            <p:nvSpPr>
              <p:cNvPr id="47" name="任意多边形 69">
                <a:extLst>
                  <a:ext uri="{FF2B5EF4-FFF2-40B4-BE49-F238E27FC236}">
                    <a16:creationId xmlns="" xmlns:a16="http://schemas.microsoft.com/office/drawing/2014/main" id="{10FE6383-618D-4310-B616-F2FB26F5C9FB}"/>
                  </a:ext>
                </a:extLst>
              </p:cNvPr>
              <p:cNvSpPr/>
              <p:nvPr/>
            </p:nvSpPr>
            <p:spPr>
              <a:xfrm flipV="1">
                <a:off x="4152127" y="3840631"/>
                <a:ext cx="300069" cy="173838"/>
              </a:xfrm>
              <a:custGeom>
                <a:avLst/>
                <a:gdLst>
                  <a:gd name="connsiteX0" fmla="*/ 367678 w 370875"/>
                  <a:gd name="connsiteY0" fmla="*/ 140677 h 140677"/>
                  <a:gd name="connsiteX1" fmla="*/ 370875 w 370875"/>
                  <a:gd name="connsiteY1" fmla="*/ 0 h 140677"/>
                  <a:gd name="connsiteX2" fmla="*/ 0 w 370875"/>
                  <a:gd name="connsiteY2" fmla="*/ 134282 h 140677"/>
                  <a:gd name="connsiteX3" fmla="*/ 367678 w 370875"/>
                  <a:gd name="connsiteY3" fmla="*/ 140677 h 140677"/>
                  <a:gd name="connsiteX0" fmla="*/ 367678 w 370875"/>
                  <a:gd name="connsiteY0" fmla="*/ 232793 h 232793"/>
                  <a:gd name="connsiteX1" fmla="*/ 370875 w 370875"/>
                  <a:gd name="connsiteY1" fmla="*/ 92116 h 232793"/>
                  <a:gd name="connsiteX2" fmla="*/ 0 w 370875"/>
                  <a:gd name="connsiteY2" fmla="*/ 226398 h 232793"/>
                  <a:gd name="connsiteX3" fmla="*/ 367678 w 370875"/>
                  <a:gd name="connsiteY3" fmla="*/ 232793 h 232793"/>
                  <a:gd name="connsiteX0" fmla="*/ 367678 w 370875"/>
                  <a:gd name="connsiteY0" fmla="*/ 233290 h 233290"/>
                  <a:gd name="connsiteX1" fmla="*/ 370875 w 370875"/>
                  <a:gd name="connsiteY1" fmla="*/ 92613 h 233290"/>
                  <a:gd name="connsiteX2" fmla="*/ 0 w 370875"/>
                  <a:gd name="connsiteY2" fmla="*/ 226895 h 233290"/>
                  <a:gd name="connsiteX3" fmla="*/ 367678 w 370875"/>
                  <a:gd name="connsiteY3" fmla="*/ 233290 h 233290"/>
                  <a:gd name="connsiteX0" fmla="*/ 367678 w 370875"/>
                  <a:gd name="connsiteY0" fmla="*/ 229170 h 229170"/>
                  <a:gd name="connsiteX1" fmla="*/ 370875 w 370875"/>
                  <a:gd name="connsiteY1" fmla="*/ 88493 h 229170"/>
                  <a:gd name="connsiteX2" fmla="*/ 0 w 370875"/>
                  <a:gd name="connsiteY2" fmla="*/ 222775 h 229170"/>
                  <a:gd name="connsiteX3" fmla="*/ 367678 w 370875"/>
                  <a:gd name="connsiteY3" fmla="*/ 229170 h 229170"/>
                  <a:gd name="connsiteX0" fmla="*/ 386861 w 390058"/>
                  <a:gd name="connsiteY0" fmla="*/ 227542 h 230739"/>
                  <a:gd name="connsiteX1" fmla="*/ 390058 w 390058"/>
                  <a:gd name="connsiteY1" fmla="*/ 86865 h 230739"/>
                  <a:gd name="connsiteX2" fmla="*/ 0 w 390058"/>
                  <a:gd name="connsiteY2" fmla="*/ 230739 h 230739"/>
                  <a:gd name="connsiteX3" fmla="*/ 386861 w 390058"/>
                  <a:gd name="connsiteY3" fmla="*/ 227542 h 230739"/>
                  <a:gd name="connsiteX0" fmla="*/ 386861 w 390058"/>
                  <a:gd name="connsiteY0" fmla="*/ 231640 h 234837"/>
                  <a:gd name="connsiteX1" fmla="*/ 390058 w 390058"/>
                  <a:gd name="connsiteY1" fmla="*/ 90963 h 234837"/>
                  <a:gd name="connsiteX2" fmla="*/ 0 w 390058"/>
                  <a:gd name="connsiteY2" fmla="*/ 234837 h 234837"/>
                  <a:gd name="connsiteX3" fmla="*/ 386861 w 390058"/>
                  <a:gd name="connsiteY3" fmla="*/ 231640 h 234837"/>
                  <a:gd name="connsiteX0" fmla="*/ 386861 w 397219"/>
                  <a:gd name="connsiteY0" fmla="*/ 231640 h 234837"/>
                  <a:gd name="connsiteX1" fmla="*/ 390058 w 397219"/>
                  <a:gd name="connsiteY1" fmla="*/ 90963 h 234837"/>
                  <a:gd name="connsiteX2" fmla="*/ 0 w 397219"/>
                  <a:gd name="connsiteY2" fmla="*/ 234837 h 234837"/>
                  <a:gd name="connsiteX3" fmla="*/ 386861 w 397219"/>
                  <a:gd name="connsiteY3" fmla="*/ 231640 h 234837"/>
                  <a:gd name="connsiteX0" fmla="*/ 386861 w 401264"/>
                  <a:gd name="connsiteY0" fmla="*/ 231640 h 234837"/>
                  <a:gd name="connsiteX1" fmla="*/ 390058 w 401264"/>
                  <a:gd name="connsiteY1" fmla="*/ 90963 h 234837"/>
                  <a:gd name="connsiteX2" fmla="*/ 0 w 401264"/>
                  <a:gd name="connsiteY2" fmla="*/ 234837 h 234837"/>
                  <a:gd name="connsiteX3" fmla="*/ 386861 w 401264"/>
                  <a:gd name="connsiteY3" fmla="*/ 231640 h 234837"/>
                  <a:gd name="connsiteX0" fmla="*/ 386861 w 406990"/>
                  <a:gd name="connsiteY0" fmla="*/ 231640 h 234837"/>
                  <a:gd name="connsiteX1" fmla="*/ 390058 w 406990"/>
                  <a:gd name="connsiteY1" fmla="*/ 90963 h 234837"/>
                  <a:gd name="connsiteX2" fmla="*/ 0 w 406990"/>
                  <a:gd name="connsiteY2" fmla="*/ 234837 h 234837"/>
                  <a:gd name="connsiteX3" fmla="*/ 386861 w 406990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31640 h 234837"/>
                  <a:gd name="connsiteX1" fmla="*/ 390058 w 400092"/>
                  <a:gd name="connsiteY1" fmla="*/ 90963 h 234837"/>
                  <a:gd name="connsiteX2" fmla="*/ 0 w 400092"/>
                  <a:gd name="connsiteY2" fmla="*/ 234837 h 234837"/>
                  <a:gd name="connsiteX3" fmla="*/ 386861 w 400092"/>
                  <a:gd name="connsiteY3" fmla="*/ 231640 h 234837"/>
                  <a:gd name="connsiteX0" fmla="*/ 386861 w 400092"/>
                  <a:gd name="connsiteY0" fmla="*/ 228587 h 231784"/>
                  <a:gd name="connsiteX1" fmla="*/ 390058 w 400092"/>
                  <a:gd name="connsiteY1" fmla="*/ 87910 h 231784"/>
                  <a:gd name="connsiteX2" fmla="*/ 0 w 400092"/>
                  <a:gd name="connsiteY2" fmla="*/ 231784 h 231784"/>
                  <a:gd name="connsiteX3" fmla="*/ 386861 w 400092"/>
                  <a:gd name="connsiteY3" fmla="*/ 228587 h 231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92" h="231784">
                    <a:moveTo>
                      <a:pt x="386861" y="228587"/>
                    </a:moveTo>
                    <a:cubicBezTo>
                      <a:pt x="399561" y="220066"/>
                      <a:pt x="407403" y="162418"/>
                      <a:pt x="390058" y="87910"/>
                    </a:cubicBezTo>
                    <a:cubicBezTo>
                      <a:pt x="295691" y="-157526"/>
                      <a:pt x="37301" y="183825"/>
                      <a:pt x="0" y="231784"/>
                    </a:cubicBezTo>
                    <a:lnTo>
                      <a:pt x="386861" y="22858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8" name="任意多边形 78">
                <a:extLst>
                  <a:ext uri="{FF2B5EF4-FFF2-40B4-BE49-F238E27FC236}">
                    <a16:creationId xmlns="" xmlns:a16="http://schemas.microsoft.com/office/drawing/2014/main" id="{26EC3181-8CC2-4837-964E-ADADA6EB39EE}"/>
                  </a:ext>
                </a:extLst>
              </p:cNvPr>
              <p:cNvSpPr/>
              <p:nvPr/>
            </p:nvSpPr>
            <p:spPr>
              <a:xfrm flipV="1">
                <a:off x="2921995" y="2880735"/>
                <a:ext cx="1515173" cy="1167585"/>
              </a:xfrm>
              <a:custGeom>
                <a:avLst/>
                <a:gdLst>
                  <a:gd name="connsiteX0" fmla="*/ 0 w 2042024"/>
                  <a:gd name="connsiteY0" fmla="*/ 1566371 h 1570472"/>
                  <a:gd name="connsiteX1" fmla="*/ 959505 w 2042024"/>
                  <a:gd name="connsiteY1" fmla="*/ 0 h 1570472"/>
                  <a:gd name="connsiteX2" fmla="*/ 1943613 w 2042024"/>
                  <a:gd name="connsiteY2" fmla="*/ 24603 h 1570472"/>
                  <a:gd name="connsiteX3" fmla="*/ 2042024 w 2042024"/>
                  <a:gd name="connsiteY3" fmla="*/ 106612 h 1570472"/>
                  <a:gd name="connsiteX4" fmla="*/ 1021012 w 2042024"/>
                  <a:gd name="connsiteY4" fmla="*/ 1570472 h 1570472"/>
                  <a:gd name="connsiteX5" fmla="*/ 0 w 2042024"/>
                  <a:gd name="connsiteY5" fmla="*/ 1566371 h 15704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08710 w 2029722"/>
                  <a:gd name="connsiteY4" fmla="*/ 1570472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08710 w 2029722"/>
                  <a:gd name="connsiteY5" fmla="*/ 1570472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09219 w 2029722"/>
                  <a:gd name="connsiteY3" fmla="*/ 57406 h 1574572"/>
                  <a:gd name="connsiteX4" fmla="*/ 2029722 w 2029722"/>
                  <a:gd name="connsiteY4" fmla="*/ 106612 h 1574572"/>
                  <a:gd name="connsiteX5" fmla="*/ 1029212 w 2029722"/>
                  <a:gd name="connsiteY5" fmla="*/ 1566371 h 1574572"/>
                  <a:gd name="connsiteX6" fmla="*/ 0 w 2029722"/>
                  <a:gd name="connsiteY6" fmla="*/ 1574572 h 1574572"/>
                  <a:gd name="connsiteX0" fmla="*/ 0 w 2112234"/>
                  <a:gd name="connsiteY0" fmla="*/ 1602749 h 1602749"/>
                  <a:gd name="connsiteX1" fmla="*/ 947203 w 2112234"/>
                  <a:gd name="connsiteY1" fmla="*/ 28177 h 1602749"/>
                  <a:gd name="connsiteX2" fmla="*/ 1931311 w 2112234"/>
                  <a:gd name="connsiteY2" fmla="*/ 52780 h 1602749"/>
                  <a:gd name="connsiteX3" fmla="*/ 2029722 w 2112234"/>
                  <a:gd name="connsiteY3" fmla="*/ 134789 h 1602749"/>
                  <a:gd name="connsiteX4" fmla="*/ 1029212 w 2112234"/>
                  <a:gd name="connsiteY4" fmla="*/ 1594548 h 1602749"/>
                  <a:gd name="connsiteX5" fmla="*/ 0 w 2112234"/>
                  <a:gd name="connsiteY5" fmla="*/ 1602749 h 1602749"/>
                  <a:gd name="connsiteX0" fmla="*/ 0 w 2094991"/>
                  <a:gd name="connsiteY0" fmla="*/ 1602749 h 1602749"/>
                  <a:gd name="connsiteX1" fmla="*/ 947203 w 2094991"/>
                  <a:gd name="connsiteY1" fmla="*/ 28177 h 1602749"/>
                  <a:gd name="connsiteX2" fmla="*/ 1931311 w 2094991"/>
                  <a:gd name="connsiteY2" fmla="*/ 52780 h 1602749"/>
                  <a:gd name="connsiteX3" fmla="*/ 2029722 w 2094991"/>
                  <a:gd name="connsiteY3" fmla="*/ 134789 h 1602749"/>
                  <a:gd name="connsiteX4" fmla="*/ 1029212 w 2094991"/>
                  <a:gd name="connsiteY4" fmla="*/ 1594548 h 1602749"/>
                  <a:gd name="connsiteX5" fmla="*/ 0 w 2094991"/>
                  <a:gd name="connsiteY5" fmla="*/ 1602749 h 1602749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9722"/>
                  <a:gd name="connsiteY0" fmla="*/ 1574572 h 1574572"/>
                  <a:gd name="connsiteX1" fmla="*/ 947203 w 2029722"/>
                  <a:gd name="connsiteY1" fmla="*/ 0 h 1574572"/>
                  <a:gd name="connsiteX2" fmla="*/ 1931311 w 2029722"/>
                  <a:gd name="connsiteY2" fmla="*/ 24603 h 1574572"/>
                  <a:gd name="connsiteX3" fmla="*/ 2029722 w 2029722"/>
                  <a:gd name="connsiteY3" fmla="*/ 106612 h 1574572"/>
                  <a:gd name="connsiteX4" fmla="*/ 1029212 w 2029722"/>
                  <a:gd name="connsiteY4" fmla="*/ 1566371 h 1574572"/>
                  <a:gd name="connsiteX5" fmla="*/ 0 w 2029722"/>
                  <a:gd name="connsiteY5" fmla="*/ 1574572 h 1574572"/>
                  <a:gd name="connsiteX0" fmla="*/ 0 w 2026763"/>
                  <a:gd name="connsiteY0" fmla="*/ 1574572 h 1574572"/>
                  <a:gd name="connsiteX1" fmla="*/ 947203 w 2026763"/>
                  <a:gd name="connsiteY1" fmla="*/ 0 h 1574572"/>
                  <a:gd name="connsiteX2" fmla="*/ 1931311 w 2026763"/>
                  <a:gd name="connsiteY2" fmla="*/ 24603 h 1574572"/>
                  <a:gd name="connsiteX3" fmla="*/ 2026763 w 2026763"/>
                  <a:gd name="connsiteY3" fmla="*/ 118448 h 1574572"/>
                  <a:gd name="connsiteX4" fmla="*/ 1029212 w 2026763"/>
                  <a:gd name="connsiteY4" fmla="*/ 1566371 h 1574572"/>
                  <a:gd name="connsiteX5" fmla="*/ 0 w 2026763"/>
                  <a:gd name="connsiteY5" fmla="*/ 1574572 h 1574572"/>
                  <a:gd name="connsiteX0" fmla="*/ 0 w 2020231"/>
                  <a:gd name="connsiteY0" fmla="*/ 1554978 h 1566371"/>
                  <a:gd name="connsiteX1" fmla="*/ 940671 w 2020231"/>
                  <a:gd name="connsiteY1" fmla="*/ 0 h 1566371"/>
                  <a:gd name="connsiteX2" fmla="*/ 1924779 w 2020231"/>
                  <a:gd name="connsiteY2" fmla="*/ 24603 h 1566371"/>
                  <a:gd name="connsiteX3" fmla="*/ 2020231 w 2020231"/>
                  <a:gd name="connsiteY3" fmla="*/ 118448 h 1566371"/>
                  <a:gd name="connsiteX4" fmla="*/ 1022680 w 2020231"/>
                  <a:gd name="connsiteY4" fmla="*/ 1566371 h 1566371"/>
                  <a:gd name="connsiteX5" fmla="*/ 0 w 2020231"/>
                  <a:gd name="connsiteY5" fmla="*/ 1554978 h 1566371"/>
                  <a:gd name="connsiteX0" fmla="*/ 0 w 2020231"/>
                  <a:gd name="connsiteY0" fmla="*/ 1545387 h 1556780"/>
                  <a:gd name="connsiteX1" fmla="*/ 931079 w 2020231"/>
                  <a:gd name="connsiteY1" fmla="*/ 0 h 1556780"/>
                  <a:gd name="connsiteX2" fmla="*/ 1924779 w 2020231"/>
                  <a:gd name="connsiteY2" fmla="*/ 15012 h 1556780"/>
                  <a:gd name="connsiteX3" fmla="*/ 2020231 w 2020231"/>
                  <a:gd name="connsiteY3" fmla="*/ 108857 h 1556780"/>
                  <a:gd name="connsiteX4" fmla="*/ 1022680 w 2020231"/>
                  <a:gd name="connsiteY4" fmla="*/ 1556780 h 1556780"/>
                  <a:gd name="connsiteX5" fmla="*/ 0 w 2020231"/>
                  <a:gd name="connsiteY5" fmla="*/ 1545387 h 155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20231" h="1556780">
                    <a:moveTo>
                      <a:pt x="0" y="1545387"/>
                    </a:moveTo>
                    <a:cubicBezTo>
                      <a:pt x="656072" y="151235"/>
                      <a:pt x="631747" y="123013"/>
                      <a:pt x="931079" y="0"/>
                    </a:cubicBezTo>
                    <a:lnTo>
                      <a:pt x="1924779" y="15012"/>
                    </a:lnTo>
                    <a:cubicBezTo>
                      <a:pt x="1978992" y="42306"/>
                      <a:pt x="1991987" y="59065"/>
                      <a:pt x="2020231" y="108857"/>
                    </a:cubicBezTo>
                    <a:cubicBezTo>
                      <a:pt x="1741401" y="-190477"/>
                      <a:pt x="1272807" y="1105731"/>
                      <a:pt x="1022680" y="1556780"/>
                    </a:cubicBezTo>
                    <a:lnTo>
                      <a:pt x="0" y="1545387"/>
                    </a:lnTo>
                    <a:close/>
                  </a:path>
                </a:pathLst>
              </a:custGeom>
              <a:solidFill>
                <a:srgbClr val="3A4187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B" panose="00020600040101010101" pitchFamily="18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9" name="Freeform 8">
                <a:extLst>
                  <a:ext uri="{FF2B5EF4-FFF2-40B4-BE49-F238E27FC236}">
                    <a16:creationId xmlns="" xmlns:a16="http://schemas.microsoft.com/office/drawing/2014/main" id="{2CC51CB4-6F4C-4619-ADA3-379A56FB77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3389" y="3308737"/>
                <a:ext cx="277534" cy="235865"/>
              </a:xfrm>
              <a:custGeom>
                <a:avLst/>
                <a:gdLst>
                  <a:gd name="T0" fmla="*/ 167 w 299"/>
                  <a:gd name="T1" fmla="*/ 132 h 254"/>
                  <a:gd name="T2" fmla="*/ 178 w 299"/>
                  <a:gd name="T3" fmla="*/ 129 h 254"/>
                  <a:gd name="T4" fmla="*/ 177 w 299"/>
                  <a:gd name="T5" fmla="*/ 69 h 254"/>
                  <a:gd name="T6" fmla="*/ 168 w 299"/>
                  <a:gd name="T7" fmla="*/ 60 h 254"/>
                  <a:gd name="T8" fmla="*/ 168 w 299"/>
                  <a:gd name="T9" fmla="*/ 37 h 254"/>
                  <a:gd name="T10" fmla="*/ 244 w 299"/>
                  <a:gd name="T11" fmla="*/ 37 h 254"/>
                  <a:gd name="T12" fmla="*/ 253 w 299"/>
                  <a:gd name="T13" fmla="*/ 46 h 254"/>
                  <a:gd name="T14" fmla="*/ 253 w 299"/>
                  <a:gd name="T15" fmla="*/ 69 h 254"/>
                  <a:gd name="T16" fmla="*/ 244 w 299"/>
                  <a:gd name="T17" fmla="*/ 127 h 254"/>
                  <a:gd name="T18" fmla="*/ 264 w 299"/>
                  <a:gd name="T19" fmla="*/ 162 h 254"/>
                  <a:gd name="T20" fmla="*/ 295 w 299"/>
                  <a:gd name="T21" fmla="*/ 215 h 254"/>
                  <a:gd name="T22" fmla="*/ 295 w 299"/>
                  <a:gd name="T23" fmla="*/ 243 h 254"/>
                  <a:gd name="T24" fmla="*/ 274 w 299"/>
                  <a:gd name="T25" fmla="*/ 253 h 254"/>
                  <a:gd name="T26" fmla="*/ 211 w 299"/>
                  <a:gd name="T27" fmla="*/ 253 h 254"/>
                  <a:gd name="T28" fmla="*/ 150 w 299"/>
                  <a:gd name="T29" fmla="*/ 253 h 254"/>
                  <a:gd name="T30" fmla="*/ 149 w 299"/>
                  <a:gd name="T31" fmla="*/ 253 h 254"/>
                  <a:gd name="T32" fmla="*/ 37 w 299"/>
                  <a:gd name="T33" fmla="*/ 253 h 254"/>
                  <a:gd name="T34" fmla="*/ 31 w 299"/>
                  <a:gd name="T35" fmla="*/ 251 h 254"/>
                  <a:gd name="T36" fmla="*/ 0 w 299"/>
                  <a:gd name="T37" fmla="*/ 182 h 254"/>
                  <a:gd name="T38" fmla="*/ 50 w 299"/>
                  <a:gd name="T39" fmla="*/ 101 h 254"/>
                  <a:gd name="T40" fmla="*/ 42 w 299"/>
                  <a:gd name="T41" fmla="*/ 50 h 254"/>
                  <a:gd name="T42" fmla="*/ 33 w 299"/>
                  <a:gd name="T43" fmla="*/ 41 h 254"/>
                  <a:gd name="T44" fmla="*/ 33 w 299"/>
                  <a:gd name="T45" fmla="*/ 0 h 254"/>
                  <a:gd name="T46" fmla="*/ 139 w 299"/>
                  <a:gd name="T47" fmla="*/ 0 h 254"/>
                  <a:gd name="T48" fmla="*/ 149 w 299"/>
                  <a:gd name="T49" fmla="*/ 10 h 254"/>
                  <a:gd name="T50" fmla="*/ 149 w 299"/>
                  <a:gd name="T51" fmla="*/ 50 h 254"/>
                  <a:gd name="T52" fmla="*/ 132 w 299"/>
                  <a:gd name="T53" fmla="*/ 50 h 254"/>
                  <a:gd name="T54" fmla="*/ 230 w 299"/>
                  <a:gd name="T55" fmla="*/ 164 h 254"/>
                  <a:gd name="T56" fmla="*/ 265 w 299"/>
                  <a:gd name="T57" fmla="*/ 224 h 254"/>
                  <a:gd name="T58" fmla="*/ 173 w 299"/>
                  <a:gd name="T59" fmla="*/ 224 h 254"/>
                  <a:gd name="T60" fmla="*/ 211 w 299"/>
                  <a:gd name="T61" fmla="*/ 235 h 254"/>
                  <a:gd name="T62" fmla="*/ 275 w 299"/>
                  <a:gd name="T63" fmla="*/ 235 h 254"/>
                  <a:gd name="T64" fmla="*/ 280 w 299"/>
                  <a:gd name="T65" fmla="*/ 233 h 254"/>
                  <a:gd name="T66" fmla="*/ 279 w 299"/>
                  <a:gd name="T67" fmla="*/ 223 h 254"/>
                  <a:gd name="T68" fmla="*/ 248 w 299"/>
                  <a:gd name="T69" fmla="*/ 171 h 254"/>
                  <a:gd name="T70" fmla="*/ 226 w 299"/>
                  <a:gd name="T71" fmla="*/ 132 h 254"/>
                  <a:gd name="T72" fmla="*/ 226 w 299"/>
                  <a:gd name="T73" fmla="*/ 60 h 254"/>
                  <a:gd name="T74" fmla="*/ 196 w 299"/>
                  <a:gd name="T75" fmla="*/ 55 h 254"/>
                  <a:gd name="T76" fmla="*/ 196 w 299"/>
                  <a:gd name="T77" fmla="*/ 131 h 254"/>
                  <a:gd name="T78" fmla="*/ 195 w 299"/>
                  <a:gd name="T79" fmla="*/ 135 h 254"/>
                  <a:gd name="T80" fmla="*/ 183 w 299"/>
                  <a:gd name="T81" fmla="*/ 182 h 254"/>
                  <a:gd name="T82" fmla="*/ 193 w 299"/>
                  <a:gd name="T83" fmla="*/ 164 h 254"/>
                  <a:gd name="T84" fmla="*/ 126 w 299"/>
                  <a:gd name="T85" fmla="*/ 218 h 254"/>
                  <a:gd name="T86" fmla="*/ 146 w 299"/>
                  <a:gd name="T87" fmla="*/ 183 h 254"/>
                  <a:gd name="T88" fmla="*/ 142 w 299"/>
                  <a:gd name="T89" fmla="*/ 164 h 254"/>
                  <a:gd name="T90" fmla="*/ 43 w 299"/>
                  <a:gd name="T91" fmla="*/ 170 h 254"/>
                  <a:gd name="T92" fmla="*/ 45 w 299"/>
                  <a:gd name="T93" fmla="*/ 204 h 254"/>
                  <a:gd name="T94" fmla="*/ 126 w 299"/>
                  <a:gd name="T95" fmla="*/ 218 h 254"/>
                  <a:gd name="T96" fmla="*/ 38 w 299"/>
                  <a:gd name="T97" fmla="*/ 139 h 254"/>
                  <a:gd name="T98" fmla="*/ 151 w 299"/>
                  <a:gd name="T99" fmla="*/ 139 h 254"/>
                  <a:gd name="T100" fmla="*/ 113 w 299"/>
                  <a:gd name="T101" fmla="*/ 112 h 254"/>
                  <a:gd name="T102" fmla="*/ 113 w 299"/>
                  <a:gd name="T103" fmla="*/ 41 h 254"/>
                  <a:gd name="T104" fmla="*/ 123 w 299"/>
                  <a:gd name="T105" fmla="*/ 32 h 254"/>
                  <a:gd name="T106" fmla="*/ 130 w 299"/>
                  <a:gd name="T107" fmla="*/ 19 h 254"/>
                  <a:gd name="T108" fmla="*/ 51 w 299"/>
                  <a:gd name="T109" fmla="*/ 32 h 254"/>
                  <a:gd name="T110" fmla="*/ 68 w 299"/>
                  <a:gd name="T111" fmla="*/ 32 h 254"/>
                  <a:gd name="T112" fmla="*/ 68 w 299"/>
                  <a:gd name="T113" fmla="*/ 107 h 254"/>
                  <a:gd name="T114" fmla="*/ 63 w 299"/>
                  <a:gd name="T115" fmla="*/ 115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99" h="254">
                    <a:moveTo>
                      <a:pt x="132" y="100"/>
                    </a:moveTo>
                    <a:cubicBezTo>
                      <a:pt x="146" y="107"/>
                      <a:pt x="158" y="118"/>
                      <a:pt x="167" y="132"/>
                    </a:cubicBezTo>
                    <a:cubicBezTo>
                      <a:pt x="169" y="134"/>
                      <a:pt x="170" y="136"/>
                      <a:pt x="172" y="139"/>
                    </a:cubicBezTo>
                    <a:cubicBezTo>
                      <a:pt x="178" y="129"/>
                      <a:pt x="178" y="129"/>
                      <a:pt x="178" y="129"/>
                    </a:cubicBezTo>
                    <a:cubicBezTo>
                      <a:pt x="178" y="69"/>
                      <a:pt x="178" y="69"/>
                      <a:pt x="178" y="69"/>
                    </a:cubicBezTo>
                    <a:cubicBezTo>
                      <a:pt x="177" y="69"/>
                      <a:pt x="177" y="69"/>
                      <a:pt x="177" y="69"/>
                    </a:cubicBezTo>
                    <a:cubicBezTo>
                      <a:pt x="168" y="69"/>
                      <a:pt x="168" y="69"/>
                      <a:pt x="168" y="69"/>
                    </a:cubicBezTo>
                    <a:cubicBezTo>
                      <a:pt x="168" y="60"/>
                      <a:pt x="168" y="60"/>
                      <a:pt x="168" y="60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68" y="37"/>
                      <a:pt x="168" y="37"/>
                      <a:pt x="168" y="37"/>
                    </a:cubicBezTo>
                    <a:cubicBezTo>
                      <a:pt x="177" y="37"/>
                      <a:pt x="177" y="37"/>
                      <a:pt x="177" y="37"/>
                    </a:cubicBezTo>
                    <a:cubicBezTo>
                      <a:pt x="244" y="37"/>
                      <a:pt x="244" y="37"/>
                      <a:pt x="244" y="37"/>
                    </a:cubicBezTo>
                    <a:cubicBezTo>
                      <a:pt x="253" y="37"/>
                      <a:pt x="253" y="37"/>
                      <a:pt x="253" y="37"/>
                    </a:cubicBezTo>
                    <a:cubicBezTo>
                      <a:pt x="253" y="46"/>
                      <a:pt x="253" y="46"/>
                      <a:pt x="253" y="46"/>
                    </a:cubicBezTo>
                    <a:cubicBezTo>
                      <a:pt x="253" y="60"/>
                      <a:pt x="253" y="60"/>
                      <a:pt x="253" y="60"/>
                    </a:cubicBezTo>
                    <a:cubicBezTo>
                      <a:pt x="253" y="69"/>
                      <a:pt x="253" y="69"/>
                      <a:pt x="253" y="69"/>
                    </a:cubicBezTo>
                    <a:cubicBezTo>
                      <a:pt x="244" y="69"/>
                      <a:pt x="244" y="69"/>
                      <a:pt x="244" y="69"/>
                    </a:cubicBezTo>
                    <a:cubicBezTo>
                      <a:pt x="244" y="127"/>
                      <a:pt x="244" y="127"/>
                      <a:pt x="244" y="127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64" y="162"/>
                      <a:pt x="264" y="162"/>
                      <a:pt x="264" y="162"/>
                    </a:cubicBezTo>
                    <a:cubicBezTo>
                      <a:pt x="295" y="214"/>
                      <a:pt x="295" y="214"/>
                      <a:pt x="295" y="214"/>
                    </a:cubicBezTo>
                    <a:cubicBezTo>
                      <a:pt x="295" y="215"/>
                      <a:pt x="295" y="215"/>
                      <a:pt x="295" y="215"/>
                    </a:cubicBezTo>
                    <a:cubicBezTo>
                      <a:pt x="298" y="220"/>
                      <a:pt x="299" y="226"/>
                      <a:pt x="299" y="231"/>
                    </a:cubicBezTo>
                    <a:cubicBezTo>
                      <a:pt x="299" y="235"/>
                      <a:pt x="297" y="239"/>
                      <a:pt x="295" y="243"/>
                    </a:cubicBezTo>
                    <a:cubicBezTo>
                      <a:pt x="293" y="246"/>
                      <a:pt x="290" y="249"/>
                      <a:pt x="287" y="251"/>
                    </a:cubicBezTo>
                    <a:cubicBezTo>
                      <a:pt x="283" y="252"/>
                      <a:pt x="279" y="254"/>
                      <a:pt x="274" y="253"/>
                    </a:cubicBezTo>
                    <a:cubicBezTo>
                      <a:pt x="274" y="253"/>
                      <a:pt x="274" y="253"/>
                      <a:pt x="274" y="253"/>
                    </a:cubicBezTo>
                    <a:cubicBezTo>
                      <a:pt x="211" y="253"/>
                      <a:pt x="211" y="253"/>
                      <a:pt x="211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50" y="253"/>
                    </a:cubicBezTo>
                    <a:cubicBezTo>
                      <a:pt x="150" y="253"/>
                      <a:pt x="150" y="253"/>
                      <a:pt x="149" y="253"/>
                    </a:cubicBezTo>
                    <a:cubicBezTo>
                      <a:pt x="149" y="253"/>
                      <a:pt x="149" y="253"/>
                      <a:pt x="149" y="253"/>
                    </a:cubicBezTo>
                    <a:cubicBezTo>
                      <a:pt x="146" y="253"/>
                      <a:pt x="146" y="253"/>
                      <a:pt x="146" y="253"/>
                    </a:cubicBezTo>
                    <a:cubicBezTo>
                      <a:pt x="37" y="253"/>
                      <a:pt x="37" y="253"/>
                      <a:pt x="37" y="253"/>
                    </a:cubicBezTo>
                    <a:cubicBezTo>
                      <a:pt x="34" y="253"/>
                      <a:pt x="34" y="253"/>
                      <a:pt x="34" y="253"/>
                    </a:cubicBezTo>
                    <a:cubicBezTo>
                      <a:pt x="31" y="251"/>
                      <a:pt x="31" y="251"/>
                      <a:pt x="31" y="251"/>
                    </a:cubicBezTo>
                    <a:cubicBezTo>
                      <a:pt x="22" y="243"/>
                      <a:pt x="14" y="232"/>
                      <a:pt x="8" y="220"/>
                    </a:cubicBezTo>
                    <a:cubicBezTo>
                      <a:pt x="3" y="209"/>
                      <a:pt x="0" y="196"/>
                      <a:pt x="0" y="182"/>
                    </a:cubicBezTo>
                    <a:cubicBezTo>
                      <a:pt x="0" y="164"/>
                      <a:pt x="6" y="147"/>
                      <a:pt x="15" y="132"/>
                    </a:cubicBezTo>
                    <a:cubicBezTo>
                      <a:pt x="24" y="119"/>
                      <a:pt x="36" y="108"/>
                      <a:pt x="50" y="101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9" y="10"/>
                      <a:pt x="149" y="10"/>
                      <a:pt x="149" y="10"/>
                    </a:cubicBezTo>
                    <a:cubicBezTo>
                      <a:pt x="149" y="41"/>
                      <a:pt x="149" y="41"/>
                      <a:pt x="149" y="41"/>
                    </a:cubicBezTo>
                    <a:cubicBezTo>
                      <a:pt x="149" y="50"/>
                      <a:pt x="149" y="50"/>
                      <a:pt x="149" y="50"/>
                    </a:cubicBezTo>
                    <a:cubicBezTo>
                      <a:pt x="139" y="50"/>
                      <a:pt x="139" y="50"/>
                      <a:pt x="139" y="50"/>
                    </a:cubicBezTo>
                    <a:cubicBezTo>
                      <a:pt x="132" y="50"/>
                      <a:pt x="132" y="50"/>
                      <a:pt x="132" y="50"/>
                    </a:cubicBezTo>
                    <a:cubicBezTo>
                      <a:pt x="132" y="100"/>
                      <a:pt x="132" y="100"/>
                      <a:pt x="132" y="100"/>
                    </a:cubicBezTo>
                    <a:close/>
                    <a:moveTo>
                      <a:pt x="230" y="164"/>
                    </a:moveTo>
                    <a:cubicBezTo>
                      <a:pt x="238" y="178"/>
                      <a:pt x="238" y="178"/>
                      <a:pt x="238" y="178"/>
                    </a:cubicBezTo>
                    <a:cubicBezTo>
                      <a:pt x="265" y="224"/>
                      <a:pt x="265" y="224"/>
                      <a:pt x="265" y="224"/>
                    </a:cubicBezTo>
                    <a:cubicBezTo>
                      <a:pt x="212" y="224"/>
                      <a:pt x="212" y="224"/>
                      <a:pt x="212" y="224"/>
                    </a:cubicBezTo>
                    <a:cubicBezTo>
                      <a:pt x="173" y="224"/>
                      <a:pt x="173" y="224"/>
                      <a:pt x="173" y="224"/>
                    </a:cubicBezTo>
                    <a:cubicBezTo>
                      <a:pt x="171" y="228"/>
                      <a:pt x="169" y="232"/>
                      <a:pt x="166" y="235"/>
                    </a:cubicBezTo>
                    <a:cubicBezTo>
                      <a:pt x="211" y="235"/>
                      <a:pt x="211" y="235"/>
                      <a:pt x="211" y="235"/>
                    </a:cubicBezTo>
                    <a:cubicBezTo>
                      <a:pt x="274" y="235"/>
                      <a:pt x="274" y="235"/>
                      <a:pt x="274" y="235"/>
                    </a:cubicBezTo>
                    <a:cubicBezTo>
                      <a:pt x="275" y="235"/>
                      <a:pt x="275" y="235"/>
                      <a:pt x="275" y="235"/>
                    </a:cubicBezTo>
                    <a:cubicBezTo>
                      <a:pt x="276" y="235"/>
                      <a:pt x="277" y="235"/>
                      <a:pt x="278" y="234"/>
                    </a:cubicBezTo>
                    <a:cubicBezTo>
                      <a:pt x="279" y="234"/>
                      <a:pt x="279" y="233"/>
                      <a:pt x="280" y="233"/>
                    </a:cubicBezTo>
                    <a:cubicBezTo>
                      <a:pt x="280" y="232"/>
                      <a:pt x="281" y="231"/>
                      <a:pt x="281" y="230"/>
                    </a:cubicBezTo>
                    <a:cubicBezTo>
                      <a:pt x="281" y="228"/>
                      <a:pt x="280" y="226"/>
                      <a:pt x="279" y="223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48" y="171"/>
                      <a:pt x="248" y="171"/>
                      <a:pt x="248" y="171"/>
                    </a:cubicBezTo>
                    <a:cubicBezTo>
                      <a:pt x="227" y="134"/>
                      <a:pt x="227" y="134"/>
                      <a:pt x="227" y="134"/>
                    </a:cubicBezTo>
                    <a:cubicBezTo>
                      <a:pt x="226" y="132"/>
                      <a:pt x="226" y="132"/>
                      <a:pt x="226" y="132"/>
                    </a:cubicBezTo>
                    <a:cubicBezTo>
                      <a:pt x="226" y="130"/>
                      <a:pt x="226" y="130"/>
                      <a:pt x="226" y="130"/>
                    </a:cubicBezTo>
                    <a:cubicBezTo>
                      <a:pt x="226" y="60"/>
                      <a:pt x="226" y="60"/>
                      <a:pt x="226" y="60"/>
                    </a:cubicBezTo>
                    <a:cubicBezTo>
                      <a:pt x="226" y="55"/>
                      <a:pt x="226" y="55"/>
                      <a:pt x="226" y="55"/>
                    </a:cubicBezTo>
                    <a:cubicBezTo>
                      <a:pt x="196" y="55"/>
                      <a:pt x="196" y="55"/>
                      <a:pt x="196" y="55"/>
                    </a:cubicBezTo>
                    <a:cubicBezTo>
                      <a:pt x="196" y="60"/>
                      <a:pt x="196" y="60"/>
                      <a:pt x="196" y="60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6" y="133"/>
                      <a:pt x="196" y="133"/>
                      <a:pt x="196" y="133"/>
                    </a:cubicBezTo>
                    <a:cubicBezTo>
                      <a:pt x="195" y="135"/>
                      <a:pt x="195" y="135"/>
                      <a:pt x="195" y="135"/>
                    </a:cubicBezTo>
                    <a:cubicBezTo>
                      <a:pt x="180" y="160"/>
                      <a:pt x="180" y="160"/>
                      <a:pt x="180" y="160"/>
                    </a:cubicBezTo>
                    <a:cubicBezTo>
                      <a:pt x="182" y="167"/>
                      <a:pt x="183" y="174"/>
                      <a:pt x="183" y="182"/>
                    </a:cubicBezTo>
                    <a:cubicBezTo>
                      <a:pt x="185" y="178"/>
                      <a:pt x="185" y="178"/>
                      <a:pt x="185" y="178"/>
                    </a:cubicBezTo>
                    <a:cubicBezTo>
                      <a:pt x="193" y="164"/>
                      <a:pt x="193" y="164"/>
                      <a:pt x="193" y="164"/>
                    </a:cubicBezTo>
                    <a:cubicBezTo>
                      <a:pt x="230" y="164"/>
                      <a:pt x="230" y="164"/>
                      <a:pt x="230" y="164"/>
                    </a:cubicBezTo>
                    <a:close/>
                    <a:moveTo>
                      <a:pt x="126" y="218"/>
                    </a:moveTo>
                    <a:cubicBezTo>
                      <a:pt x="126" y="217"/>
                      <a:pt x="127" y="217"/>
                      <a:pt x="127" y="216"/>
                    </a:cubicBezTo>
                    <a:cubicBezTo>
                      <a:pt x="146" y="183"/>
                      <a:pt x="146" y="183"/>
                      <a:pt x="146" y="183"/>
                    </a:cubicBezTo>
                    <a:cubicBezTo>
                      <a:pt x="146" y="179"/>
                      <a:pt x="145" y="174"/>
                      <a:pt x="144" y="170"/>
                    </a:cubicBezTo>
                    <a:cubicBezTo>
                      <a:pt x="143" y="168"/>
                      <a:pt x="143" y="166"/>
                      <a:pt x="142" y="164"/>
                    </a:cubicBezTo>
                    <a:cubicBezTo>
                      <a:pt x="46" y="164"/>
                      <a:pt x="46" y="164"/>
                      <a:pt x="46" y="164"/>
                    </a:cubicBezTo>
                    <a:cubicBezTo>
                      <a:pt x="45" y="166"/>
                      <a:pt x="44" y="168"/>
                      <a:pt x="43" y="170"/>
                    </a:cubicBezTo>
                    <a:cubicBezTo>
                      <a:pt x="42" y="175"/>
                      <a:pt x="41" y="179"/>
                      <a:pt x="41" y="184"/>
                    </a:cubicBezTo>
                    <a:cubicBezTo>
                      <a:pt x="41" y="191"/>
                      <a:pt x="43" y="198"/>
                      <a:pt x="45" y="204"/>
                    </a:cubicBezTo>
                    <a:cubicBezTo>
                      <a:pt x="48" y="209"/>
                      <a:pt x="50" y="214"/>
                      <a:pt x="54" y="218"/>
                    </a:cubicBezTo>
                    <a:cubicBezTo>
                      <a:pt x="126" y="218"/>
                      <a:pt x="126" y="218"/>
                      <a:pt x="126" y="218"/>
                    </a:cubicBezTo>
                    <a:close/>
                    <a:moveTo>
                      <a:pt x="32" y="139"/>
                    </a:moveTo>
                    <a:cubicBezTo>
                      <a:pt x="38" y="139"/>
                      <a:pt x="38" y="139"/>
                      <a:pt x="38" y="139"/>
                    </a:cubicBezTo>
                    <a:cubicBezTo>
                      <a:pt x="149" y="139"/>
                      <a:pt x="149" y="139"/>
                      <a:pt x="149" y="139"/>
                    </a:cubicBezTo>
                    <a:cubicBezTo>
                      <a:pt x="151" y="139"/>
                      <a:pt x="151" y="139"/>
                      <a:pt x="151" y="139"/>
                    </a:cubicBezTo>
                    <a:cubicBezTo>
                      <a:pt x="143" y="128"/>
                      <a:pt x="132" y="120"/>
                      <a:pt x="119" y="115"/>
                    </a:cubicBezTo>
                    <a:cubicBezTo>
                      <a:pt x="113" y="112"/>
                      <a:pt x="113" y="112"/>
                      <a:pt x="113" y="112"/>
                    </a:cubicBezTo>
                    <a:cubicBezTo>
                      <a:pt x="113" y="106"/>
                      <a:pt x="113" y="106"/>
                      <a:pt x="113" y="106"/>
                    </a:cubicBezTo>
                    <a:cubicBezTo>
                      <a:pt x="113" y="41"/>
                      <a:pt x="113" y="41"/>
                      <a:pt x="113" y="41"/>
                    </a:cubicBezTo>
                    <a:cubicBezTo>
                      <a:pt x="113" y="32"/>
                      <a:pt x="113" y="32"/>
                      <a:pt x="113" y="32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30" y="32"/>
                      <a:pt x="130" y="32"/>
                      <a:pt x="130" y="32"/>
                    </a:cubicBezTo>
                    <a:cubicBezTo>
                      <a:pt x="130" y="19"/>
                      <a:pt x="130" y="19"/>
                      <a:pt x="13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68" y="32"/>
                      <a:pt x="68" y="32"/>
                      <a:pt x="68" y="32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8" y="107"/>
                      <a:pt x="68" y="107"/>
                      <a:pt x="68" y="107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51" y="120"/>
                      <a:pt x="40" y="129"/>
                      <a:pt x="32" y="1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>
                    <a:alpha val="36000"/>
                  </a:prstClr>
                </a:innerShdw>
              </a:effec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399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sp>
        <p:nvSpPr>
          <p:cNvPr id="50" name="文本框 49">
            <a:extLst>
              <a:ext uri="{FF2B5EF4-FFF2-40B4-BE49-F238E27FC236}">
                <a16:creationId xmlns="" xmlns:a16="http://schemas.microsoft.com/office/drawing/2014/main" id="{1745455A-581C-498B-B80B-649474CA1AE2}"/>
              </a:ext>
            </a:extLst>
          </p:cNvPr>
          <p:cNvSpPr txBox="1"/>
          <p:nvPr/>
        </p:nvSpPr>
        <p:spPr>
          <a:xfrm>
            <a:off x="3143389" y="1965361"/>
            <a:ext cx="2339107" cy="366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Number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（</a:t>
            </a:r>
            <a:r>
              <a:rPr lang="zh-CN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数值）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="" xmlns:a16="http://schemas.microsoft.com/office/drawing/2014/main" id="{C0BE884C-2329-4AF7-9866-7F488B0EC311}"/>
              </a:ext>
            </a:extLst>
          </p:cNvPr>
          <p:cNvSpPr txBox="1"/>
          <p:nvPr/>
        </p:nvSpPr>
        <p:spPr>
          <a:xfrm>
            <a:off x="3143389" y="3576098"/>
            <a:ext cx="2339107" cy="366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List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（列表</a:t>
            </a:r>
            <a:r>
              <a:rPr lang="zh-CN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）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="" xmlns:a16="http://schemas.microsoft.com/office/drawing/2014/main" id="{A90CB48D-5A73-4892-8D8F-5136AF35D48D}"/>
              </a:ext>
            </a:extLst>
          </p:cNvPr>
          <p:cNvSpPr txBox="1"/>
          <p:nvPr/>
        </p:nvSpPr>
        <p:spPr>
          <a:xfrm>
            <a:off x="3143389" y="5174748"/>
            <a:ext cx="2339107" cy="366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Set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（集合）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="" xmlns:a16="http://schemas.microsoft.com/office/drawing/2014/main" id="{7980DFAF-2AB3-4BA1-81CE-B7702CB327E6}"/>
              </a:ext>
            </a:extLst>
          </p:cNvPr>
          <p:cNvSpPr txBox="1"/>
          <p:nvPr/>
        </p:nvSpPr>
        <p:spPr>
          <a:xfrm>
            <a:off x="8041557" y="1965361"/>
            <a:ext cx="2339107" cy="366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String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（字符串）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="" xmlns:a16="http://schemas.microsoft.com/office/drawing/2014/main" id="{B4DC8560-A7FF-44A0-A360-11D03C6F2E78}"/>
              </a:ext>
            </a:extLst>
          </p:cNvPr>
          <p:cNvSpPr txBox="1"/>
          <p:nvPr/>
        </p:nvSpPr>
        <p:spPr>
          <a:xfrm>
            <a:off x="8041557" y="3576098"/>
            <a:ext cx="2339107" cy="366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Tuple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（元组）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="" xmlns:a16="http://schemas.microsoft.com/office/drawing/2014/main" id="{C75696E4-3E01-4CCF-AF76-9CF31BE67D67}"/>
              </a:ext>
            </a:extLst>
          </p:cNvPr>
          <p:cNvSpPr txBox="1"/>
          <p:nvPr/>
        </p:nvSpPr>
        <p:spPr>
          <a:xfrm>
            <a:off x="8041557" y="5174748"/>
            <a:ext cx="2339107" cy="366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Dictionary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（字典</a:t>
            </a:r>
            <a:r>
              <a:rPr lang="zh-CN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）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56" name="箭头: V 形 11">
            <a:extLst>
              <a:ext uri="{FF2B5EF4-FFF2-40B4-BE49-F238E27FC236}">
                <a16:creationId xmlns="" xmlns:a16="http://schemas.microsoft.com/office/drawing/2014/main" id="{C6CDAB08-C661-4133-A301-A74653700D15}"/>
              </a:ext>
            </a:extLst>
          </p:cNvPr>
          <p:cNvSpPr/>
          <p:nvPr/>
        </p:nvSpPr>
        <p:spPr>
          <a:xfrm>
            <a:off x="6067425" y="2042100"/>
            <a:ext cx="266700" cy="266700"/>
          </a:xfrm>
          <a:prstGeom prst="chevron">
            <a:avLst/>
          </a:prstGeom>
          <a:solidFill>
            <a:srgbClr val="92D050"/>
          </a:solidFill>
          <a:ln>
            <a:noFill/>
          </a:ln>
          <a:effectLst>
            <a:outerShdw blurRad="50800" dist="38100" dir="8100000" algn="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57" name="箭头: V 形 149">
            <a:extLst>
              <a:ext uri="{FF2B5EF4-FFF2-40B4-BE49-F238E27FC236}">
                <a16:creationId xmlns="" xmlns:a16="http://schemas.microsoft.com/office/drawing/2014/main" id="{29A25AE8-219A-4462-B85B-1D74776602B5}"/>
              </a:ext>
            </a:extLst>
          </p:cNvPr>
          <p:cNvSpPr/>
          <p:nvPr/>
        </p:nvSpPr>
        <p:spPr>
          <a:xfrm>
            <a:off x="6067425" y="3619500"/>
            <a:ext cx="266700" cy="266700"/>
          </a:xfrm>
          <a:prstGeom prst="chevron">
            <a:avLst/>
          </a:prstGeom>
          <a:solidFill>
            <a:srgbClr val="3A4187"/>
          </a:solidFill>
          <a:ln>
            <a:noFill/>
          </a:ln>
          <a:effectLst>
            <a:outerShdw blurRad="50800" dist="38100" dir="8100000" algn="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58" name="箭头: V 形 150">
            <a:extLst>
              <a:ext uri="{FF2B5EF4-FFF2-40B4-BE49-F238E27FC236}">
                <a16:creationId xmlns="" xmlns:a16="http://schemas.microsoft.com/office/drawing/2014/main" id="{CAB53A6D-AFB5-481A-80C2-6AF22AEE13FD}"/>
              </a:ext>
            </a:extLst>
          </p:cNvPr>
          <p:cNvSpPr/>
          <p:nvPr/>
        </p:nvSpPr>
        <p:spPr>
          <a:xfrm>
            <a:off x="6067425" y="5208625"/>
            <a:ext cx="266700" cy="266700"/>
          </a:xfrm>
          <a:prstGeom prst="chevron">
            <a:avLst/>
          </a:prstGeom>
          <a:solidFill>
            <a:srgbClr val="92D050"/>
          </a:solidFill>
          <a:ln>
            <a:noFill/>
          </a:ln>
          <a:effectLst>
            <a:outerShdw blurRad="50800" dist="38100" dir="8100000" algn="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654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12066" y="5106194"/>
            <a:ext cx="12210415" cy="1753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2.1.1 6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个基本数据类型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175" y="2972594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）数值。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8" y="3354336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）字符串。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335"/>
          <p:cNvSpPr txBox="1"/>
          <p:nvPr/>
        </p:nvSpPr>
        <p:spPr>
          <a:xfrm>
            <a:off x="754227" y="1580155"/>
            <a:ext cx="10460418" cy="86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3 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中的数值有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 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种类型：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int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（整型，如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float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（浮点型，如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1.23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3E-2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r>
              <a:rPr lang="zh-CN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complex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（复数型，如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+ 2j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1.1 + 2.2j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）和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bool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（布尔型，如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文本框 335"/>
          <p:cNvSpPr txBox="1"/>
          <p:nvPr/>
        </p:nvSpPr>
        <p:spPr>
          <a:xfrm>
            <a:off x="754227" y="3972140"/>
            <a:ext cx="10460418" cy="2651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中单引号和双引号的使用方法完全相同，使用三引号（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'''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）或者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个英文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双引号（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"""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）可以指定一个多行字符串。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没有单独的字符类型，一个字符就是一个长度为</a:t>
            </a:r>
            <a:r>
              <a:rPr lang="en-US" altLang="zh-CN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字符串。以下是正确的字符串表示方式。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word = '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字符串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sentence = "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这是一个句子。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paragraph = """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这是一个段落，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可以由多行组成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"""</a:t>
            </a: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2.1.2 Python 3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的数值类型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．整型（</a:t>
            </a: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int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335"/>
          <p:cNvSpPr txBox="1"/>
          <p:nvPr/>
        </p:nvSpPr>
        <p:spPr>
          <a:xfrm>
            <a:off x="754227" y="1580154"/>
            <a:ext cx="38209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int 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通常被称为整型，可用于表示正整数、负整数和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，不带小数点。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3 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的整型</a:t>
            </a:r>
            <a:r>
              <a:rPr lang="zh-CN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是没有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限制大小的，可以当作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long 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类型使用，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3 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只有一种整数类型，并没有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2 </a:t>
            </a:r>
            <a:r>
              <a:rPr lang="zh-CN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long 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类型。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整数可以使用十进制、十六进制、八进制和二进制来表示。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023827" y="1678070"/>
            <a:ext cx="7089774" cy="51815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335"/>
          <p:cNvSpPr txBox="1"/>
          <p:nvPr/>
        </p:nvSpPr>
        <p:spPr>
          <a:xfrm>
            <a:off x="5565775" y="1678070"/>
            <a:ext cx="6480174" cy="5210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&gt;&gt;&gt;a,b,c=10,100,-786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十进制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&gt;&gt;&gt;a,b,c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运行结果如下。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(10, 100, -786)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&gt;&gt;&gt;number = 0xA0F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十六进制以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0x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0X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开头，由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～ 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～ 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组成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&gt;&gt;&gt;number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运行结果如下。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2575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&gt;&gt;&gt;number=0o37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八进制以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0o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0O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开头，由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～ 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组成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 number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运行结果如下。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31</a:t>
            </a: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76" y="6325394"/>
            <a:ext cx="4267199" cy="5341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91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2.1.2 Python 3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的数值类型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F5DF138C-D474-4279-956B-EC831DD43CCC}"/>
              </a:ext>
            </a:extLst>
          </p:cNvPr>
          <p:cNvSpPr>
            <a:spLocks/>
          </p:cNvSpPr>
          <p:nvPr/>
        </p:nvSpPr>
        <p:spPr bwMode="auto">
          <a:xfrm>
            <a:off x="4576194" y="1657093"/>
            <a:ext cx="1896090" cy="1680487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3A4187"/>
          </a:solidFill>
          <a:ln>
            <a:noFill/>
          </a:ln>
          <a:effectLst>
            <a:outerShdw blurRad="50800" dist="38100" dir="8100000" algn="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E6478EA9-BB14-4642-9E3D-87835C2FED88}"/>
              </a:ext>
            </a:extLst>
          </p:cNvPr>
          <p:cNvSpPr>
            <a:spLocks/>
          </p:cNvSpPr>
          <p:nvPr/>
        </p:nvSpPr>
        <p:spPr bwMode="auto">
          <a:xfrm>
            <a:off x="4576194" y="3734594"/>
            <a:ext cx="1896090" cy="1680487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50800" dist="38100" dir="8100000" algn="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64CEE5A2-0C48-4AAB-81D9-5A8B5540F642}"/>
              </a:ext>
            </a:extLst>
          </p:cNvPr>
          <p:cNvSpPr>
            <a:spLocks/>
          </p:cNvSpPr>
          <p:nvPr/>
        </p:nvSpPr>
        <p:spPr bwMode="auto">
          <a:xfrm>
            <a:off x="6388799" y="2695845"/>
            <a:ext cx="1896090" cy="1680487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1DCB1132-B054-4433-B452-605ADAD18F27}"/>
              </a:ext>
            </a:extLst>
          </p:cNvPr>
          <p:cNvGrpSpPr/>
          <p:nvPr/>
        </p:nvGrpSpPr>
        <p:grpSpPr>
          <a:xfrm>
            <a:off x="5185778" y="2206181"/>
            <a:ext cx="676920" cy="582310"/>
            <a:chOff x="3787022" y="1797643"/>
            <a:chExt cx="550817" cy="473832"/>
          </a:xfrm>
          <a:solidFill>
            <a:schemeClr val="accent2"/>
          </a:solidFill>
        </p:grpSpPr>
        <p:sp>
          <p:nvSpPr>
            <p:cNvPr id="27" name="Oval 217">
              <a:extLst>
                <a:ext uri="{FF2B5EF4-FFF2-40B4-BE49-F238E27FC236}">
                  <a16:creationId xmlns="" xmlns:a16="http://schemas.microsoft.com/office/drawing/2014/main" id="{8ECE38BF-6C1D-4BB4-A751-ABE748939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7132" y="1931010"/>
              <a:ext cx="108428" cy="1355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8" name="Freeform 218">
              <a:extLst>
                <a:ext uri="{FF2B5EF4-FFF2-40B4-BE49-F238E27FC236}">
                  <a16:creationId xmlns="" xmlns:a16="http://schemas.microsoft.com/office/drawing/2014/main" id="{0B100CAF-A77D-4726-86BB-87D82A7E6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779" y="2081725"/>
              <a:ext cx="96502" cy="133367"/>
            </a:xfrm>
            <a:custGeom>
              <a:avLst/>
              <a:gdLst>
                <a:gd name="T0" fmla="*/ 36 w 38"/>
                <a:gd name="T1" fmla="*/ 12 h 52"/>
                <a:gd name="T2" fmla="*/ 24 w 38"/>
                <a:gd name="T3" fmla="*/ 1 h 52"/>
                <a:gd name="T4" fmla="*/ 12 w 38"/>
                <a:gd name="T5" fmla="*/ 1 h 52"/>
                <a:gd name="T6" fmla="*/ 20 w 38"/>
                <a:gd name="T7" fmla="*/ 7 h 52"/>
                <a:gd name="T8" fmla="*/ 9 w 38"/>
                <a:gd name="T9" fmla="*/ 13 h 52"/>
                <a:gd name="T10" fmla="*/ 14 w 38"/>
                <a:gd name="T11" fmla="*/ 21 h 52"/>
                <a:gd name="T12" fmla="*/ 0 w 38"/>
                <a:gd name="T13" fmla="*/ 52 h 52"/>
                <a:gd name="T14" fmla="*/ 0 w 38"/>
                <a:gd name="T15" fmla="*/ 52 h 52"/>
                <a:gd name="T16" fmla="*/ 38 w 38"/>
                <a:gd name="T17" fmla="*/ 37 h 52"/>
                <a:gd name="T18" fmla="*/ 36 w 38"/>
                <a:gd name="T19" fmla="*/ 1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52">
                  <a:moveTo>
                    <a:pt x="36" y="12"/>
                  </a:moveTo>
                  <a:cubicBezTo>
                    <a:pt x="36" y="5"/>
                    <a:pt x="30" y="0"/>
                    <a:pt x="24" y="1"/>
                  </a:cubicBezTo>
                  <a:cubicBezTo>
                    <a:pt x="24" y="1"/>
                    <a:pt x="19" y="1"/>
                    <a:pt x="12" y="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5" y="51"/>
                    <a:pt x="28" y="45"/>
                    <a:pt x="38" y="37"/>
                  </a:cubicBezTo>
                  <a:lnTo>
                    <a:pt x="36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9" name="Freeform 219">
              <a:extLst>
                <a:ext uri="{FF2B5EF4-FFF2-40B4-BE49-F238E27FC236}">
                  <a16:creationId xmlns="" xmlns:a16="http://schemas.microsoft.com/office/drawing/2014/main" id="{BE432410-A198-4C06-BCB2-95563BF22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581" y="2081725"/>
              <a:ext cx="95417" cy="133367"/>
            </a:xfrm>
            <a:custGeom>
              <a:avLst/>
              <a:gdLst>
                <a:gd name="T0" fmla="*/ 23 w 37"/>
                <a:gd name="T1" fmla="*/ 21 h 52"/>
                <a:gd name="T2" fmla="*/ 28 w 37"/>
                <a:gd name="T3" fmla="*/ 13 h 52"/>
                <a:gd name="T4" fmla="*/ 17 w 37"/>
                <a:gd name="T5" fmla="*/ 7 h 52"/>
                <a:gd name="T6" fmla="*/ 25 w 37"/>
                <a:gd name="T7" fmla="*/ 0 h 52"/>
                <a:gd name="T8" fmla="*/ 15 w 37"/>
                <a:gd name="T9" fmla="*/ 1 h 52"/>
                <a:gd name="T10" fmla="*/ 15 w 37"/>
                <a:gd name="T11" fmla="*/ 1 h 52"/>
                <a:gd name="T12" fmla="*/ 2 w 37"/>
                <a:gd name="T13" fmla="*/ 12 h 52"/>
                <a:gd name="T14" fmla="*/ 0 w 37"/>
                <a:gd name="T15" fmla="*/ 37 h 52"/>
                <a:gd name="T16" fmla="*/ 37 w 37"/>
                <a:gd name="T17" fmla="*/ 52 h 52"/>
                <a:gd name="T18" fmla="*/ 37 w 37"/>
                <a:gd name="T19" fmla="*/ 52 h 52"/>
                <a:gd name="T20" fmla="*/ 23 w 37"/>
                <a:gd name="T21" fmla="*/ 2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52">
                  <a:moveTo>
                    <a:pt x="23" y="21"/>
                  </a:moveTo>
                  <a:cubicBezTo>
                    <a:pt x="28" y="13"/>
                    <a:pt x="28" y="13"/>
                    <a:pt x="28" y="13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9" y="0"/>
                    <a:pt x="15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8" y="0"/>
                    <a:pt x="3" y="5"/>
                    <a:pt x="2" y="1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0" y="46"/>
                    <a:pt x="23" y="51"/>
                    <a:pt x="37" y="52"/>
                  </a:cubicBezTo>
                  <a:cubicBezTo>
                    <a:pt x="37" y="52"/>
                    <a:pt x="37" y="52"/>
                    <a:pt x="37" y="52"/>
                  </a:cubicBezTo>
                  <a:lnTo>
                    <a:pt x="23" y="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0" name="Freeform 220">
              <a:extLst>
                <a:ext uri="{FF2B5EF4-FFF2-40B4-BE49-F238E27FC236}">
                  <a16:creationId xmlns="" xmlns:a16="http://schemas.microsoft.com/office/drawing/2014/main" id="{349F0781-E995-4083-82B6-8F9E1BC77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3998" y="2081725"/>
              <a:ext cx="35782" cy="28191"/>
            </a:xfrm>
            <a:custGeom>
              <a:avLst/>
              <a:gdLst>
                <a:gd name="T0" fmla="*/ 28 w 33"/>
                <a:gd name="T1" fmla="*/ 26 h 26"/>
                <a:gd name="T2" fmla="*/ 28 w 33"/>
                <a:gd name="T3" fmla="*/ 26 h 26"/>
                <a:gd name="T4" fmla="*/ 33 w 33"/>
                <a:gd name="T5" fmla="*/ 24 h 26"/>
                <a:gd name="T6" fmla="*/ 28 w 33"/>
                <a:gd name="T7" fmla="*/ 0 h 26"/>
                <a:gd name="T8" fmla="*/ 7 w 33"/>
                <a:gd name="T9" fmla="*/ 0 h 26"/>
                <a:gd name="T10" fmla="*/ 0 w 33"/>
                <a:gd name="T11" fmla="*/ 24 h 26"/>
                <a:gd name="T12" fmla="*/ 4 w 33"/>
                <a:gd name="T13" fmla="*/ 26 h 26"/>
                <a:gd name="T14" fmla="*/ 4 w 33"/>
                <a:gd name="T15" fmla="*/ 26 h 26"/>
                <a:gd name="T16" fmla="*/ 28 w 33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28" y="26"/>
                  </a:moveTo>
                  <a:lnTo>
                    <a:pt x="28" y="26"/>
                  </a:lnTo>
                  <a:lnTo>
                    <a:pt x="33" y="24"/>
                  </a:lnTo>
                  <a:lnTo>
                    <a:pt x="28" y="0"/>
                  </a:lnTo>
                  <a:lnTo>
                    <a:pt x="7" y="0"/>
                  </a:lnTo>
                  <a:lnTo>
                    <a:pt x="0" y="24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28" y="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1" name="Freeform 221">
              <a:extLst>
                <a:ext uri="{FF2B5EF4-FFF2-40B4-BE49-F238E27FC236}">
                  <a16:creationId xmlns="" xmlns:a16="http://schemas.microsoft.com/office/drawing/2014/main" id="{2C728435-6435-4D28-A155-6B5CBAFC8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3998" y="2109916"/>
              <a:ext cx="35782" cy="108428"/>
            </a:xfrm>
            <a:custGeom>
              <a:avLst/>
              <a:gdLst>
                <a:gd name="T0" fmla="*/ 12 w 14"/>
                <a:gd name="T1" fmla="*/ 0 h 42"/>
                <a:gd name="T2" fmla="*/ 12 w 14"/>
                <a:gd name="T3" fmla="*/ 0 h 42"/>
                <a:gd name="T4" fmla="*/ 2 w 14"/>
                <a:gd name="T5" fmla="*/ 0 h 42"/>
                <a:gd name="T6" fmla="*/ 2 w 14"/>
                <a:gd name="T7" fmla="*/ 0 h 42"/>
                <a:gd name="T8" fmla="*/ 0 w 14"/>
                <a:gd name="T9" fmla="*/ 41 h 42"/>
                <a:gd name="T10" fmla="*/ 0 w 14"/>
                <a:gd name="T11" fmla="*/ 41 h 42"/>
                <a:gd name="T12" fmla="*/ 7 w 14"/>
                <a:gd name="T13" fmla="*/ 42 h 42"/>
                <a:gd name="T14" fmla="*/ 14 w 14"/>
                <a:gd name="T15" fmla="*/ 41 h 42"/>
                <a:gd name="T16" fmla="*/ 14 w 14"/>
                <a:gd name="T17" fmla="*/ 41 h 42"/>
                <a:gd name="T18" fmla="*/ 12 w 14"/>
                <a:gd name="T1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42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" y="42"/>
                    <a:pt x="5" y="42"/>
                    <a:pt x="7" y="42"/>
                  </a:cubicBezTo>
                  <a:cubicBezTo>
                    <a:pt x="10" y="42"/>
                    <a:pt x="12" y="42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2" name="Freeform 222">
              <a:extLst>
                <a:ext uri="{FF2B5EF4-FFF2-40B4-BE49-F238E27FC236}">
                  <a16:creationId xmlns="" xmlns:a16="http://schemas.microsoft.com/office/drawing/2014/main" id="{B73DBE5C-6EAC-4FB2-9336-BC174C749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056" y="2032933"/>
              <a:ext cx="460821" cy="238542"/>
            </a:xfrm>
            <a:custGeom>
              <a:avLst/>
              <a:gdLst>
                <a:gd name="T0" fmla="*/ 92 w 180"/>
                <a:gd name="T1" fmla="*/ 93 h 93"/>
                <a:gd name="T2" fmla="*/ 0 w 180"/>
                <a:gd name="T3" fmla="*/ 0 h 93"/>
                <a:gd name="T4" fmla="*/ 23 w 180"/>
                <a:gd name="T5" fmla="*/ 0 h 93"/>
                <a:gd name="T6" fmla="*/ 92 w 180"/>
                <a:gd name="T7" fmla="*/ 70 h 93"/>
                <a:gd name="T8" fmla="*/ 158 w 180"/>
                <a:gd name="T9" fmla="*/ 22 h 93"/>
                <a:gd name="T10" fmla="*/ 180 w 180"/>
                <a:gd name="T11" fmla="*/ 30 h 93"/>
                <a:gd name="T12" fmla="*/ 92 w 180"/>
                <a:gd name="T1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93">
                  <a:moveTo>
                    <a:pt x="92" y="93"/>
                  </a:moveTo>
                  <a:cubicBezTo>
                    <a:pt x="41" y="93"/>
                    <a:pt x="0" y="51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9"/>
                    <a:pt x="54" y="70"/>
                    <a:pt x="92" y="70"/>
                  </a:cubicBezTo>
                  <a:cubicBezTo>
                    <a:pt x="122" y="70"/>
                    <a:pt x="149" y="51"/>
                    <a:pt x="158" y="22"/>
                  </a:cubicBezTo>
                  <a:cubicBezTo>
                    <a:pt x="180" y="30"/>
                    <a:pt x="180" y="30"/>
                    <a:pt x="180" y="30"/>
                  </a:cubicBezTo>
                  <a:cubicBezTo>
                    <a:pt x="168" y="67"/>
                    <a:pt x="132" y="93"/>
                    <a:pt x="92" y="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3" name="Freeform 223">
              <a:extLst>
                <a:ext uri="{FF2B5EF4-FFF2-40B4-BE49-F238E27FC236}">
                  <a16:creationId xmlns="" xmlns:a16="http://schemas.microsoft.com/office/drawing/2014/main" id="{35CD9AB9-9567-40F5-9C7E-67621B580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7022" y="1979802"/>
              <a:ext cx="133367" cy="66142"/>
            </a:xfrm>
            <a:custGeom>
              <a:avLst/>
              <a:gdLst>
                <a:gd name="T0" fmla="*/ 123 w 123"/>
                <a:gd name="T1" fmla="*/ 61 h 61"/>
                <a:gd name="T2" fmla="*/ 62 w 123"/>
                <a:gd name="T3" fmla="*/ 0 h 61"/>
                <a:gd name="T4" fmla="*/ 0 w 123"/>
                <a:gd name="T5" fmla="*/ 61 h 61"/>
                <a:gd name="T6" fmla="*/ 123 w 123"/>
                <a:gd name="T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61">
                  <a:moveTo>
                    <a:pt x="123" y="61"/>
                  </a:moveTo>
                  <a:lnTo>
                    <a:pt x="62" y="0"/>
                  </a:lnTo>
                  <a:lnTo>
                    <a:pt x="0" y="61"/>
                  </a:lnTo>
                  <a:lnTo>
                    <a:pt x="123" y="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4" name="Freeform 224">
              <a:extLst>
                <a:ext uri="{FF2B5EF4-FFF2-40B4-BE49-F238E27FC236}">
                  <a16:creationId xmlns="" xmlns:a16="http://schemas.microsoft.com/office/drawing/2014/main" id="{A018B46A-A8DC-4B6D-A1EF-50ADFCDC7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984" y="1797643"/>
              <a:ext cx="461905" cy="235290"/>
            </a:xfrm>
            <a:custGeom>
              <a:avLst/>
              <a:gdLst>
                <a:gd name="T0" fmla="*/ 180 w 180"/>
                <a:gd name="T1" fmla="*/ 92 h 92"/>
                <a:gd name="T2" fmla="*/ 157 w 180"/>
                <a:gd name="T3" fmla="*/ 92 h 92"/>
                <a:gd name="T4" fmla="*/ 88 w 180"/>
                <a:gd name="T5" fmla="*/ 23 h 92"/>
                <a:gd name="T6" fmla="*/ 21 w 180"/>
                <a:gd name="T7" fmla="*/ 70 h 92"/>
                <a:gd name="T8" fmla="*/ 0 w 180"/>
                <a:gd name="T9" fmla="*/ 63 h 92"/>
                <a:gd name="T10" fmla="*/ 88 w 180"/>
                <a:gd name="T11" fmla="*/ 0 h 92"/>
                <a:gd name="T12" fmla="*/ 180 w 180"/>
                <a:gd name="T1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92">
                  <a:moveTo>
                    <a:pt x="180" y="92"/>
                  </a:moveTo>
                  <a:cubicBezTo>
                    <a:pt x="157" y="92"/>
                    <a:pt x="157" y="92"/>
                    <a:pt x="157" y="92"/>
                  </a:cubicBezTo>
                  <a:cubicBezTo>
                    <a:pt x="157" y="54"/>
                    <a:pt x="126" y="23"/>
                    <a:pt x="88" y="23"/>
                  </a:cubicBezTo>
                  <a:cubicBezTo>
                    <a:pt x="57" y="23"/>
                    <a:pt x="31" y="42"/>
                    <a:pt x="21" y="7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12" y="25"/>
                    <a:pt x="48" y="0"/>
                    <a:pt x="88" y="0"/>
                  </a:cubicBezTo>
                  <a:cubicBezTo>
                    <a:pt x="139" y="0"/>
                    <a:pt x="180" y="41"/>
                    <a:pt x="180" y="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5" name="Freeform 225">
              <a:extLst>
                <a:ext uri="{FF2B5EF4-FFF2-40B4-BE49-F238E27FC236}">
                  <a16:creationId xmlns="" xmlns:a16="http://schemas.microsoft.com/office/drawing/2014/main" id="{6F34FBCE-6524-4B99-AC9F-C0EB9EA96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2303" y="2021005"/>
              <a:ext cx="135536" cy="68310"/>
            </a:xfrm>
            <a:custGeom>
              <a:avLst/>
              <a:gdLst>
                <a:gd name="T0" fmla="*/ 0 w 125"/>
                <a:gd name="T1" fmla="*/ 0 h 63"/>
                <a:gd name="T2" fmla="*/ 64 w 125"/>
                <a:gd name="T3" fmla="*/ 63 h 63"/>
                <a:gd name="T4" fmla="*/ 125 w 125"/>
                <a:gd name="T5" fmla="*/ 0 h 63"/>
                <a:gd name="T6" fmla="*/ 0 w 125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63">
                  <a:moveTo>
                    <a:pt x="0" y="0"/>
                  </a:moveTo>
                  <a:lnTo>
                    <a:pt x="64" y="63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3714A176-77D5-4B15-B969-04E3DB8FCA20}"/>
              </a:ext>
            </a:extLst>
          </p:cNvPr>
          <p:cNvGrpSpPr/>
          <p:nvPr/>
        </p:nvGrpSpPr>
        <p:grpSpPr>
          <a:xfrm>
            <a:off x="7076991" y="3322218"/>
            <a:ext cx="658265" cy="427737"/>
            <a:chOff x="7058307" y="1859447"/>
            <a:chExt cx="535637" cy="348055"/>
          </a:xfrm>
          <a:solidFill>
            <a:schemeClr val="accent2"/>
          </a:solidFill>
        </p:grpSpPr>
        <p:sp>
          <p:nvSpPr>
            <p:cNvPr id="20" name="Rectangle 240">
              <a:extLst>
                <a:ext uri="{FF2B5EF4-FFF2-40B4-BE49-F238E27FC236}">
                  <a16:creationId xmlns="" xmlns:a16="http://schemas.microsoft.com/office/drawing/2014/main" id="{D4DF956A-274B-4274-8593-C4A2BB3CF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2521" y="1997151"/>
              <a:ext cx="127945" cy="108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1" name="Rectangle 241">
              <a:extLst>
                <a:ext uri="{FF2B5EF4-FFF2-40B4-BE49-F238E27FC236}">
                  <a16:creationId xmlns="" xmlns:a16="http://schemas.microsoft.com/office/drawing/2014/main" id="{FCDFC1BA-2883-488B-BF70-E3DB61B7E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2521" y="2038354"/>
              <a:ext cx="202761" cy="130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2" name="Rectangle 242">
              <a:extLst>
                <a:ext uri="{FF2B5EF4-FFF2-40B4-BE49-F238E27FC236}">
                  <a16:creationId xmlns="" xmlns:a16="http://schemas.microsoft.com/office/drawing/2014/main" id="{E2CBAB78-CEDF-4969-AC7A-CD34A9266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2521" y="2079556"/>
              <a:ext cx="202761" cy="130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3" name="Rectangle 243">
              <a:extLst>
                <a:ext uri="{FF2B5EF4-FFF2-40B4-BE49-F238E27FC236}">
                  <a16:creationId xmlns="" xmlns:a16="http://schemas.microsoft.com/office/drawing/2014/main" id="{702ECA0A-85C2-4E4B-814A-816D19835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2521" y="2120759"/>
              <a:ext cx="202761" cy="130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4" name="Freeform 244">
              <a:extLst>
                <a:ext uri="{FF2B5EF4-FFF2-40B4-BE49-F238E27FC236}">
                  <a16:creationId xmlns="" xmlns:a16="http://schemas.microsoft.com/office/drawing/2014/main" id="{DEA5D95C-CCFF-4D3D-969F-6E2B1E4D9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8047" y="2038354"/>
              <a:ext cx="24939" cy="71563"/>
            </a:xfrm>
            <a:custGeom>
              <a:avLst/>
              <a:gdLst>
                <a:gd name="T0" fmla="*/ 4 w 10"/>
                <a:gd name="T1" fmla="*/ 28 h 28"/>
                <a:gd name="T2" fmla="*/ 10 w 10"/>
                <a:gd name="T3" fmla="*/ 25 h 28"/>
                <a:gd name="T4" fmla="*/ 10 w 10"/>
                <a:gd name="T5" fmla="*/ 3 h 28"/>
                <a:gd name="T6" fmla="*/ 1 w 10"/>
                <a:gd name="T7" fmla="*/ 0 h 28"/>
                <a:gd name="T8" fmla="*/ 0 w 10"/>
                <a:gd name="T9" fmla="*/ 0 h 28"/>
                <a:gd name="T10" fmla="*/ 0 w 10"/>
                <a:gd name="T11" fmla="*/ 28 h 28"/>
                <a:gd name="T12" fmla="*/ 1 w 10"/>
                <a:gd name="T13" fmla="*/ 28 h 28"/>
                <a:gd name="T14" fmla="*/ 4 w 10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28">
                  <a:moveTo>
                    <a:pt x="4" y="28"/>
                  </a:moveTo>
                  <a:cubicBezTo>
                    <a:pt x="6" y="27"/>
                    <a:pt x="8" y="26"/>
                    <a:pt x="10" y="25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7" y="1"/>
                    <a:pt x="4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1" y="28"/>
                  </a:cubicBezTo>
                  <a:cubicBezTo>
                    <a:pt x="2" y="28"/>
                    <a:pt x="3" y="28"/>
                    <a:pt x="4" y="2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5" name="Freeform 245">
              <a:extLst>
                <a:ext uri="{FF2B5EF4-FFF2-40B4-BE49-F238E27FC236}">
                  <a16:creationId xmlns="" xmlns:a16="http://schemas.microsoft.com/office/drawing/2014/main" id="{676A29B9-4DD8-4C27-9B92-4A3CF66E4B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58307" y="1859447"/>
              <a:ext cx="394679" cy="348055"/>
            </a:xfrm>
            <a:custGeom>
              <a:avLst/>
              <a:gdLst>
                <a:gd name="T0" fmla="*/ 145 w 154"/>
                <a:gd name="T1" fmla="*/ 125 h 136"/>
                <a:gd name="T2" fmla="*/ 144 w 154"/>
                <a:gd name="T3" fmla="*/ 125 h 136"/>
                <a:gd name="T4" fmla="*/ 144 w 154"/>
                <a:gd name="T5" fmla="*/ 127 h 136"/>
                <a:gd name="T6" fmla="*/ 10 w 154"/>
                <a:gd name="T7" fmla="*/ 127 h 136"/>
                <a:gd name="T8" fmla="*/ 10 w 154"/>
                <a:gd name="T9" fmla="*/ 34 h 136"/>
                <a:gd name="T10" fmla="*/ 144 w 154"/>
                <a:gd name="T11" fmla="*/ 34 h 136"/>
                <a:gd name="T12" fmla="*/ 144 w 154"/>
                <a:gd name="T13" fmla="*/ 43 h 136"/>
                <a:gd name="T14" fmla="*/ 145 w 154"/>
                <a:gd name="T15" fmla="*/ 43 h 136"/>
                <a:gd name="T16" fmla="*/ 154 w 154"/>
                <a:gd name="T17" fmla="*/ 44 h 136"/>
                <a:gd name="T18" fmla="*/ 154 w 154"/>
                <a:gd name="T19" fmla="*/ 5 h 136"/>
                <a:gd name="T20" fmla="*/ 149 w 154"/>
                <a:gd name="T21" fmla="*/ 0 h 136"/>
                <a:gd name="T22" fmla="*/ 5 w 154"/>
                <a:gd name="T23" fmla="*/ 0 h 136"/>
                <a:gd name="T24" fmla="*/ 0 w 154"/>
                <a:gd name="T25" fmla="*/ 5 h 136"/>
                <a:gd name="T26" fmla="*/ 0 w 154"/>
                <a:gd name="T27" fmla="*/ 132 h 136"/>
                <a:gd name="T28" fmla="*/ 5 w 154"/>
                <a:gd name="T29" fmla="*/ 136 h 136"/>
                <a:gd name="T30" fmla="*/ 149 w 154"/>
                <a:gd name="T31" fmla="*/ 136 h 136"/>
                <a:gd name="T32" fmla="*/ 154 w 154"/>
                <a:gd name="T33" fmla="*/ 132 h 136"/>
                <a:gd name="T34" fmla="*/ 154 w 154"/>
                <a:gd name="T35" fmla="*/ 124 h 136"/>
                <a:gd name="T36" fmla="*/ 145 w 154"/>
                <a:gd name="T37" fmla="*/ 125 h 136"/>
                <a:gd name="T38" fmla="*/ 137 w 154"/>
                <a:gd name="T39" fmla="*/ 10 h 136"/>
                <a:gd name="T40" fmla="*/ 144 w 154"/>
                <a:gd name="T41" fmla="*/ 17 h 136"/>
                <a:gd name="T42" fmla="*/ 137 w 154"/>
                <a:gd name="T43" fmla="*/ 23 h 136"/>
                <a:gd name="T44" fmla="*/ 131 w 154"/>
                <a:gd name="T45" fmla="*/ 17 h 136"/>
                <a:gd name="T46" fmla="*/ 137 w 154"/>
                <a:gd name="T47" fmla="*/ 10 h 136"/>
                <a:gd name="T48" fmla="*/ 118 w 154"/>
                <a:gd name="T49" fmla="*/ 10 h 136"/>
                <a:gd name="T50" fmla="*/ 125 w 154"/>
                <a:gd name="T51" fmla="*/ 17 h 136"/>
                <a:gd name="T52" fmla="*/ 118 w 154"/>
                <a:gd name="T53" fmla="*/ 23 h 136"/>
                <a:gd name="T54" fmla="*/ 112 w 154"/>
                <a:gd name="T55" fmla="*/ 17 h 136"/>
                <a:gd name="T56" fmla="*/ 118 w 154"/>
                <a:gd name="T57" fmla="*/ 10 h 136"/>
                <a:gd name="T58" fmla="*/ 99 w 154"/>
                <a:gd name="T59" fmla="*/ 10 h 136"/>
                <a:gd name="T60" fmla="*/ 106 w 154"/>
                <a:gd name="T61" fmla="*/ 17 h 136"/>
                <a:gd name="T62" fmla="*/ 99 w 154"/>
                <a:gd name="T63" fmla="*/ 23 h 136"/>
                <a:gd name="T64" fmla="*/ 93 w 154"/>
                <a:gd name="T65" fmla="*/ 17 h 136"/>
                <a:gd name="T66" fmla="*/ 99 w 154"/>
                <a:gd name="T67" fmla="*/ 1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4" h="136">
                  <a:moveTo>
                    <a:pt x="145" y="125"/>
                  </a:moveTo>
                  <a:cubicBezTo>
                    <a:pt x="144" y="125"/>
                    <a:pt x="144" y="125"/>
                    <a:pt x="144" y="125"/>
                  </a:cubicBezTo>
                  <a:cubicBezTo>
                    <a:pt x="144" y="127"/>
                    <a:pt x="144" y="127"/>
                    <a:pt x="144" y="127"/>
                  </a:cubicBezTo>
                  <a:cubicBezTo>
                    <a:pt x="10" y="127"/>
                    <a:pt x="10" y="127"/>
                    <a:pt x="10" y="127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44" y="34"/>
                    <a:pt x="144" y="34"/>
                    <a:pt x="144" y="34"/>
                  </a:cubicBezTo>
                  <a:cubicBezTo>
                    <a:pt x="144" y="43"/>
                    <a:pt x="144" y="43"/>
                    <a:pt x="144" y="43"/>
                  </a:cubicBezTo>
                  <a:cubicBezTo>
                    <a:pt x="144" y="43"/>
                    <a:pt x="144" y="43"/>
                    <a:pt x="145" y="43"/>
                  </a:cubicBezTo>
                  <a:cubicBezTo>
                    <a:pt x="148" y="43"/>
                    <a:pt x="151" y="43"/>
                    <a:pt x="154" y="44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4" y="2"/>
                    <a:pt x="152" y="0"/>
                    <a:pt x="14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4"/>
                    <a:pt x="2" y="136"/>
                    <a:pt x="5" y="136"/>
                  </a:cubicBezTo>
                  <a:cubicBezTo>
                    <a:pt x="149" y="136"/>
                    <a:pt x="149" y="136"/>
                    <a:pt x="149" y="136"/>
                  </a:cubicBezTo>
                  <a:cubicBezTo>
                    <a:pt x="152" y="136"/>
                    <a:pt x="154" y="134"/>
                    <a:pt x="154" y="132"/>
                  </a:cubicBezTo>
                  <a:cubicBezTo>
                    <a:pt x="154" y="124"/>
                    <a:pt x="154" y="124"/>
                    <a:pt x="154" y="124"/>
                  </a:cubicBezTo>
                  <a:cubicBezTo>
                    <a:pt x="151" y="124"/>
                    <a:pt x="148" y="125"/>
                    <a:pt x="145" y="125"/>
                  </a:cubicBezTo>
                  <a:close/>
                  <a:moveTo>
                    <a:pt x="137" y="10"/>
                  </a:moveTo>
                  <a:cubicBezTo>
                    <a:pt x="141" y="10"/>
                    <a:pt x="144" y="13"/>
                    <a:pt x="144" y="17"/>
                  </a:cubicBezTo>
                  <a:cubicBezTo>
                    <a:pt x="144" y="20"/>
                    <a:pt x="141" y="23"/>
                    <a:pt x="137" y="23"/>
                  </a:cubicBezTo>
                  <a:cubicBezTo>
                    <a:pt x="134" y="23"/>
                    <a:pt x="131" y="20"/>
                    <a:pt x="131" y="17"/>
                  </a:cubicBezTo>
                  <a:cubicBezTo>
                    <a:pt x="131" y="13"/>
                    <a:pt x="134" y="10"/>
                    <a:pt x="137" y="10"/>
                  </a:cubicBezTo>
                  <a:close/>
                  <a:moveTo>
                    <a:pt x="118" y="10"/>
                  </a:moveTo>
                  <a:cubicBezTo>
                    <a:pt x="122" y="10"/>
                    <a:pt x="125" y="13"/>
                    <a:pt x="125" y="17"/>
                  </a:cubicBezTo>
                  <a:cubicBezTo>
                    <a:pt x="125" y="20"/>
                    <a:pt x="122" y="23"/>
                    <a:pt x="118" y="23"/>
                  </a:cubicBezTo>
                  <a:cubicBezTo>
                    <a:pt x="115" y="23"/>
                    <a:pt x="112" y="20"/>
                    <a:pt x="112" y="17"/>
                  </a:cubicBezTo>
                  <a:cubicBezTo>
                    <a:pt x="112" y="13"/>
                    <a:pt x="115" y="10"/>
                    <a:pt x="118" y="10"/>
                  </a:cubicBezTo>
                  <a:close/>
                  <a:moveTo>
                    <a:pt x="99" y="10"/>
                  </a:moveTo>
                  <a:cubicBezTo>
                    <a:pt x="103" y="10"/>
                    <a:pt x="106" y="13"/>
                    <a:pt x="106" y="17"/>
                  </a:cubicBezTo>
                  <a:cubicBezTo>
                    <a:pt x="106" y="20"/>
                    <a:pt x="103" y="23"/>
                    <a:pt x="99" y="23"/>
                  </a:cubicBezTo>
                  <a:cubicBezTo>
                    <a:pt x="96" y="23"/>
                    <a:pt x="93" y="20"/>
                    <a:pt x="93" y="17"/>
                  </a:cubicBezTo>
                  <a:cubicBezTo>
                    <a:pt x="93" y="13"/>
                    <a:pt x="96" y="10"/>
                    <a:pt x="99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6" name="Freeform 246">
              <a:extLst>
                <a:ext uri="{FF2B5EF4-FFF2-40B4-BE49-F238E27FC236}">
                  <a16:creationId xmlns="" xmlns:a16="http://schemas.microsoft.com/office/drawing/2014/main" id="{73A056A2-8FEF-4C39-9B61-07E91210C7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35884" y="1979802"/>
              <a:ext cx="258060" cy="210351"/>
            </a:xfrm>
            <a:custGeom>
              <a:avLst/>
              <a:gdLst>
                <a:gd name="T0" fmla="*/ 96 w 101"/>
                <a:gd name="T1" fmla="*/ 68 h 82"/>
                <a:gd name="T2" fmla="*/ 77 w 101"/>
                <a:gd name="T3" fmla="*/ 55 h 82"/>
                <a:gd name="T4" fmla="*/ 71 w 101"/>
                <a:gd name="T5" fmla="*/ 54 h 82"/>
                <a:gd name="T6" fmla="*/ 69 w 101"/>
                <a:gd name="T7" fmla="*/ 55 h 82"/>
                <a:gd name="T8" fmla="*/ 66 w 101"/>
                <a:gd name="T9" fmla="*/ 53 h 82"/>
                <a:gd name="T10" fmla="*/ 69 w 101"/>
                <a:gd name="T11" fmla="*/ 29 h 82"/>
                <a:gd name="T12" fmla="*/ 29 w 101"/>
                <a:gd name="T13" fmla="*/ 4 h 82"/>
                <a:gd name="T14" fmla="*/ 4 w 101"/>
                <a:gd name="T15" fmla="*/ 45 h 82"/>
                <a:gd name="T16" fmla="*/ 45 w 101"/>
                <a:gd name="T17" fmla="*/ 70 h 82"/>
                <a:gd name="T18" fmla="*/ 62 w 101"/>
                <a:gd name="T19" fmla="*/ 59 h 82"/>
                <a:gd name="T20" fmla="*/ 66 w 101"/>
                <a:gd name="T21" fmla="*/ 61 h 82"/>
                <a:gd name="T22" fmla="*/ 69 w 101"/>
                <a:gd name="T23" fmla="*/ 68 h 82"/>
                <a:gd name="T24" fmla="*/ 88 w 101"/>
                <a:gd name="T25" fmla="*/ 80 h 82"/>
                <a:gd name="T26" fmla="*/ 94 w 101"/>
                <a:gd name="T27" fmla="*/ 81 h 82"/>
                <a:gd name="T28" fmla="*/ 99 w 101"/>
                <a:gd name="T29" fmla="*/ 78 h 82"/>
                <a:gd name="T30" fmla="*/ 96 w 101"/>
                <a:gd name="T31" fmla="*/ 68 h 82"/>
                <a:gd name="T32" fmla="*/ 42 w 101"/>
                <a:gd name="T33" fmla="*/ 58 h 82"/>
                <a:gd name="T34" fmla="*/ 16 w 101"/>
                <a:gd name="T35" fmla="*/ 42 h 82"/>
                <a:gd name="T36" fmla="*/ 32 w 101"/>
                <a:gd name="T37" fmla="*/ 16 h 82"/>
                <a:gd name="T38" fmla="*/ 58 w 101"/>
                <a:gd name="T39" fmla="*/ 32 h 82"/>
                <a:gd name="T40" fmla="*/ 42 w 101"/>
                <a:gd name="T41" fmla="*/ 5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82">
                  <a:moveTo>
                    <a:pt x="96" y="68"/>
                  </a:moveTo>
                  <a:cubicBezTo>
                    <a:pt x="77" y="55"/>
                    <a:pt x="77" y="55"/>
                    <a:pt x="77" y="55"/>
                  </a:cubicBezTo>
                  <a:cubicBezTo>
                    <a:pt x="75" y="54"/>
                    <a:pt x="73" y="54"/>
                    <a:pt x="71" y="54"/>
                  </a:cubicBezTo>
                  <a:cubicBezTo>
                    <a:pt x="71" y="54"/>
                    <a:pt x="70" y="55"/>
                    <a:pt x="69" y="55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70" y="46"/>
                    <a:pt x="71" y="37"/>
                    <a:pt x="69" y="29"/>
                  </a:cubicBezTo>
                  <a:cubicBezTo>
                    <a:pt x="65" y="11"/>
                    <a:pt x="47" y="0"/>
                    <a:pt x="29" y="4"/>
                  </a:cubicBezTo>
                  <a:cubicBezTo>
                    <a:pt x="11" y="9"/>
                    <a:pt x="0" y="27"/>
                    <a:pt x="4" y="45"/>
                  </a:cubicBezTo>
                  <a:cubicBezTo>
                    <a:pt x="8" y="63"/>
                    <a:pt x="27" y="74"/>
                    <a:pt x="45" y="70"/>
                  </a:cubicBezTo>
                  <a:cubicBezTo>
                    <a:pt x="52" y="68"/>
                    <a:pt x="58" y="64"/>
                    <a:pt x="62" y="59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5" y="63"/>
                    <a:pt x="67" y="66"/>
                    <a:pt x="69" y="68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90" y="81"/>
                    <a:pt x="92" y="82"/>
                    <a:pt x="94" y="81"/>
                  </a:cubicBezTo>
                  <a:cubicBezTo>
                    <a:pt x="96" y="81"/>
                    <a:pt x="98" y="80"/>
                    <a:pt x="99" y="78"/>
                  </a:cubicBezTo>
                  <a:cubicBezTo>
                    <a:pt x="101" y="75"/>
                    <a:pt x="100" y="70"/>
                    <a:pt x="96" y="68"/>
                  </a:cubicBezTo>
                  <a:close/>
                  <a:moveTo>
                    <a:pt x="42" y="58"/>
                  </a:moveTo>
                  <a:cubicBezTo>
                    <a:pt x="30" y="61"/>
                    <a:pt x="19" y="54"/>
                    <a:pt x="16" y="42"/>
                  </a:cubicBezTo>
                  <a:cubicBezTo>
                    <a:pt x="13" y="30"/>
                    <a:pt x="20" y="19"/>
                    <a:pt x="32" y="16"/>
                  </a:cubicBezTo>
                  <a:cubicBezTo>
                    <a:pt x="43" y="13"/>
                    <a:pt x="55" y="20"/>
                    <a:pt x="58" y="32"/>
                  </a:cubicBezTo>
                  <a:cubicBezTo>
                    <a:pt x="60" y="43"/>
                    <a:pt x="53" y="55"/>
                    <a:pt x="42" y="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="" xmlns:a16="http://schemas.microsoft.com/office/drawing/2014/main" id="{07574B03-5EE1-4DDD-8A07-A1CF3D5D902D}"/>
              </a:ext>
            </a:extLst>
          </p:cNvPr>
          <p:cNvGrpSpPr/>
          <p:nvPr/>
        </p:nvGrpSpPr>
        <p:grpSpPr>
          <a:xfrm>
            <a:off x="5233749" y="4339054"/>
            <a:ext cx="658265" cy="485037"/>
            <a:chOff x="5958843" y="1820413"/>
            <a:chExt cx="535637" cy="394680"/>
          </a:xfrm>
          <a:solidFill>
            <a:schemeClr val="accent2"/>
          </a:solidFill>
        </p:grpSpPr>
        <p:sp>
          <p:nvSpPr>
            <p:cNvPr id="18" name="Freeform 248">
              <a:extLst>
                <a:ext uri="{FF2B5EF4-FFF2-40B4-BE49-F238E27FC236}">
                  <a16:creationId xmlns="" xmlns:a16="http://schemas.microsoft.com/office/drawing/2014/main" id="{E1BA70FD-61F3-4AB7-863F-9424A615C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8843" y="1820413"/>
              <a:ext cx="376247" cy="358898"/>
            </a:xfrm>
            <a:custGeom>
              <a:avLst/>
              <a:gdLst>
                <a:gd name="T0" fmla="*/ 61 w 147"/>
                <a:gd name="T1" fmla="*/ 105 h 140"/>
                <a:gd name="T2" fmla="*/ 54 w 147"/>
                <a:gd name="T3" fmla="*/ 103 h 140"/>
                <a:gd name="T4" fmla="*/ 53 w 147"/>
                <a:gd name="T5" fmla="*/ 103 h 140"/>
                <a:gd name="T6" fmla="*/ 52 w 147"/>
                <a:gd name="T7" fmla="*/ 103 h 140"/>
                <a:gd name="T8" fmla="*/ 33 w 147"/>
                <a:gd name="T9" fmla="*/ 111 h 140"/>
                <a:gd name="T10" fmla="*/ 38 w 147"/>
                <a:gd name="T11" fmla="*/ 97 h 140"/>
                <a:gd name="T12" fmla="*/ 34 w 147"/>
                <a:gd name="T13" fmla="*/ 94 h 140"/>
                <a:gd name="T14" fmla="*/ 13 w 147"/>
                <a:gd name="T15" fmla="*/ 60 h 140"/>
                <a:gd name="T16" fmla="*/ 79 w 147"/>
                <a:gd name="T17" fmla="*/ 13 h 140"/>
                <a:gd name="T18" fmla="*/ 128 w 147"/>
                <a:gd name="T19" fmla="*/ 29 h 140"/>
                <a:gd name="T20" fmla="*/ 137 w 147"/>
                <a:gd name="T21" fmla="*/ 29 h 140"/>
                <a:gd name="T22" fmla="*/ 147 w 147"/>
                <a:gd name="T23" fmla="*/ 29 h 140"/>
                <a:gd name="T24" fmla="*/ 79 w 147"/>
                <a:gd name="T25" fmla="*/ 0 h 140"/>
                <a:gd name="T26" fmla="*/ 0 w 147"/>
                <a:gd name="T27" fmla="*/ 60 h 140"/>
                <a:gd name="T28" fmla="*/ 22 w 147"/>
                <a:gd name="T29" fmla="*/ 102 h 140"/>
                <a:gd name="T30" fmla="*/ 9 w 147"/>
                <a:gd name="T31" fmla="*/ 140 h 140"/>
                <a:gd name="T32" fmla="*/ 24 w 147"/>
                <a:gd name="T33" fmla="*/ 131 h 140"/>
                <a:gd name="T34" fmla="*/ 51 w 147"/>
                <a:gd name="T35" fmla="*/ 117 h 140"/>
                <a:gd name="T36" fmla="*/ 70 w 147"/>
                <a:gd name="T37" fmla="*/ 120 h 140"/>
                <a:gd name="T38" fmla="*/ 61 w 147"/>
                <a:gd name="T39" fmla="*/ 10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7" h="140">
                  <a:moveTo>
                    <a:pt x="61" y="105"/>
                  </a:moveTo>
                  <a:cubicBezTo>
                    <a:pt x="59" y="105"/>
                    <a:pt x="56" y="104"/>
                    <a:pt x="54" y="103"/>
                  </a:cubicBezTo>
                  <a:cubicBezTo>
                    <a:pt x="53" y="103"/>
                    <a:pt x="53" y="103"/>
                    <a:pt x="53" y="103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0" y="103"/>
                    <a:pt x="48" y="103"/>
                    <a:pt x="33" y="111"/>
                  </a:cubicBezTo>
                  <a:cubicBezTo>
                    <a:pt x="38" y="97"/>
                    <a:pt x="38" y="97"/>
                    <a:pt x="38" y="97"/>
                  </a:cubicBezTo>
                  <a:cubicBezTo>
                    <a:pt x="34" y="94"/>
                    <a:pt x="34" y="94"/>
                    <a:pt x="34" y="94"/>
                  </a:cubicBezTo>
                  <a:cubicBezTo>
                    <a:pt x="21" y="85"/>
                    <a:pt x="13" y="73"/>
                    <a:pt x="13" y="60"/>
                  </a:cubicBezTo>
                  <a:cubicBezTo>
                    <a:pt x="13" y="34"/>
                    <a:pt x="43" y="13"/>
                    <a:pt x="79" y="13"/>
                  </a:cubicBezTo>
                  <a:cubicBezTo>
                    <a:pt x="99" y="13"/>
                    <a:pt x="116" y="19"/>
                    <a:pt x="128" y="29"/>
                  </a:cubicBezTo>
                  <a:cubicBezTo>
                    <a:pt x="131" y="29"/>
                    <a:pt x="134" y="29"/>
                    <a:pt x="137" y="29"/>
                  </a:cubicBezTo>
                  <a:cubicBezTo>
                    <a:pt x="140" y="29"/>
                    <a:pt x="143" y="29"/>
                    <a:pt x="147" y="29"/>
                  </a:cubicBezTo>
                  <a:cubicBezTo>
                    <a:pt x="133" y="12"/>
                    <a:pt x="108" y="0"/>
                    <a:pt x="79" y="0"/>
                  </a:cubicBezTo>
                  <a:cubicBezTo>
                    <a:pt x="35" y="0"/>
                    <a:pt x="0" y="27"/>
                    <a:pt x="0" y="60"/>
                  </a:cubicBezTo>
                  <a:cubicBezTo>
                    <a:pt x="0" y="76"/>
                    <a:pt x="8" y="91"/>
                    <a:pt x="22" y="102"/>
                  </a:cubicBezTo>
                  <a:cubicBezTo>
                    <a:pt x="9" y="140"/>
                    <a:pt x="9" y="140"/>
                    <a:pt x="9" y="140"/>
                  </a:cubicBezTo>
                  <a:cubicBezTo>
                    <a:pt x="24" y="131"/>
                    <a:pt x="24" y="131"/>
                    <a:pt x="24" y="131"/>
                  </a:cubicBezTo>
                  <a:cubicBezTo>
                    <a:pt x="35" y="125"/>
                    <a:pt x="47" y="118"/>
                    <a:pt x="51" y="117"/>
                  </a:cubicBezTo>
                  <a:cubicBezTo>
                    <a:pt x="57" y="118"/>
                    <a:pt x="63" y="119"/>
                    <a:pt x="70" y="120"/>
                  </a:cubicBezTo>
                  <a:cubicBezTo>
                    <a:pt x="66" y="115"/>
                    <a:pt x="63" y="110"/>
                    <a:pt x="61" y="10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9" name="Freeform 249">
              <a:extLst>
                <a:ext uri="{FF2B5EF4-FFF2-40B4-BE49-F238E27FC236}">
                  <a16:creationId xmlns="" xmlns:a16="http://schemas.microsoft.com/office/drawing/2014/main" id="{0B014211-6420-4E1F-8427-95D9788B71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5823" y="1912577"/>
              <a:ext cx="368657" cy="302516"/>
            </a:xfrm>
            <a:custGeom>
              <a:avLst/>
              <a:gdLst>
                <a:gd name="T0" fmla="*/ 144 w 144"/>
                <a:gd name="T1" fmla="*/ 53 h 118"/>
                <a:gd name="T2" fmla="*/ 72 w 144"/>
                <a:gd name="T3" fmla="*/ 0 h 118"/>
                <a:gd name="T4" fmla="*/ 0 w 144"/>
                <a:gd name="T5" fmla="*/ 53 h 118"/>
                <a:gd name="T6" fmla="*/ 72 w 144"/>
                <a:gd name="T7" fmla="*/ 107 h 118"/>
                <a:gd name="T8" fmla="*/ 99 w 144"/>
                <a:gd name="T9" fmla="*/ 103 h 118"/>
                <a:gd name="T10" fmla="*/ 130 w 144"/>
                <a:gd name="T11" fmla="*/ 118 h 118"/>
                <a:gd name="T12" fmla="*/ 121 w 144"/>
                <a:gd name="T13" fmla="*/ 93 h 118"/>
                <a:gd name="T14" fmla="*/ 144 w 144"/>
                <a:gd name="T15" fmla="*/ 53 h 118"/>
                <a:gd name="T16" fmla="*/ 44 w 144"/>
                <a:gd name="T17" fmla="*/ 61 h 118"/>
                <a:gd name="T18" fmla="*/ 38 w 144"/>
                <a:gd name="T19" fmla="*/ 57 h 118"/>
                <a:gd name="T20" fmla="*/ 31 w 144"/>
                <a:gd name="T21" fmla="*/ 61 h 118"/>
                <a:gd name="T22" fmla="*/ 33 w 144"/>
                <a:gd name="T23" fmla="*/ 53 h 118"/>
                <a:gd name="T24" fmla="*/ 27 w 144"/>
                <a:gd name="T25" fmla="*/ 48 h 118"/>
                <a:gd name="T26" fmla="*/ 35 w 144"/>
                <a:gd name="T27" fmla="*/ 47 h 118"/>
                <a:gd name="T28" fmla="*/ 38 w 144"/>
                <a:gd name="T29" fmla="*/ 41 h 118"/>
                <a:gd name="T30" fmla="*/ 41 w 144"/>
                <a:gd name="T31" fmla="*/ 47 h 118"/>
                <a:gd name="T32" fmla="*/ 48 w 144"/>
                <a:gd name="T33" fmla="*/ 48 h 118"/>
                <a:gd name="T34" fmla="*/ 43 w 144"/>
                <a:gd name="T35" fmla="*/ 53 h 118"/>
                <a:gd name="T36" fmla="*/ 44 w 144"/>
                <a:gd name="T37" fmla="*/ 61 h 118"/>
                <a:gd name="T38" fmla="*/ 82 w 144"/>
                <a:gd name="T39" fmla="*/ 64 h 118"/>
                <a:gd name="T40" fmla="*/ 72 w 144"/>
                <a:gd name="T41" fmla="*/ 58 h 118"/>
                <a:gd name="T42" fmla="*/ 62 w 144"/>
                <a:gd name="T43" fmla="*/ 64 h 118"/>
                <a:gd name="T44" fmla="*/ 64 w 144"/>
                <a:gd name="T45" fmla="*/ 52 h 118"/>
                <a:gd name="T46" fmla="*/ 56 w 144"/>
                <a:gd name="T47" fmla="*/ 44 h 118"/>
                <a:gd name="T48" fmla="*/ 67 w 144"/>
                <a:gd name="T49" fmla="*/ 43 h 118"/>
                <a:gd name="T50" fmla="*/ 72 w 144"/>
                <a:gd name="T51" fmla="*/ 33 h 118"/>
                <a:gd name="T52" fmla="*/ 77 w 144"/>
                <a:gd name="T53" fmla="*/ 43 h 118"/>
                <a:gd name="T54" fmla="*/ 88 w 144"/>
                <a:gd name="T55" fmla="*/ 44 h 118"/>
                <a:gd name="T56" fmla="*/ 80 w 144"/>
                <a:gd name="T57" fmla="*/ 52 h 118"/>
                <a:gd name="T58" fmla="*/ 82 w 144"/>
                <a:gd name="T59" fmla="*/ 64 h 118"/>
                <a:gd name="T60" fmla="*/ 112 w 144"/>
                <a:gd name="T61" fmla="*/ 61 h 118"/>
                <a:gd name="T62" fmla="*/ 106 w 144"/>
                <a:gd name="T63" fmla="*/ 57 h 118"/>
                <a:gd name="T64" fmla="*/ 99 w 144"/>
                <a:gd name="T65" fmla="*/ 61 h 118"/>
                <a:gd name="T66" fmla="*/ 101 w 144"/>
                <a:gd name="T67" fmla="*/ 53 h 118"/>
                <a:gd name="T68" fmla="*/ 95 w 144"/>
                <a:gd name="T69" fmla="*/ 48 h 118"/>
                <a:gd name="T70" fmla="*/ 103 w 144"/>
                <a:gd name="T71" fmla="*/ 47 h 118"/>
                <a:gd name="T72" fmla="*/ 106 w 144"/>
                <a:gd name="T73" fmla="*/ 41 h 118"/>
                <a:gd name="T74" fmla="*/ 109 w 144"/>
                <a:gd name="T75" fmla="*/ 47 h 118"/>
                <a:gd name="T76" fmla="*/ 116 w 144"/>
                <a:gd name="T77" fmla="*/ 48 h 118"/>
                <a:gd name="T78" fmla="*/ 111 w 144"/>
                <a:gd name="T79" fmla="*/ 53 h 118"/>
                <a:gd name="T80" fmla="*/ 112 w 144"/>
                <a:gd name="T81" fmla="*/ 6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4" h="118">
                  <a:moveTo>
                    <a:pt x="144" y="53"/>
                  </a:moveTo>
                  <a:cubicBezTo>
                    <a:pt x="144" y="24"/>
                    <a:pt x="112" y="0"/>
                    <a:pt x="72" y="0"/>
                  </a:cubicBezTo>
                  <a:cubicBezTo>
                    <a:pt x="32" y="0"/>
                    <a:pt x="0" y="24"/>
                    <a:pt x="0" y="53"/>
                  </a:cubicBezTo>
                  <a:cubicBezTo>
                    <a:pt x="0" y="83"/>
                    <a:pt x="32" y="107"/>
                    <a:pt x="72" y="107"/>
                  </a:cubicBezTo>
                  <a:cubicBezTo>
                    <a:pt x="82" y="107"/>
                    <a:pt x="91" y="105"/>
                    <a:pt x="99" y="103"/>
                  </a:cubicBezTo>
                  <a:cubicBezTo>
                    <a:pt x="102" y="102"/>
                    <a:pt x="130" y="118"/>
                    <a:pt x="130" y="118"/>
                  </a:cubicBezTo>
                  <a:cubicBezTo>
                    <a:pt x="121" y="93"/>
                    <a:pt x="121" y="93"/>
                    <a:pt x="121" y="93"/>
                  </a:cubicBezTo>
                  <a:cubicBezTo>
                    <a:pt x="135" y="83"/>
                    <a:pt x="144" y="69"/>
                    <a:pt x="144" y="53"/>
                  </a:cubicBezTo>
                  <a:close/>
                  <a:moveTo>
                    <a:pt x="44" y="61"/>
                  </a:moveTo>
                  <a:cubicBezTo>
                    <a:pt x="38" y="57"/>
                    <a:pt x="38" y="57"/>
                    <a:pt x="38" y="57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43" y="53"/>
                    <a:pt x="43" y="53"/>
                    <a:pt x="43" y="53"/>
                  </a:cubicBezTo>
                  <a:lnTo>
                    <a:pt x="44" y="61"/>
                  </a:lnTo>
                  <a:close/>
                  <a:moveTo>
                    <a:pt x="82" y="64"/>
                  </a:moveTo>
                  <a:cubicBezTo>
                    <a:pt x="72" y="58"/>
                    <a:pt x="72" y="58"/>
                    <a:pt x="72" y="58"/>
                  </a:cubicBezTo>
                  <a:cubicBezTo>
                    <a:pt x="62" y="64"/>
                    <a:pt x="62" y="64"/>
                    <a:pt x="62" y="64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7" y="43"/>
                    <a:pt x="77" y="43"/>
                    <a:pt x="77" y="43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0" y="52"/>
                    <a:pt x="80" y="52"/>
                    <a:pt x="80" y="52"/>
                  </a:cubicBezTo>
                  <a:lnTo>
                    <a:pt x="82" y="64"/>
                  </a:lnTo>
                  <a:close/>
                  <a:moveTo>
                    <a:pt x="112" y="61"/>
                  </a:moveTo>
                  <a:cubicBezTo>
                    <a:pt x="106" y="57"/>
                    <a:pt x="106" y="57"/>
                    <a:pt x="106" y="57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95" y="48"/>
                    <a:pt x="95" y="48"/>
                    <a:pt x="95" y="48"/>
                  </a:cubicBezTo>
                  <a:cubicBezTo>
                    <a:pt x="103" y="47"/>
                    <a:pt x="103" y="47"/>
                    <a:pt x="103" y="47"/>
                  </a:cubicBezTo>
                  <a:cubicBezTo>
                    <a:pt x="106" y="41"/>
                    <a:pt x="106" y="41"/>
                    <a:pt x="106" y="41"/>
                  </a:cubicBezTo>
                  <a:cubicBezTo>
                    <a:pt x="109" y="47"/>
                    <a:pt x="109" y="47"/>
                    <a:pt x="109" y="47"/>
                  </a:cubicBezTo>
                  <a:cubicBezTo>
                    <a:pt x="116" y="48"/>
                    <a:pt x="116" y="48"/>
                    <a:pt x="116" y="48"/>
                  </a:cubicBezTo>
                  <a:cubicBezTo>
                    <a:pt x="111" y="53"/>
                    <a:pt x="111" y="53"/>
                    <a:pt x="111" y="53"/>
                  </a:cubicBezTo>
                  <a:lnTo>
                    <a:pt x="112" y="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199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36" name="矩形 3">
            <a:extLst>
              <a:ext uri="{FF2B5EF4-FFF2-40B4-BE49-F238E27FC236}">
                <a16:creationId xmlns="" xmlns:a16="http://schemas.microsoft.com/office/drawing/2014/main" id="{D837FCD8-FC57-421F-A931-8FAAAA5EC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088" y="1781867"/>
            <a:ext cx="26934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 defTabSz="457200">
              <a:spcBef>
                <a:spcPct val="0"/>
              </a:spcBef>
            </a:pP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2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．浮点型（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float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）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POSans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="" xmlns:a16="http://schemas.microsoft.com/office/drawing/2014/main" id="{9D4C74DC-BB52-43F5-9509-9AB5464DB4EE}"/>
              </a:ext>
            </a:extLst>
          </p:cNvPr>
          <p:cNvSpPr txBox="1"/>
          <p:nvPr/>
        </p:nvSpPr>
        <p:spPr>
          <a:xfrm>
            <a:off x="1146175" y="2467447"/>
            <a:ext cx="3140075" cy="128035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浮点型数据由整数部分与小数部分组成，浮点型数据也可以使用科学计数法表示，</a:t>
            </a:r>
            <a:r>
              <a:rPr lang="zh-CN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例如</a:t>
            </a:r>
            <a:r>
              <a:rPr lang="en-US" altLang="zh-CN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0.5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、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1.414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、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1.732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、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3.1415926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、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5e2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38" name="矩形 3">
            <a:extLst>
              <a:ext uri="{FF2B5EF4-FFF2-40B4-BE49-F238E27FC236}">
                <a16:creationId xmlns="" xmlns:a16="http://schemas.microsoft.com/office/drawing/2014/main" id="{867ADF1F-26A8-4881-B0F7-36C6FAD1A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713" y="4348586"/>
            <a:ext cx="32749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 defTabSz="457200">
              <a:spcBef>
                <a:spcPct val="0"/>
              </a:spcBef>
            </a:pP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3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．复数型（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complex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）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POSans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B4BB8D94-011D-403C-961B-8704C001DA89}"/>
              </a:ext>
            </a:extLst>
          </p:cNvPr>
          <p:cNvSpPr txBox="1"/>
          <p:nvPr/>
        </p:nvSpPr>
        <p:spPr>
          <a:xfrm>
            <a:off x="1068491" y="4953534"/>
            <a:ext cx="3811485" cy="160043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Python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还支持复数，复数由实数部分和虚数部分构成，虚数部分使用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j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或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J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表示，</a:t>
            </a:r>
            <a:r>
              <a:rPr lang="zh-CN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可以用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a + bj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或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complex(a,b)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形式表示，复数的实部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a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和虚部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b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都是浮点型，例如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2.31+6.98j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41" name="矩形 3">
            <a:extLst>
              <a:ext uri="{FF2B5EF4-FFF2-40B4-BE49-F238E27FC236}">
                <a16:creationId xmlns="" xmlns:a16="http://schemas.microsoft.com/office/drawing/2014/main" id="{690DB1B6-BCDE-43B5-AC81-C4A5C9304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4198" y="2696267"/>
            <a:ext cx="26978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 defTabSz="457200">
              <a:spcBef>
                <a:spcPct val="0"/>
              </a:spcBef>
            </a:pP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4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．布尔型（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bool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B" panose="00020600040101010101" pitchFamily="18" charset="-122"/>
                <a:sym typeface="微软雅黑" panose="020B0503020204020204" pitchFamily="34" charset="-122"/>
              </a:rPr>
              <a:t>）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POSans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FC8D39ED-4331-408E-A2D0-D0596835228C}"/>
              </a:ext>
            </a:extLst>
          </p:cNvPr>
          <p:cNvSpPr txBox="1"/>
          <p:nvPr/>
        </p:nvSpPr>
        <p:spPr>
          <a:xfrm>
            <a:off x="8524249" y="3277394"/>
            <a:ext cx="2911475" cy="192052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 defTabSz="987425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Python 2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中是没有布尔型的，用数字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0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表示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False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，用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1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表示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True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。在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Python 3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中</a:t>
            </a:r>
            <a:r>
              <a:rPr lang="zh-CN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，</a:t>
            </a:r>
            <a:r>
              <a:rPr lang="en-US" altLang="zh-CN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True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和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False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被定义成关键字，但它们的值还是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1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和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微软雅黑" panose="020B0503020204020204" pitchFamily="34" charset="-122"/>
              </a:rPr>
              <a:t>，可以和数字相加。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435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2374634"/>
            <a:ext cx="12206061" cy="18780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2.1.3 Python 3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数据类型的判断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．使用函数</a:t>
            </a: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type() 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判断变量所指的对象类型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335"/>
          <p:cNvSpPr txBox="1"/>
          <p:nvPr/>
        </p:nvSpPr>
        <p:spPr>
          <a:xfrm>
            <a:off x="286958" y="4252697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</a:t>
            </a: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isinstance() 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判断变量所指的对象类型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6620" y="5410994"/>
            <a:ext cx="12171729" cy="1189018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335"/>
          <p:cNvSpPr txBox="1"/>
          <p:nvPr/>
        </p:nvSpPr>
        <p:spPr>
          <a:xfrm>
            <a:off x="1155700" y="4965436"/>
            <a:ext cx="9916070" cy="1554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函数</a:t>
            </a:r>
            <a:r>
              <a:rPr lang="en-US" altLang="zh-CN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isinstance() </a:t>
            </a:r>
            <a:r>
              <a:rPr lang="zh-CN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也可以用来判断变量所指的对象类型，示例如下。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= 123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&gt;&gt;&gt;isinstance(x, int)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754227" y="1724538"/>
            <a:ext cx="10460418" cy="228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函数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type()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可以用来判断变量所指的对象类型，示例如下。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a, b, c, d = 20, 5.6, 4+3j, True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&gt;&gt;&gt;print(type(a), type(b), type(c), type(d))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运行结果如下</a:t>
            </a:r>
            <a:r>
              <a:rPr lang="zh-CN" altLang="en-US" sz="18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&lt;class 'int'&gt; &lt;class 'float'&gt; &lt;class 'complex'&gt; &lt;class 'bool'&gt;</a:t>
            </a: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4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2.1.4 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数据类型的转换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335"/>
          <p:cNvSpPr txBox="1"/>
          <p:nvPr/>
        </p:nvSpPr>
        <p:spPr>
          <a:xfrm>
            <a:off x="774700" y="1143794"/>
            <a:ext cx="10460418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编写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程序时，需要对数据类型进行转换，只需要将数据类型作为函数名即可。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41564"/>
              </p:ext>
            </p:extLst>
          </p:nvPr>
        </p:nvGraphicFramePr>
        <p:xfrm>
          <a:off x="1374775" y="1753394"/>
          <a:ext cx="8610600" cy="4817576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685125898"/>
                    </a:ext>
                  </a:extLst>
                </a:gridCol>
                <a:gridCol w="6324600">
                  <a:extLst>
                    <a:ext uri="{9D8B030D-6E8A-4147-A177-3AD203B41FA5}">
                      <a16:colId xmlns="" xmlns:a16="http://schemas.microsoft.com/office/drawing/2014/main" val="3645886240"/>
                    </a:ext>
                  </a:extLst>
                </a:gridCol>
              </a:tblGrid>
              <a:tr h="2173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  <a:sym typeface="微软雅黑" panose="020B0503020204020204" pitchFamily="34" charset="-122"/>
                        </a:rPr>
                        <a:t>语法格式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  <a:sym typeface="微软雅黑" panose="020B0503020204020204" pitchFamily="34" charset="-122"/>
                        </a:rPr>
                        <a:t>说明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12172901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int(x[,base])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转换为一个整数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32418652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float(x)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转换到一个浮点数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66599572"/>
                  </a:ext>
                </a:extLst>
              </a:tr>
              <a:tr h="276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complex(real[,imag])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创建一个复数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35772316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complex(x)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转换到一个复数，实数部分为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，虚数部分为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9892408"/>
                  </a:ext>
                </a:extLst>
              </a:tr>
              <a:tr h="496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complex(x,y)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和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y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转换到一个复数，实数部分为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，虚数部分为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y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。</a:t>
                      </a:r>
                      <a:endParaRPr lang="zh-CN" sz="1800" kern="100">
                        <a:effectLst/>
                        <a:sym typeface="微软雅黑" panose="020B0503020204020204" pitchFamily="34" charset="-122"/>
                      </a:endParaRPr>
                    </a:p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和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y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是数字表达式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44083017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str(x)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将对象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转换为字符串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8347144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repr(x)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将对象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转换为表达式字符串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40201247"/>
                  </a:ext>
                </a:extLst>
              </a:tr>
              <a:tr h="349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eval(str)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用来计算在字符串中的有效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Python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表达式，并返回一个对象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13592755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tuple(s)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将序列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s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转换为一个元组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25879073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list(s)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将序列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s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转换为一个列表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32735013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set(s)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转换为可变集合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86578606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dict(d)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创建一个字典，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d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必须是一个</a:t>
                      </a:r>
                      <a:r>
                        <a:rPr lang="en-US" sz="1600" kern="0">
                          <a:effectLst/>
                          <a:sym typeface="微软雅黑" panose="020B0503020204020204" pitchFamily="34" charset="-122"/>
                        </a:rPr>
                        <a:t>(key,value)</a:t>
                      </a: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元组序列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15289408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frozenset(s)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转换为不可变集合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03596824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chr(x)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将一个整数转换为一个字符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63808996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ord(x)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将一个字符转换为它对应的整数值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30366735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hex(x)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将一个整数转换为一个十六进制字符串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4882817"/>
                  </a:ext>
                </a:extLst>
              </a:tr>
              <a:tr h="248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sym typeface="微软雅黑" panose="020B0503020204020204" pitchFamily="34" charset="-122"/>
                        </a:rPr>
                        <a:t>oct(x)</a:t>
                      </a:r>
                      <a:endParaRPr lang="zh-CN" sz="14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sym typeface="微软雅黑" panose="020B0503020204020204" pitchFamily="34" charset="-122"/>
                        </a:rPr>
                        <a:t>将一个整数转换为一个八进制字符串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3438653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内容占位符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231349"/>
              </p:ext>
            </p:extLst>
          </p:nvPr>
        </p:nvGraphicFramePr>
        <p:xfrm>
          <a:off x="609600" y="1144588"/>
          <a:ext cx="109791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0" y="2286635"/>
            <a:ext cx="1690370" cy="1022350"/>
            <a:chOff x="25399" y="883487"/>
            <a:chExt cx="3581401" cy="1022307"/>
          </a:xfrm>
        </p:grpSpPr>
        <p:cxnSp>
          <p:nvCxnSpPr>
            <p:cNvPr id="321" name="直接连接符 3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接连接符 3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接连接符 3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接连接符 3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接连接符 3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连接符 3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接连接符 3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表格 3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9630170"/>
              </p:ext>
            </p:extLst>
          </p:nvPr>
        </p:nvGraphicFramePr>
        <p:xfrm>
          <a:off x="2289175" y="2210435"/>
          <a:ext cx="8679815" cy="45278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16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262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5244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 Python 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的基本数据类型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2.1.1 6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个基本数据类型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2.1.2 Python 3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的数值类型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2.1.3 Python 3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数据类型的判断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2.1.4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数据类型的转换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 Python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的算术运算符及其应用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2.2.1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的算术运算符及运算优先级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2.2.2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的算术表达式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 Python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的赋值运算符与变量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2.3.1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2.3.2 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变量定义及赋值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2-1】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计算并输出购买商品的实付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总额与平均价格等数据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 Python 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的日期时间函数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2.4.1 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时间元组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2.4.2 time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2.4.3 datetime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2-2】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输出当前日期和时间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2-3】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计算与输出购买商品的优惠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金额与应付金额等数据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583667"/>
            <a:ext cx="2718693" cy="8869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5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  <a:endParaRPr lang="zh-CN" altLang="en-US" sz="5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 panose="020B0503020204020204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73660" y="566420"/>
            <a:ext cx="1764030" cy="1026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55" y="782320"/>
            <a:ext cx="685165" cy="59563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73025" y="1524635"/>
            <a:ext cx="12344400" cy="122555"/>
          </a:xfrm>
          <a:prstGeom prst="rect">
            <a:avLst/>
          </a:prstGeom>
          <a:solidFill>
            <a:srgbClr val="41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829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175" y="1603242"/>
            <a:ext cx="12195175" cy="52563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2.2.1 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的算术运算符及运算优先级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的算术运算符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95131"/>
              </p:ext>
            </p:extLst>
          </p:nvPr>
        </p:nvGraphicFramePr>
        <p:xfrm>
          <a:off x="1069975" y="2210594"/>
          <a:ext cx="9372600" cy="4114803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012653">
                  <a:extLst>
                    <a:ext uri="{9D8B030D-6E8A-4147-A177-3AD203B41FA5}">
                      <a16:colId xmlns="" xmlns:a16="http://schemas.microsoft.com/office/drawing/2014/main" val="3567600657"/>
                    </a:ext>
                  </a:extLst>
                </a:gridCol>
                <a:gridCol w="943812">
                  <a:extLst>
                    <a:ext uri="{9D8B030D-6E8A-4147-A177-3AD203B41FA5}">
                      <a16:colId xmlns="" xmlns:a16="http://schemas.microsoft.com/office/drawing/2014/main" val="3962140178"/>
                    </a:ext>
                  </a:extLst>
                </a:gridCol>
                <a:gridCol w="4722387">
                  <a:extLst>
                    <a:ext uri="{9D8B030D-6E8A-4147-A177-3AD203B41FA5}">
                      <a16:colId xmlns="" xmlns:a16="http://schemas.microsoft.com/office/drawing/2014/main" val="1164680382"/>
                    </a:ext>
                  </a:extLst>
                </a:gridCol>
                <a:gridCol w="1346874">
                  <a:extLst>
                    <a:ext uri="{9D8B030D-6E8A-4147-A177-3AD203B41FA5}">
                      <a16:colId xmlns="" xmlns:a16="http://schemas.microsoft.com/office/drawing/2014/main" val="1930292626"/>
                    </a:ext>
                  </a:extLst>
                </a:gridCol>
                <a:gridCol w="1346874">
                  <a:extLst>
                    <a:ext uri="{9D8B030D-6E8A-4147-A177-3AD203B41FA5}">
                      <a16:colId xmlns="" xmlns:a16="http://schemas.microsoft.com/office/drawing/2014/main" val="303258193"/>
                    </a:ext>
                  </a:extLst>
                </a:gridCol>
              </a:tblGrid>
              <a:tr h="374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运算符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名称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说明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实例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输出结果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89371280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+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加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两个数相加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21+10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949575332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减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得到负数或是一个数减去另一个数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21-10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77415332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*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乘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两个数相乘或是返回一个被重复若干次的字符串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21*10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304559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/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除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除以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y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21/10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2.1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65387346"/>
                  </a:ext>
                </a:extLst>
              </a:tr>
              <a:tr h="37407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取余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返回除法的余数，如果除数（第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个操作数）是负数，那么结果也是一个负值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21%10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06593379"/>
                  </a:ext>
                </a:extLst>
              </a:tr>
              <a:tr h="3740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21%(-10)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-9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2652967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**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幂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返回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的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y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次幂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21**2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441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19137533"/>
                  </a:ext>
                </a:extLst>
              </a:tr>
              <a:tr h="37407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//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取整除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返回商的整数部分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21//2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40399468"/>
                  </a:ext>
                </a:extLst>
              </a:tr>
              <a:tr h="3740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21.0//2.0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10.0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34941874"/>
                  </a:ext>
                </a:extLst>
              </a:tr>
              <a:tr h="3740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-21//2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-11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59867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528027" y="4654016"/>
            <a:ext cx="10828948" cy="1442778"/>
          </a:xfrm>
          <a:prstGeom prst="roundRect">
            <a:avLst>
              <a:gd name="adj" fmla="val 33098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73025" y="2667794"/>
            <a:ext cx="12186626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175" y="1603242"/>
            <a:ext cx="12195175" cy="748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2.2.1 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的算术运算符及运算优先级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算术运算符的运算优先级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335"/>
          <p:cNvSpPr txBox="1"/>
          <p:nvPr/>
        </p:nvSpPr>
        <p:spPr>
          <a:xfrm>
            <a:off x="754227" y="2058194"/>
            <a:ext cx="10460418" cy="3748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算术运算符的运算优先级按由高到低的顺序排列如下。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18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级：**。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级：*、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//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级：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同级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运算符从左至右计算，可以使用“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()”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调整运算的优先级，加“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()”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的部分优先计算。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注意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使用除法（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 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//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）运算符和取模运算符（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）时，除数不能为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，否则会出现异常。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50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0332" y="1685616"/>
            <a:ext cx="6145043" cy="51739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2.2.2 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的算术表达式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．包含单一算术运算符的算术表达式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413375" y="4039394"/>
            <a:ext cx="6477001" cy="160020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335"/>
          <p:cNvSpPr txBox="1"/>
          <p:nvPr/>
        </p:nvSpPr>
        <p:spPr>
          <a:xfrm>
            <a:off x="757619" y="1685616"/>
            <a:ext cx="8143875" cy="484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包含单一算术运算符的算术表达式的示例如下。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&gt;&gt;&gt;5 + 4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加法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&gt;&gt;&gt;4.3 – 2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减法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&gt;&gt;&gt;3 * 7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乘法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21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&gt;&gt;&gt;2 / 4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除法，得到一个浮点数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0.5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&gt;&gt;&gt;8 / 5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总是返回一个浮点数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1.6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&gt;&gt;&gt;17 % 3 #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％操作符返回除法的余数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endParaRPr lang="en-US" altLang="zh-CN" sz="180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6327776" y="2230971"/>
            <a:ext cx="5562600" cy="447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注意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在不同的计算机上，浮点数运算的结果可能会不一样。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可以使用“**”运算符来进行幂运算，示例如下。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endParaRPr lang="en-US" altLang="zh-CN" sz="18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 ** 2 #5 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的平方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25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&gt;&gt;&gt;2 ** 5 #2 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 </a:t>
            </a:r>
            <a:r>
              <a:rPr lang="zh-CN" alt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次方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32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endParaRPr lang="en-US" altLang="zh-CN" sz="18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完全支持浮点数，不同类型的数值进行混合运算时，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会把整数转换为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浮点数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12" name="矩形 11"/>
          <p:cNvSpPr/>
          <p:nvPr/>
        </p:nvSpPr>
        <p:spPr>
          <a:xfrm>
            <a:off x="3175" y="1603242"/>
            <a:ext cx="12195175" cy="748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46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内容占位符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075128"/>
              </p:ext>
            </p:extLst>
          </p:nvPr>
        </p:nvGraphicFramePr>
        <p:xfrm>
          <a:off x="609600" y="1144588"/>
          <a:ext cx="109791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0" y="2286635"/>
            <a:ext cx="1690370" cy="1022350"/>
            <a:chOff x="25399" y="883487"/>
            <a:chExt cx="3581401" cy="1022307"/>
          </a:xfrm>
        </p:grpSpPr>
        <p:cxnSp>
          <p:nvCxnSpPr>
            <p:cNvPr id="321" name="直接连接符 3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接连接符 3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接连接符 3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接连接符 3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接连接符 3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连接符 3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接连接符 3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表格 3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85856691"/>
              </p:ext>
            </p:extLst>
          </p:nvPr>
        </p:nvGraphicFramePr>
        <p:xfrm>
          <a:off x="2289175" y="2210435"/>
          <a:ext cx="8679815" cy="45278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105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744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262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5244">
                <a:tc>
                  <a:txBody>
                    <a:bodyPr/>
                    <a:lstStyle/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．</a:t>
                      </a: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Python 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的编程规范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．计算机程序中标识符的命名规则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．</a:t>
                      </a: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Python 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标识符的命名规划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4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．本书中</a:t>
                      </a: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Python 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程序的命名约定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2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583667"/>
            <a:ext cx="2718693" cy="8869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5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知识入门</a:t>
            </a:r>
            <a:endParaRPr lang="zh-CN" altLang="en-US" sz="5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 panose="020B0503020204020204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73660" y="566420"/>
            <a:ext cx="1764030" cy="1026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55" y="782320"/>
            <a:ext cx="685165" cy="59563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73025" y="1524635"/>
            <a:ext cx="12344400" cy="122555"/>
          </a:xfrm>
          <a:prstGeom prst="rect">
            <a:avLst/>
          </a:prstGeom>
          <a:solidFill>
            <a:srgbClr val="41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39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0332" y="2820194"/>
            <a:ext cx="12168018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2.2.2 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的算术表达式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．包含多种算术运算符的算术表达式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335"/>
          <p:cNvSpPr txBox="1"/>
          <p:nvPr/>
        </p:nvSpPr>
        <p:spPr>
          <a:xfrm>
            <a:off x="757619" y="2187981"/>
            <a:ext cx="81438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包含多种算术运算符的算术表达式的示例如下。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endParaRPr lang="en-US" altLang="zh-CN" sz="20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 * 3 + 2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17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&gt;&gt;&gt;50 - 5*6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&gt;&gt;&gt;(50 - 5*6) / 4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5.0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&gt;&gt;&gt;3 * 3.75 / 1.5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20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</a:t>
            </a:r>
          </a:p>
        </p:txBody>
      </p:sp>
      <p:sp>
        <p:nvSpPr>
          <p:cNvPr id="12" name="矩形 11"/>
          <p:cNvSpPr/>
          <p:nvPr/>
        </p:nvSpPr>
        <p:spPr>
          <a:xfrm>
            <a:off x="3175" y="1603242"/>
            <a:ext cx="12195175" cy="748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72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2.2.2 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的算术表达式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．数值的除法与取整除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175" y="1603242"/>
            <a:ext cx="12195175" cy="748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89574" y="3429794"/>
            <a:ext cx="6708775" cy="2819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9378" y="3810794"/>
            <a:ext cx="6248398" cy="3048794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757620" y="1685616"/>
            <a:ext cx="4960555" cy="5210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数值的除法有两种运算符，若使用“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/”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运算符进行除法运算，返回一个浮点数；如果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只想得到整数的结果，丢弃小数部分，可以使用“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//”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运算符。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除法与取整除的示例如下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endParaRPr lang="zh-CN" altLang="en-US" sz="180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&gt;&gt;&gt;7.0 / 2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3.5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&gt;&gt;&gt;17 / 3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返回浮点数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5.666666666666667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&gt;&gt;&gt;17 // 3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返回向下取整后的结果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&gt;&gt;&gt;2 // 4 #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得到一个整数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</a:t>
            </a:r>
          </a:p>
        </p:txBody>
      </p:sp>
      <p:sp>
        <p:nvSpPr>
          <p:cNvPr id="13" name="文本框 335"/>
          <p:cNvSpPr txBox="1"/>
          <p:nvPr/>
        </p:nvSpPr>
        <p:spPr>
          <a:xfrm>
            <a:off x="6327776" y="2230971"/>
            <a:ext cx="5562600" cy="3748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注意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通过“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//”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运算符得到的并不一定是整数类型的数，它与分母、分子的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数据类型有关系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endParaRPr lang="zh-CN" altLang="en-US" sz="180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&gt;&gt;&gt;7//2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&gt;&gt;&gt;7.0//2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3.0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&gt;&gt;&gt;7//2.0</a:t>
            </a:r>
          </a:p>
          <a:p>
            <a:pPr indent="457200">
              <a:lnSpc>
                <a:spcPct val="132000"/>
              </a:lnSpc>
              <a:buClr>
                <a:srgbClr val="92D050"/>
              </a:buClr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3.0</a:t>
            </a:r>
            <a:endParaRPr lang="zh-CN" altLang="en-US" sz="180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205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内容占位符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215960"/>
              </p:ext>
            </p:extLst>
          </p:nvPr>
        </p:nvGraphicFramePr>
        <p:xfrm>
          <a:off x="609600" y="1144588"/>
          <a:ext cx="109791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0" y="2286635"/>
            <a:ext cx="1690370" cy="1022350"/>
            <a:chOff x="25399" y="883487"/>
            <a:chExt cx="3581401" cy="1022307"/>
          </a:xfrm>
        </p:grpSpPr>
        <p:cxnSp>
          <p:nvCxnSpPr>
            <p:cNvPr id="321" name="直接连接符 3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接连接符 3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接连接符 3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接连接符 3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接连接符 3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连接符 3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接连接符 3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表格 3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07954567"/>
              </p:ext>
            </p:extLst>
          </p:nvPr>
        </p:nvGraphicFramePr>
        <p:xfrm>
          <a:off x="2289175" y="2210435"/>
          <a:ext cx="8679815" cy="45278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16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262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5244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 Python 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的基本数据类型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2.1.1 6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个基本数据类型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2.1.2 Python 3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的数值类型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2.1.3 Python 3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数据类型的判断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2.1.4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数据类型的转换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 Python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的算术运算符及其应用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2.2.1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的算术运算符及运算优先级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2.2.2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的算术表达式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 Python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的赋值运算符与变量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2.3.1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2.3.2 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变量定义及赋值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2-1】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计算并输出购买商品的实付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总额与平均价格等数据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 Python 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的日期时间函数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2.4.1 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时间元组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2.4.2 time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2.4.3 datetime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2-2】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输出当前日期和时间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2-3】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计算与输出购买商品的优惠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金额与应付金额等数据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583667"/>
            <a:ext cx="2718693" cy="8869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5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  <a:endParaRPr lang="zh-CN" altLang="en-US" sz="5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 panose="020B0503020204020204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73660" y="566420"/>
            <a:ext cx="1764030" cy="1026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55" y="782320"/>
            <a:ext cx="685165" cy="59563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73025" y="1524635"/>
            <a:ext cx="12344400" cy="122555"/>
          </a:xfrm>
          <a:prstGeom prst="rect">
            <a:avLst/>
          </a:prstGeom>
          <a:solidFill>
            <a:srgbClr val="41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322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2.3.1 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的赋值运算符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832948"/>
              </p:ext>
            </p:extLst>
          </p:nvPr>
        </p:nvGraphicFramePr>
        <p:xfrm>
          <a:off x="774700" y="1524794"/>
          <a:ext cx="10591801" cy="4572000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353953">
                  <a:extLst>
                    <a:ext uri="{9D8B030D-6E8A-4147-A177-3AD203B41FA5}">
                      <a16:colId xmlns="" xmlns:a16="http://schemas.microsoft.com/office/drawing/2014/main" val="3531077086"/>
                    </a:ext>
                  </a:extLst>
                </a:gridCol>
                <a:gridCol w="2524271">
                  <a:extLst>
                    <a:ext uri="{9D8B030D-6E8A-4147-A177-3AD203B41FA5}">
                      <a16:colId xmlns="" xmlns:a16="http://schemas.microsoft.com/office/drawing/2014/main" val="680222355"/>
                    </a:ext>
                  </a:extLst>
                </a:gridCol>
                <a:gridCol w="1943224">
                  <a:extLst>
                    <a:ext uri="{9D8B030D-6E8A-4147-A177-3AD203B41FA5}">
                      <a16:colId xmlns="" xmlns:a16="http://schemas.microsoft.com/office/drawing/2014/main" val="3689508670"/>
                    </a:ext>
                  </a:extLst>
                </a:gridCol>
                <a:gridCol w="3108061">
                  <a:extLst>
                    <a:ext uri="{9D8B030D-6E8A-4147-A177-3AD203B41FA5}">
                      <a16:colId xmlns="" xmlns:a16="http://schemas.microsoft.com/office/drawing/2014/main" val="1013823745"/>
                    </a:ext>
                  </a:extLst>
                </a:gridCol>
                <a:gridCol w="1662292">
                  <a:extLst>
                    <a:ext uri="{9D8B030D-6E8A-4147-A177-3AD203B41FA5}">
                      <a16:colId xmlns="" xmlns:a16="http://schemas.microsoft.com/office/drawing/2014/main" val="243375873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描述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实例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等效形式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变量</a:t>
                      </a: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的值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08550337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简单赋值运算符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x=21+10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将</a:t>
                      </a: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21+10</a:t>
                      </a: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的运算结果赋值为</a:t>
                      </a: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31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537229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+=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加法赋值运算符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x+=10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x=x+10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41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5759746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减法赋值运算符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x-=10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x=x-10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31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519342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*=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乘法赋值运算符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x*=10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x=x*10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1969752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/=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除法赋值运算符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x/=10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x=x/10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31.0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380211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取模赋值运算符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x%=10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x=x%10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1.0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7097533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**=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幂赋值运算符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x**=10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x=x**10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1.0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280708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//=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取整除赋值运算符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x//=10 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x=x//10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0.0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82461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6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-73025" y="4953794"/>
            <a:ext cx="12186626" cy="1905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2.3.2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变量定义及赋值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175" y="2406548"/>
            <a:ext cx="12195175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．变量赋值的基本语法格式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335"/>
          <p:cNvSpPr txBox="1"/>
          <p:nvPr/>
        </p:nvSpPr>
        <p:spPr>
          <a:xfrm>
            <a:off x="754227" y="1829594"/>
            <a:ext cx="10460418" cy="484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=”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运算符用于给变量赋值，为变量赋值的基本语法格式如下。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&lt; 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变量名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&gt;=&lt; 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变量值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“=”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运算符左边是一个变量名，右边是存储在变量中的值。变量命名应遵循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标识符的命名规则，变量值可以是任意数据类型。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为变量赋值之后，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解释器不会显示任何结果。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width = 20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&gt;&gt;&gt;height = 5*9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&gt;&gt;&gt;width * height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900</a:t>
            </a: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6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-73025" y="2354499"/>
            <a:ext cx="12186626" cy="1905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2.3.2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变量定义及赋值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175" y="4946968"/>
            <a:ext cx="12195175" cy="11498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．定义变量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335"/>
          <p:cNvSpPr txBox="1"/>
          <p:nvPr/>
        </p:nvSpPr>
        <p:spPr>
          <a:xfrm>
            <a:off x="754227" y="1829594"/>
            <a:ext cx="10460418" cy="4114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程序中当变量被指定一个值时，对应变量就会被创建。示例如下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18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&gt;&gt;&gt;var1 = 6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&gt;&gt;&gt;var2 = 10.5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&gt;&gt;&gt;print("var1=",var1)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&gt;&gt;&gt;print("var2=",var2)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var1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6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var2= 10.5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972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任意多边形: 形状 3"/>
          <p:cNvSpPr/>
          <p:nvPr/>
        </p:nvSpPr>
        <p:spPr bwMode="auto">
          <a:xfrm flipV="1">
            <a:off x="6777649" y="3759575"/>
            <a:ext cx="4922901" cy="2867530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rgbClr val="FFFFFF"/>
          </a:solidFill>
          <a:ln w="12700" cap="rnd">
            <a:solidFill>
              <a:srgbClr val="92D050"/>
            </a:solidFill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2.3.2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变量定义及赋值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．定义变量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9868" y="1829594"/>
            <a:ext cx="11508481" cy="49557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111"/>
          <p:cNvSpPr txBox="1"/>
          <p:nvPr/>
        </p:nvSpPr>
        <p:spPr>
          <a:xfrm>
            <a:off x="689868" y="1905794"/>
            <a:ext cx="5485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2-1】</a:t>
            </a: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演示定义变量与赋值</a:t>
            </a:r>
          </a:p>
        </p:txBody>
      </p:sp>
      <p:sp>
        <p:nvSpPr>
          <p:cNvPr id="10" name="文本框 335"/>
          <p:cNvSpPr txBox="1"/>
          <p:nvPr/>
        </p:nvSpPr>
        <p:spPr>
          <a:xfrm>
            <a:off x="6188246" y="4274137"/>
            <a:ext cx="1398905" cy="22860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100</a:t>
            </a:r>
            <a:endParaRPr lang="en-US" altLang="zh-CN" sz="18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1000.0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LiMing</a:t>
            </a:r>
          </a:p>
          <a:p>
            <a:pPr indent="457200">
              <a:lnSpc>
                <a:spcPct val="132000"/>
              </a:lnSpc>
            </a:pPr>
            <a:endParaRPr lang="en-US" altLang="zh-CN" sz="18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180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18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669925" y="3489621"/>
            <a:ext cx="10850563" cy="0"/>
          </a:xfrm>
          <a:prstGeom prst="straightConnector1">
            <a:avLst/>
          </a:prstGeom>
          <a:ln w="15875" cap="rnd">
            <a:solidFill>
              <a:schemeClr val="bg1">
                <a:lumMod val="85000"/>
              </a:schemeClr>
            </a:solidFill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3006455" y="3368978"/>
            <a:ext cx="241286" cy="241286"/>
            <a:chOff x="1860557" y="3559200"/>
            <a:chExt cx="241286" cy="241286"/>
          </a:xfrm>
        </p:grpSpPr>
        <p:sp>
          <p:nvSpPr>
            <p:cNvPr id="33" name="椭圆 32"/>
            <p:cNvSpPr/>
            <p:nvPr/>
          </p:nvSpPr>
          <p:spPr bwMode="auto">
            <a:xfrm>
              <a:off x="1860557" y="3559200"/>
              <a:ext cx="241286" cy="241286"/>
            </a:xfrm>
            <a:prstGeom prst="ellipse">
              <a:avLst/>
            </a:prstGeom>
            <a:solidFill>
              <a:srgbClr val="D5D3E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4" name="椭圆 33"/>
            <p:cNvSpPr/>
            <p:nvPr/>
          </p:nvSpPr>
          <p:spPr bwMode="auto">
            <a:xfrm>
              <a:off x="1920876" y="3619519"/>
              <a:ext cx="120650" cy="120650"/>
            </a:xfrm>
            <a:prstGeom prst="ellipse">
              <a:avLst/>
            </a:prstGeom>
            <a:solidFill>
              <a:srgbClr val="7ABAB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128621" y="3368978"/>
            <a:ext cx="241286" cy="241286"/>
            <a:chOff x="8753815" y="3559200"/>
            <a:chExt cx="241286" cy="241286"/>
          </a:xfrm>
        </p:grpSpPr>
        <p:sp>
          <p:nvSpPr>
            <p:cNvPr id="35" name="椭圆 34"/>
            <p:cNvSpPr/>
            <p:nvPr/>
          </p:nvSpPr>
          <p:spPr bwMode="auto">
            <a:xfrm>
              <a:off x="8753815" y="3559200"/>
              <a:ext cx="241286" cy="241286"/>
            </a:xfrm>
            <a:prstGeom prst="ellipse">
              <a:avLst/>
            </a:prstGeom>
            <a:solidFill>
              <a:srgbClr val="D5D3E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noAutofit/>
            </a:bodyPr>
            <a:lstStyle/>
            <a:p>
              <a:pPr lvl="0" algn="r" fontAlgn="base">
                <a:buClrTx/>
                <a:buSzTx/>
                <a:buFontTx/>
                <a:defRPr/>
              </a:pPr>
              <a:endParaRPr lang="zh-CN" altLang="en-US" sz="16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8814134" y="3619519"/>
              <a:ext cx="120650" cy="120650"/>
            </a:xfrm>
            <a:prstGeom prst="ellipse">
              <a:avLst/>
            </a:prstGeom>
            <a:solidFill>
              <a:srgbClr val="E8B96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矩形: 圆角 26"/>
          <p:cNvSpPr/>
          <p:nvPr/>
        </p:nvSpPr>
        <p:spPr>
          <a:xfrm>
            <a:off x="1301860" y="2641113"/>
            <a:ext cx="3615525" cy="482749"/>
          </a:xfrm>
          <a:prstGeom prst="roundRect">
            <a:avLst>
              <a:gd name="adj" fmla="val 50000"/>
            </a:avLst>
          </a:prstGeom>
          <a:solidFill>
            <a:srgbClr val="3A4187"/>
          </a:solidFill>
          <a:ln>
            <a:noFill/>
          </a:ln>
          <a:effectLst>
            <a:outerShdw blurRad="101600" dist="38100" dir="2700000" algn="tl" rotWithShape="0">
              <a:srgbClr val="2E7EA4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565406" y="2655771"/>
            <a:ext cx="3002735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2-1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" name="矩形: 圆角 42"/>
          <p:cNvSpPr/>
          <p:nvPr/>
        </p:nvSpPr>
        <p:spPr>
          <a:xfrm>
            <a:off x="7067761" y="2641113"/>
            <a:ext cx="3670026" cy="47583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  <a:effectLst>
            <a:outerShdw blurRad="101600" dist="38100" dir="2700000" algn="tl" rotWithShape="0">
              <a:srgbClr val="D3B76A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7229815" y="2655771"/>
            <a:ext cx="3048000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2-1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代码的运行结果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8" name="任意多边形: 形状 3"/>
          <p:cNvSpPr/>
          <p:nvPr/>
        </p:nvSpPr>
        <p:spPr bwMode="auto">
          <a:xfrm flipV="1">
            <a:off x="1080255" y="3762664"/>
            <a:ext cx="4084955" cy="2867530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rgbClr val="FFFFFF"/>
          </a:solidFill>
          <a:ln w="12700" cap="rnd">
            <a:solidFill>
              <a:srgbClr val="3A4187"/>
            </a:solidFill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913580" y="4172554"/>
            <a:ext cx="4084955" cy="228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smtClean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number </a:t>
            </a:r>
            <a:r>
              <a:rPr lang="en-US" altLang="zh-CN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100 # </a:t>
            </a:r>
            <a:r>
              <a:rPr lang="zh-CN" altLang="en-US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整型变量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distance = 1000.0 # </a:t>
            </a:r>
            <a:r>
              <a:rPr lang="zh-CN" altLang="en-US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浮点型变量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name = "LiMing" # </a:t>
            </a:r>
            <a:r>
              <a:rPr lang="zh-CN" altLang="en-US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字符串变量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 (number)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 (distance)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 (name)</a:t>
            </a:r>
            <a:endParaRPr lang="zh-CN" altLang="en-US" sz="1800" dirty="0">
              <a:solidFill>
                <a:srgbClr val="3A418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747913" y="4233388"/>
            <a:ext cx="3990062" cy="236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2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变量在使用前必须先定义（即赋予变量一个值），否则会出现错误，示例如下。</a:t>
            </a:r>
          </a:p>
          <a:p>
            <a:pPr>
              <a:lnSpc>
                <a:spcPct val="132000"/>
              </a:lnSpc>
            </a:pPr>
            <a:r>
              <a:rPr lang="en-US" altLang="zh-CN" sz="160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 n # </a:t>
            </a:r>
            <a:r>
              <a:rPr lang="zh-CN" altLang="en-US" sz="160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尝试访问一个未定义的变量</a:t>
            </a:r>
          </a:p>
          <a:p>
            <a:pPr>
              <a:lnSpc>
                <a:spcPct val="132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运行结果如下。</a:t>
            </a:r>
          </a:p>
          <a:p>
            <a:pPr>
              <a:lnSpc>
                <a:spcPct val="132000"/>
              </a:lnSpc>
            </a:pPr>
            <a:r>
              <a:rPr lang="en-US" altLang="zh-CN" sz="160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Traceback (most recent call last):</a:t>
            </a:r>
          </a:p>
          <a:p>
            <a:pPr>
              <a:lnSpc>
                <a:spcPct val="132000"/>
              </a:lnSpc>
            </a:pPr>
            <a:r>
              <a:rPr lang="en-US" altLang="zh-CN" sz="1600" smtClean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File </a:t>
            </a:r>
            <a:r>
              <a:rPr lang="en-US" altLang="zh-CN" sz="160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"&lt;stdin&gt;", line 1, in &lt;module&gt;</a:t>
            </a:r>
          </a:p>
          <a:p>
            <a:pPr>
              <a:lnSpc>
                <a:spcPct val="132000"/>
              </a:lnSpc>
            </a:pPr>
            <a:r>
              <a:rPr lang="en-US" altLang="zh-CN" sz="160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NameError: name 'n' is not defined</a:t>
            </a:r>
            <a:endParaRPr lang="zh-CN" altLang="en-US" sz="1600" dirty="0">
              <a:solidFill>
                <a:srgbClr val="92D05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42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2.3.2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变量定义及赋值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．变量指向不同类型的对象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9868" y="2996858"/>
            <a:ext cx="11508481" cy="49557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111"/>
          <p:cNvSpPr txBox="1"/>
          <p:nvPr/>
        </p:nvSpPr>
        <p:spPr>
          <a:xfrm>
            <a:off x="689868" y="3073058"/>
            <a:ext cx="5485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2-2】</a:t>
            </a: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演示变量指向不同类型的对象</a:t>
            </a:r>
          </a:p>
        </p:txBody>
      </p:sp>
      <p:sp>
        <p:nvSpPr>
          <p:cNvPr id="22" name="文本框 335"/>
          <p:cNvSpPr txBox="1"/>
          <p:nvPr/>
        </p:nvSpPr>
        <p:spPr>
          <a:xfrm>
            <a:off x="754227" y="1829594"/>
            <a:ext cx="10460418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是一种动态类型的语言，变量指向的对象的类型可以随时变化。一个变量可以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通过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赋值指向不同类型的对象。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202988" y="3984098"/>
            <a:ext cx="4459266" cy="2628541"/>
          </a:xfrm>
          <a:prstGeom prst="rect">
            <a:avLst/>
          </a:prstGeom>
          <a:solidFill>
            <a:srgbClr val="3A4187"/>
          </a:solidFill>
          <a:ln w="19050">
            <a:solidFill>
              <a:srgbClr val="3A41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503E0C68-DA60-417A-94AF-3E2A39D1D51A}"/>
              </a:ext>
            </a:extLst>
          </p:cNvPr>
          <p:cNvSpPr txBox="1"/>
          <p:nvPr/>
        </p:nvSpPr>
        <p:spPr>
          <a:xfrm>
            <a:off x="2069895" y="4799979"/>
            <a:ext cx="2971856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nb-NO" altLang="zh-CN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x=" </a:t>
            </a:r>
            <a:r>
              <a:rPr lang="zh-CN" altLang="nb-NO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李明</a:t>
            </a:r>
            <a:r>
              <a:rPr lang="nb-NO" altLang="zh-CN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"</a:t>
            </a:r>
          </a:p>
          <a:p>
            <a:pPr algn="just">
              <a:lnSpc>
                <a:spcPct val="130000"/>
              </a:lnSpc>
            </a:pPr>
            <a:r>
              <a:rPr lang="nb-NO" altLang="zh-CN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print(type(x))</a:t>
            </a:r>
          </a:p>
          <a:p>
            <a:pPr algn="just">
              <a:lnSpc>
                <a:spcPct val="130000"/>
              </a:lnSpc>
            </a:pPr>
            <a:r>
              <a:rPr lang="nb-NO" altLang="zh-CN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print(id(x))</a:t>
            </a:r>
          </a:p>
          <a:p>
            <a:pPr algn="just">
              <a:lnSpc>
                <a:spcPct val="130000"/>
              </a:lnSpc>
            </a:pPr>
            <a:r>
              <a:rPr lang="nb-NO" altLang="zh-CN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x=21</a:t>
            </a:r>
          </a:p>
          <a:p>
            <a:pPr algn="just">
              <a:lnSpc>
                <a:spcPct val="130000"/>
              </a:lnSpc>
            </a:pPr>
            <a:r>
              <a:rPr lang="nb-NO" altLang="zh-CN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print(type(x))</a:t>
            </a:r>
          </a:p>
          <a:p>
            <a:pPr algn="just">
              <a:lnSpc>
                <a:spcPct val="130000"/>
              </a:lnSpc>
            </a:pPr>
            <a:r>
              <a:rPr lang="nb-NO" altLang="zh-CN" sz="14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print(id(x))</a:t>
            </a:r>
            <a:endParaRPr lang="nb-NO" altLang="zh-CN" sz="1400" dirty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1" name="TextBox 7">
            <a:extLst>
              <a:ext uri="{FF2B5EF4-FFF2-40B4-BE49-F238E27FC236}">
                <a16:creationId xmlns="" xmlns:a16="http://schemas.microsoft.com/office/drawing/2014/main" id="{8DE6CD62-A5CF-42EF-B6BB-0447C20B7252}"/>
              </a:ext>
            </a:extLst>
          </p:cNvPr>
          <p:cNvSpPr txBox="1"/>
          <p:nvPr/>
        </p:nvSpPr>
        <p:spPr>
          <a:xfrm>
            <a:off x="2038790" y="4231166"/>
            <a:ext cx="3940056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b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实例</a:t>
            </a:r>
            <a:r>
              <a:rPr lang="en-US" altLang="zh-CN" sz="1800" b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2-2 </a:t>
            </a:r>
            <a:r>
              <a:rPr lang="zh-CN" altLang="en-US" sz="1800" b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的代码如下所示。</a:t>
            </a:r>
            <a:endParaRPr lang="zh-CN" altLang="en-US" sz="1800" b="1" dirty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6852826" y="4927504"/>
            <a:ext cx="474122" cy="294980"/>
            <a:chOff x="10331583" y="2695168"/>
            <a:chExt cx="457940" cy="284912"/>
          </a:xfrm>
          <a:solidFill>
            <a:srgbClr val="CE262B"/>
          </a:solidFill>
        </p:grpSpPr>
        <p:sp>
          <p:nvSpPr>
            <p:cNvPr id="52" name="Freeform 80"/>
            <p:cNvSpPr>
              <a:spLocks/>
            </p:cNvSpPr>
            <p:nvPr/>
          </p:nvSpPr>
          <p:spPr bwMode="auto">
            <a:xfrm>
              <a:off x="10677640" y="2717285"/>
              <a:ext cx="111883" cy="231572"/>
            </a:xfrm>
            <a:custGeom>
              <a:avLst/>
              <a:gdLst>
                <a:gd name="T0" fmla="*/ 46 w 47"/>
                <a:gd name="T1" fmla="*/ 97 h 97"/>
                <a:gd name="T2" fmla="*/ 47 w 47"/>
                <a:gd name="T3" fmla="*/ 94 h 97"/>
                <a:gd name="T4" fmla="*/ 47 w 47"/>
                <a:gd name="T5" fmla="*/ 7 h 97"/>
                <a:gd name="T6" fmla="*/ 45 w 47"/>
                <a:gd name="T7" fmla="*/ 0 h 97"/>
                <a:gd name="T8" fmla="*/ 0 w 47"/>
                <a:gd name="T9" fmla="*/ 40 h 97"/>
                <a:gd name="T10" fmla="*/ 46 w 47"/>
                <a:gd name="T11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97">
                  <a:moveTo>
                    <a:pt x="46" y="97"/>
                  </a:moveTo>
                  <a:cubicBezTo>
                    <a:pt x="46" y="96"/>
                    <a:pt x="47" y="95"/>
                    <a:pt x="47" y="94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7" y="5"/>
                    <a:pt x="46" y="2"/>
                    <a:pt x="45" y="0"/>
                  </a:cubicBezTo>
                  <a:cubicBezTo>
                    <a:pt x="0" y="40"/>
                    <a:pt x="0" y="40"/>
                    <a:pt x="0" y="40"/>
                  </a:cubicBezTo>
                  <a:lnTo>
                    <a:pt x="46" y="97"/>
                  </a:lnTo>
                  <a:close/>
                </a:path>
              </a:pathLst>
            </a:custGeom>
            <a:solidFill>
              <a:srgbClr val="2A28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3" name="Freeform 81"/>
            <p:cNvSpPr>
              <a:spLocks/>
            </p:cNvSpPr>
            <p:nvPr/>
          </p:nvSpPr>
          <p:spPr bwMode="auto">
            <a:xfrm>
              <a:off x="10345894" y="2695168"/>
              <a:ext cx="426717" cy="193844"/>
            </a:xfrm>
            <a:custGeom>
              <a:avLst/>
              <a:gdLst>
                <a:gd name="T0" fmla="*/ 90 w 179"/>
                <a:gd name="T1" fmla="*/ 81 h 81"/>
                <a:gd name="T2" fmla="*/ 179 w 179"/>
                <a:gd name="T3" fmla="*/ 3 h 81"/>
                <a:gd name="T4" fmla="*/ 169 w 179"/>
                <a:gd name="T5" fmla="*/ 0 h 81"/>
                <a:gd name="T6" fmla="*/ 10 w 179"/>
                <a:gd name="T7" fmla="*/ 0 h 81"/>
                <a:gd name="T8" fmla="*/ 0 w 179"/>
                <a:gd name="T9" fmla="*/ 3 h 81"/>
                <a:gd name="T10" fmla="*/ 90 w 179"/>
                <a:gd name="T1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81">
                  <a:moveTo>
                    <a:pt x="90" y="81"/>
                  </a:moveTo>
                  <a:cubicBezTo>
                    <a:pt x="179" y="3"/>
                    <a:pt x="179" y="3"/>
                    <a:pt x="179" y="3"/>
                  </a:cubicBezTo>
                  <a:cubicBezTo>
                    <a:pt x="176" y="1"/>
                    <a:pt x="173" y="0"/>
                    <a:pt x="16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6" y="0"/>
                    <a:pt x="3" y="1"/>
                    <a:pt x="0" y="3"/>
                  </a:cubicBezTo>
                  <a:lnTo>
                    <a:pt x="90" y="81"/>
                  </a:lnTo>
                  <a:close/>
                </a:path>
              </a:pathLst>
            </a:custGeom>
            <a:solidFill>
              <a:srgbClr val="2A28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4" name="Freeform 82"/>
            <p:cNvSpPr>
              <a:spLocks/>
            </p:cNvSpPr>
            <p:nvPr/>
          </p:nvSpPr>
          <p:spPr bwMode="auto">
            <a:xfrm>
              <a:off x="10340690" y="2823964"/>
              <a:ext cx="437125" cy="156116"/>
            </a:xfrm>
            <a:custGeom>
              <a:avLst/>
              <a:gdLst>
                <a:gd name="T0" fmla="*/ 134 w 183"/>
                <a:gd name="T1" fmla="*/ 0 h 65"/>
                <a:gd name="T2" fmla="*/ 94 w 183"/>
                <a:gd name="T3" fmla="*/ 36 h 65"/>
                <a:gd name="T4" fmla="*/ 92 w 183"/>
                <a:gd name="T5" fmla="*/ 37 h 65"/>
                <a:gd name="T6" fmla="*/ 89 w 183"/>
                <a:gd name="T7" fmla="*/ 36 h 65"/>
                <a:gd name="T8" fmla="*/ 49 w 183"/>
                <a:gd name="T9" fmla="*/ 0 h 65"/>
                <a:gd name="T10" fmla="*/ 0 w 183"/>
                <a:gd name="T11" fmla="*/ 60 h 65"/>
                <a:gd name="T12" fmla="*/ 12 w 183"/>
                <a:gd name="T13" fmla="*/ 65 h 65"/>
                <a:gd name="T14" fmla="*/ 171 w 183"/>
                <a:gd name="T15" fmla="*/ 65 h 65"/>
                <a:gd name="T16" fmla="*/ 183 w 183"/>
                <a:gd name="T17" fmla="*/ 60 h 65"/>
                <a:gd name="T18" fmla="*/ 134 w 183"/>
                <a:gd name="T1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3" h="65">
                  <a:moveTo>
                    <a:pt x="134" y="0"/>
                  </a:moveTo>
                  <a:cubicBezTo>
                    <a:pt x="94" y="36"/>
                    <a:pt x="94" y="36"/>
                    <a:pt x="94" y="36"/>
                  </a:cubicBezTo>
                  <a:cubicBezTo>
                    <a:pt x="93" y="36"/>
                    <a:pt x="93" y="37"/>
                    <a:pt x="92" y="37"/>
                  </a:cubicBezTo>
                  <a:cubicBezTo>
                    <a:pt x="91" y="37"/>
                    <a:pt x="90" y="36"/>
                    <a:pt x="89" y="36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3" y="63"/>
                    <a:pt x="7" y="65"/>
                    <a:pt x="12" y="65"/>
                  </a:cubicBezTo>
                  <a:cubicBezTo>
                    <a:pt x="171" y="65"/>
                    <a:pt x="171" y="65"/>
                    <a:pt x="171" y="65"/>
                  </a:cubicBezTo>
                  <a:cubicBezTo>
                    <a:pt x="176" y="65"/>
                    <a:pt x="180" y="63"/>
                    <a:pt x="183" y="60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rgbClr val="2A28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5" name="Freeform 83"/>
            <p:cNvSpPr>
              <a:spLocks/>
            </p:cNvSpPr>
            <p:nvPr/>
          </p:nvSpPr>
          <p:spPr bwMode="auto">
            <a:xfrm>
              <a:off x="10331583" y="2717285"/>
              <a:ext cx="111883" cy="231572"/>
            </a:xfrm>
            <a:custGeom>
              <a:avLst/>
              <a:gdLst>
                <a:gd name="T0" fmla="*/ 1 w 47"/>
                <a:gd name="T1" fmla="*/ 0 h 97"/>
                <a:gd name="T2" fmla="*/ 0 w 47"/>
                <a:gd name="T3" fmla="*/ 7 h 97"/>
                <a:gd name="T4" fmla="*/ 0 w 47"/>
                <a:gd name="T5" fmla="*/ 94 h 97"/>
                <a:gd name="T6" fmla="*/ 0 w 47"/>
                <a:gd name="T7" fmla="*/ 97 h 97"/>
                <a:gd name="T8" fmla="*/ 47 w 47"/>
                <a:gd name="T9" fmla="*/ 40 h 97"/>
                <a:gd name="T10" fmla="*/ 1 w 47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97">
                  <a:moveTo>
                    <a:pt x="1" y="0"/>
                  </a:moveTo>
                  <a:cubicBezTo>
                    <a:pt x="0" y="2"/>
                    <a:pt x="0" y="5"/>
                    <a:pt x="0" y="7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5"/>
                    <a:pt x="0" y="96"/>
                    <a:pt x="0" y="97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2A28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8" name="矩形 47"/>
          <p:cNvSpPr/>
          <p:nvPr/>
        </p:nvSpPr>
        <p:spPr>
          <a:xfrm>
            <a:off x="6626659" y="4001653"/>
            <a:ext cx="4459266" cy="2628541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="" xmlns:a16="http://schemas.microsoft.com/office/drawing/2014/main" id="{503E0C68-DA60-417A-94AF-3E2A39D1D51A}"/>
              </a:ext>
            </a:extLst>
          </p:cNvPr>
          <p:cNvSpPr txBox="1"/>
          <p:nvPr/>
        </p:nvSpPr>
        <p:spPr>
          <a:xfrm>
            <a:off x="7550422" y="4802189"/>
            <a:ext cx="2971856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&lt;class 'str'&gt;</a:t>
            </a:r>
          </a:p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2448125806896</a:t>
            </a:r>
          </a:p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&lt;class 'int'&gt;</a:t>
            </a:r>
          </a:p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140722800285984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1" name="TextBox 7">
            <a:extLst>
              <a:ext uri="{FF2B5EF4-FFF2-40B4-BE49-F238E27FC236}">
                <a16:creationId xmlns="" xmlns:a16="http://schemas.microsoft.com/office/drawing/2014/main" id="{8DE6CD62-A5CF-42EF-B6BB-0447C20B7252}"/>
              </a:ext>
            </a:extLst>
          </p:cNvPr>
          <p:cNvSpPr txBox="1"/>
          <p:nvPr/>
        </p:nvSpPr>
        <p:spPr>
          <a:xfrm>
            <a:off x="7519317" y="4230055"/>
            <a:ext cx="3351164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实例</a:t>
            </a:r>
            <a:r>
              <a:rPr lang="en-US" altLang="zh-CN" sz="18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2-2 </a:t>
            </a:r>
            <a:r>
              <a:rPr lang="zh-CN" altLang="en-US" sz="18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代码的运行结果如下。</a:t>
            </a:r>
            <a:endParaRPr lang="zh-CN" altLang="en-US" sz="1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498795" y="4871128"/>
            <a:ext cx="328652" cy="475468"/>
            <a:chOff x="6429985" y="2606702"/>
            <a:chExt cx="317436" cy="459241"/>
          </a:xfrm>
          <a:solidFill>
            <a:schemeClr val="bg1"/>
          </a:solidFill>
        </p:grpSpPr>
        <p:sp>
          <p:nvSpPr>
            <p:cNvPr id="32" name="Freeform 69"/>
            <p:cNvSpPr>
              <a:spLocks/>
            </p:cNvSpPr>
            <p:nvPr/>
          </p:nvSpPr>
          <p:spPr bwMode="auto">
            <a:xfrm>
              <a:off x="6570489" y="2777129"/>
              <a:ext cx="20815" cy="174329"/>
            </a:xfrm>
            <a:custGeom>
              <a:avLst/>
              <a:gdLst>
                <a:gd name="T0" fmla="*/ 5 w 9"/>
                <a:gd name="T1" fmla="*/ 73 h 73"/>
                <a:gd name="T2" fmla="*/ 9 w 9"/>
                <a:gd name="T3" fmla="*/ 68 h 73"/>
                <a:gd name="T4" fmla="*/ 9 w 9"/>
                <a:gd name="T5" fmla="*/ 5 h 73"/>
                <a:gd name="T6" fmla="*/ 5 w 9"/>
                <a:gd name="T7" fmla="*/ 0 h 73"/>
                <a:gd name="T8" fmla="*/ 0 w 9"/>
                <a:gd name="T9" fmla="*/ 5 h 73"/>
                <a:gd name="T10" fmla="*/ 0 w 9"/>
                <a:gd name="T11" fmla="*/ 68 h 73"/>
                <a:gd name="T12" fmla="*/ 5 w 9"/>
                <a:gd name="T13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73">
                  <a:moveTo>
                    <a:pt x="5" y="73"/>
                  </a:moveTo>
                  <a:cubicBezTo>
                    <a:pt x="7" y="73"/>
                    <a:pt x="9" y="71"/>
                    <a:pt x="9" y="68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1"/>
                    <a:pt x="2" y="73"/>
                    <a:pt x="5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7" name="Freeform 70"/>
            <p:cNvSpPr>
              <a:spLocks/>
            </p:cNvSpPr>
            <p:nvPr/>
          </p:nvSpPr>
          <p:spPr bwMode="auto">
            <a:xfrm>
              <a:off x="6642042" y="2689964"/>
              <a:ext cx="20815" cy="261494"/>
            </a:xfrm>
            <a:custGeom>
              <a:avLst/>
              <a:gdLst>
                <a:gd name="T0" fmla="*/ 4 w 9"/>
                <a:gd name="T1" fmla="*/ 109 h 109"/>
                <a:gd name="T2" fmla="*/ 9 w 9"/>
                <a:gd name="T3" fmla="*/ 104 h 109"/>
                <a:gd name="T4" fmla="*/ 9 w 9"/>
                <a:gd name="T5" fmla="*/ 4 h 109"/>
                <a:gd name="T6" fmla="*/ 4 w 9"/>
                <a:gd name="T7" fmla="*/ 0 h 109"/>
                <a:gd name="T8" fmla="*/ 0 w 9"/>
                <a:gd name="T9" fmla="*/ 4 h 109"/>
                <a:gd name="T10" fmla="*/ 0 w 9"/>
                <a:gd name="T11" fmla="*/ 104 h 109"/>
                <a:gd name="T12" fmla="*/ 4 w 9"/>
                <a:gd name="T13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09">
                  <a:moveTo>
                    <a:pt x="4" y="109"/>
                  </a:moveTo>
                  <a:cubicBezTo>
                    <a:pt x="7" y="109"/>
                    <a:pt x="9" y="107"/>
                    <a:pt x="9" y="10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7"/>
                    <a:pt x="2" y="109"/>
                    <a:pt x="4" y="1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8" name="Freeform 71"/>
            <p:cNvSpPr>
              <a:spLocks/>
            </p:cNvSpPr>
            <p:nvPr/>
          </p:nvSpPr>
          <p:spPr bwMode="auto">
            <a:xfrm>
              <a:off x="6501538" y="2881206"/>
              <a:ext cx="20815" cy="70252"/>
            </a:xfrm>
            <a:custGeom>
              <a:avLst/>
              <a:gdLst>
                <a:gd name="T0" fmla="*/ 5 w 9"/>
                <a:gd name="T1" fmla="*/ 29 h 29"/>
                <a:gd name="T2" fmla="*/ 9 w 9"/>
                <a:gd name="T3" fmla="*/ 24 h 29"/>
                <a:gd name="T4" fmla="*/ 9 w 9"/>
                <a:gd name="T5" fmla="*/ 5 h 29"/>
                <a:gd name="T6" fmla="*/ 5 w 9"/>
                <a:gd name="T7" fmla="*/ 0 h 29"/>
                <a:gd name="T8" fmla="*/ 0 w 9"/>
                <a:gd name="T9" fmla="*/ 5 h 29"/>
                <a:gd name="T10" fmla="*/ 0 w 9"/>
                <a:gd name="T11" fmla="*/ 24 h 29"/>
                <a:gd name="T12" fmla="*/ 5 w 9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29">
                  <a:moveTo>
                    <a:pt x="5" y="29"/>
                  </a:moveTo>
                  <a:cubicBezTo>
                    <a:pt x="7" y="29"/>
                    <a:pt x="9" y="27"/>
                    <a:pt x="9" y="24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7"/>
                    <a:pt x="2" y="29"/>
                    <a:pt x="5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9" name="Freeform 72"/>
            <p:cNvSpPr>
              <a:spLocks/>
            </p:cNvSpPr>
            <p:nvPr/>
          </p:nvSpPr>
          <p:spPr bwMode="auto">
            <a:xfrm>
              <a:off x="6489829" y="2963167"/>
              <a:ext cx="192543" cy="20815"/>
            </a:xfrm>
            <a:custGeom>
              <a:avLst/>
              <a:gdLst>
                <a:gd name="T0" fmla="*/ 77 w 81"/>
                <a:gd name="T1" fmla="*/ 0 h 9"/>
                <a:gd name="T2" fmla="*/ 4 w 81"/>
                <a:gd name="T3" fmla="*/ 0 h 9"/>
                <a:gd name="T4" fmla="*/ 0 w 81"/>
                <a:gd name="T5" fmla="*/ 4 h 9"/>
                <a:gd name="T6" fmla="*/ 4 w 81"/>
                <a:gd name="T7" fmla="*/ 9 h 9"/>
                <a:gd name="T8" fmla="*/ 77 w 81"/>
                <a:gd name="T9" fmla="*/ 9 h 9"/>
                <a:gd name="T10" fmla="*/ 81 w 81"/>
                <a:gd name="T11" fmla="*/ 4 h 9"/>
                <a:gd name="T12" fmla="*/ 77 w 81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9">
                  <a:moveTo>
                    <a:pt x="77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79" y="9"/>
                    <a:pt x="81" y="7"/>
                    <a:pt x="81" y="4"/>
                  </a:cubicBezTo>
                  <a:cubicBezTo>
                    <a:pt x="81" y="2"/>
                    <a:pt x="79" y="0"/>
                    <a:pt x="7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0" name="Freeform 73"/>
            <p:cNvSpPr>
              <a:spLocks noEditPoints="1"/>
            </p:cNvSpPr>
            <p:nvPr/>
          </p:nvSpPr>
          <p:spPr bwMode="auto">
            <a:xfrm>
              <a:off x="6429985" y="2606702"/>
              <a:ext cx="317436" cy="459241"/>
            </a:xfrm>
            <a:custGeom>
              <a:avLst/>
              <a:gdLst>
                <a:gd name="T0" fmla="*/ 111 w 133"/>
                <a:gd name="T1" fmla="*/ 0 h 192"/>
                <a:gd name="T2" fmla="*/ 22 w 133"/>
                <a:gd name="T3" fmla="*/ 0 h 192"/>
                <a:gd name="T4" fmla="*/ 0 w 133"/>
                <a:gd name="T5" fmla="*/ 22 h 192"/>
                <a:gd name="T6" fmla="*/ 0 w 133"/>
                <a:gd name="T7" fmla="*/ 171 h 192"/>
                <a:gd name="T8" fmla="*/ 22 w 133"/>
                <a:gd name="T9" fmla="*/ 192 h 192"/>
                <a:gd name="T10" fmla="*/ 111 w 133"/>
                <a:gd name="T11" fmla="*/ 192 h 192"/>
                <a:gd name="T12" fmla="*/ 133 w 133"/>
                <a:gd name="T13" fmla="*/ 171 h 192"/>
                <a:gd name="T14" fmla="*/ 133 w 133"/>
                <a:gd name="T15" fmla="*/ 22 h 192"/>
                <a:gd name="T16" fmla="*/ 111 w 133"/>
                <a:gd name="T17" fmla="*/ 0 h 192"/>
                <a:gd name="T18" fmla="*/ 50 w 133"/>
                <a:gd name="T19" fmla="*/ 13 h 192"/>
                <a:gd name="T20" fmla="*/ 78 w 133"/>
                <a:gd name="T21" fmla="*/ 13 h 192"/>
                <a:gd name="T22" fmla="*/ 82 w 133"/>
                <a:gd name="T23" fmla="*/ 17 h 192"/>
                <a:gd name="T24" fmla="*/ 78 w 133"/>
                <a:gd name="T25" fmla="*/ 22 h 192"/>
                <a:gd name="T26" fmla="*/ 50 w 133"/>
                <a:gd name="T27" fmla="*/ 22 h 192"/>
                <a:gd name="T28" fmla="*/ 46 w 133"/>
                <a:gd name="T29" fmla="*/ 17 h 192"/>
                <a:gd name="T30" fmla="*/ 50 w 133"/>
                <a:gd name="T31" fmla="*/ 13 h 192"/>
                <a:gd name="T32" fmla="*/ 42 w 133"/>
                <a:gd name="T33" fmla="*/ 179 h 192"/>
                <a:gd name="T34" fmla="*/ 28 w 133"/>
                <a:gd name="T35" fmla="*/ 179 h 192"/>
                <a:gd name="T36" fmla="*/ 24 w 133"/>
                <a:gd name="T37" fmla="*/ 175 h 192"/>
                <a:gd name="T38" fmla="*/ 28 w 133"/>
                <a:gd name="T39" fmla="*/ 171 h 192"/>
                <a:gd name="T40" fmla="*/ 42 w 133"/>
                <a:gd name="T41" fmla="*/ 171 h 192"/>
                <a:gd name="T42" fmla="*/ 46 w 133"/>
                <a:gd name="T43" fmla="*/ 175 h 192"/>
                <a:gd name="T44" fmla="*/ 42 w 133"/>
                <a:gd name="T45" fmla="*/ 179 h 192"/>
                <a:gd name="T46" fmla="*/ 74 w 133"/>
                <a:gd name="T47" fmla="*/ 179 h 192"/>
                <a:gd name="T48" fmla="*/ 60 w 133"/>
                <a:gd name="T49" fmla="*/ 179 h 192"/>
                <a:gd name="T50" fmla="*/ 55 w 133"/>
                <a:gd name="T51" fmla="*/ 175 h 192"/>
                <a:gd name="T52" fmla="*/ 60 w 133"/>
                <a:gd name="T53" fmla="*/ 171 h 192"/>
                <a:gd name="T54" fmla="*/ 74 w 133"/>
                <a:gd name="T55" fmla="*/ 171 h 192"/>
                <a:gd name="T56" fmla="*/ 78 w 133"/>
                <a:gd name="T57" fmla="*/ 175 h 192"/>
                <a:gd name="T58" fmla="*/ 74 w 133"/>
                <a:gd name="T59" fmla="*/ 179 h 192"/>
                <a:gd name="T60" fmla="*/ 105 w 133"/>
                <a:gd name="T61" fmla="*/ 179 h 192"/>
                <a:gd name="T62" fmla="*/ 91 w 133"/>
                <a:gd name="T63" fmla="*/ 179 h 192"/>
                <a:gd name="T64" fmla="*/ 87 w 133"/>
                <a:gd name="T65" fmla="*/ 175 h 192"/>
                <a:gd name="T66" fmla="*/ 91 w 133"/>
                <a:gd name="T67" fmla="*/ 171 h 192"/>
                <a:gd name="T68" fmla="*/ 105 w 133"/>
                <a:gd name="T69" fmla="*/ 171 h 192"/>
                <a:gd name="T70" fmla="*/ 109 w 133"/>
                <a:gd name="T71" fmla="*/ 175 h 192"/>
                <a:gd name="T72" fmla="*/ 105 w 133"/>
                <a:gd name="T73" fmla="*/ 179 h 192"/>
                <a:gd name="T74" fmla="*/ 118 w 133"/>
                <a:gd name="T75" fmla="*/ 163 h 192"/>
                <a:gd name="T76" fmla="*/ 114 w 133"/>
                <a:gd name="T77" fmla="*/ 167 h 192"/>
                <a:gd name="T78" fmla="*/ 19 w 133"/>
                <a:gd name="T79" fmla="*/ 167 h 192"/>
                <a:gd name="T80" fmla="*/ 15 w 133"/>
                <a:gd name="T81" fmla="*/ 163 h 192"/>
                <a:gd name="T82" fmla="*/ 15 w 133"/>
                <a:gd name="T83" fmla="*/ 30 h 192"/>
                <a:gd name="T84" fmla="*/ 19 w 133"/>
                <a:gd name="T85" fmla="*/ 26 h 192"/>
                <a:gd name="T86" fmla="*/ 114 w 133"/>
                <a:gd name="T87" fmla="*/ 26 h 192"/>
                <a:gd name="T88" fmla="*/ 118 w 133"/>
                <a:gd name="T89" fmla="*/ 30 h 192"/>
                <a:gd name="T90" fmla="*/ 118 w 133"/>
                <a:gd name="T91" fmla="*/ 163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3" h="192">
                  <a:moveTo>
                    <a:pt x="11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3"/>
                    <a:pt x="10" y="192"/>
                    <a:pt x="2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23" y="192"/>
                    <a:pt x="133" y="183"/>
                    <a:pt x="133" y="171"/>
                  </a:cubicBezTo>
                  <a:cubicBezTo>
                    <a:pt x="133" y="22"/>
                    <a:pt x="133" y="22"/>
                    <a:pt x="133" y="22"/>
                  </a:cubicBezTo>
                  <a:cubicBezTo>
                    <a:pt x="133" y="10"/>
                    <a:pt x="123" y="0"/>
                    <a:pt x="111" y="0"/>
                  </a:cubicBezTo>
                  <a:close/>
                  <a:moveTo>
                    <a:pt x="50" y="13"/>
                  </a:moveTo>
                  <a:cubicBezTo>
                    <a:pt x="78" y="13"/>
                    <a:pt x="78" y="13"/>
                    <a:pt x="78" y="13"/>
                  </a:cubicBezTo>
                  <a:cubicBezTo>
                    <a:pt x="81" y="13"/>
                    <a:pt x="82" y="15"/>
                    <a:pt x="82" y="17"/>
                  </a:cubicBezTo>
                  <a:cubicBezTo>
                    <a:pt x="82" y="20"/>
                    <a:pt x="81" y="22"/>
                    <a:pt x="78" y="22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48" y="22"/>
                    <a:pt x="46" y="20"/>
                    <a:pt x="46" y="17"/>
                  </a:cubicBezTo>
                  <a:cubicBezTo>
                    <a:pt x="46" y="15"/>
                    <a:pt x="48" y="13"/>
                    <a:pt x="50" y="13"/>
                  </a:cubicBezTo>
                  <a:close/>
                  <a:moveTo>
                    <a:pt x="42" y="179"/>
                  </a:moveTo>
                  <a:cubicBezTo>
                    <a:pt x="28" y="179"/>
                    <a:pt x="28" y="179"/>
                    <a:pt x="28" y="179"/>
                  </a:cubicBezTo>
                  <a:cubicBezTo>
                    <a:pt x="25" y="179"/>
                    <a:pt x="24" y="178"/>
                    <a:pt x="24" y="175"/>
                  </a:cubicBezTo>
                  <a:cubicBezTo>
                    <a:pt x="24" y="173"/>
                    <a:pt x="25" y="171"/>
                    <a:pt x="28" y="171"/>
                  </a:cubicBezTo>
                  <a:cubicBezTo>
                    <a:pt x="42" y="171"/>
                    <a:pt x="42" y="171"/>
                    <a:pt x="42" y="171"/>
                  </a:cubicBezTo>
                  <a:cubicBezTo>
                    <a:pt x="44" y="171"/>
                    <a:pt x="46" y="173"/>
                    <a:pt x="46" y="175"/>
                  </a:cubicBezTo>
                  <a:cubicBezTo>
                    <a:pt x="46" y="178"/>
                    <a:pt x="44" y="179"/>
                    <a:pt x="42" y="179"/>
                  </a:cubicBezTo>
                  <a:close/>
                  <a:moveTo>
                    <a:pt x="74" y="179"/>
                  </a:moveTo>
                  <a:cubicBezTo>
                    <a:pt x="60" y="179"/>
                    <a:pt x="60" y="179"/>
                    <a:pt x="60" y="179"/>
                  </a:cubicBezTo>
                  <a:cubicBezTo>
                    <a:pt x="57" y="179"/>
                    <a:pt x="55" y="178"/>
                    <a:pt x="55" y="175"/>
                  </a:cubicBezTo>
                  <a:cubicBezTo>
                    <a:pt x="55" y="173"/>
                    <a:pt x="57" y="171"/>
                    <a:pt x="60" y="171"/>
                  </a:cubicBezTo>
                  <a:cubicBezTo>
                    <a:pt x="74" y="171"/>
                    <a:pt x="74" y="171"/>
                    <a:pt x="74" y="171"/>
                  </a:cubicBezTo>
                  <a:cubicBezTo>
                    <a:pt x="76" y="171"/>
                    <a:pt x="78" y="173"/>
                    <a:pt x="78" y="175"/>
                  </a:cubicBezTo>
                  <a:cubicBezTo>
                    <a:pt x="78" y="178"/>
                    <a:pt x="76" y="179"/>
                    <a:pt x="74" y="179"/>
                  </a:cubicBezTo>
                  <a:close/>
                  <a:moveTo>
                    <a:pt x="105" y="179"/>
                  </a:moveTo>
                  <a:cubicBezTo>
                    <a:pt x="91" y="179"/>
                    <a:pt x="91" y="179"/>
                    <a:pt x="91" y="179"/>
                  </a:cubicBezTo>
                  <a:cubicBezTo>
                    <a:pt x="89" y="179"/>
                    <a:pt x="87" y="178"/>
                    <a:pt x="87" y="175"/>
                  </a:cubicBezTo>
                  <a:cubicBezTo>
                    <a:pt x="87" y="173"/>
                    <a:pt x="89" y="171"/>
                    <a:pt x="91" y="171"/>
                  </a:cubicBezTo>
                  <a:cubicBezTo>
                    <a:pt x="105" y="171"/>
                    <a:pt x="105" y="171"/>
                    <a:pt x="105" y="171"/>
                  </a:cubicBezTo>
                  <a:cubicBezTo>
                    <a:pt x="108" y="171"/>
                    <a:pt x="109" y="173"/>
                    <a:pt x="109" y="175"/>
                  </a:cubicBezTo>
                  <a:cubicBezTo>
                    <a:pt x="109" y="178"/>
                    <a:pt x="108" y="179"/>
                    <a:pt x="105" y="179"/>
                  </a:cubicBezTo>
                  <a:close/>
                  <a:moveTo>
                    <a:pt x="118" y="163"/>
                  </a:moveTo>
                  <a:cubicBezTo>
                    <a:pt x="118" y="166"/>
                    <a:pt x="116" y="167"/>
                    <a:pt x="114" y="167"/>
                  </a:cubicBezTo>
                  <a:cubicBezTo>
                    <a:pt x="19" y="167"/>
                    <a:pt x="19" y="167"/>
                    <a:pt x="19" y="167"/>
                  </a:cubicBezTo>
                  <a:cubicBezTo>
                    <a:pt x="17" y="167"/>
                    <a:pt x="15" y="166"/>
                    <a:pt x="15" y="163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5" y="27"/>
                    <a:pt x="17" y="26"/>
                    <a:pt x="19" y="26"/>
                  </a:cubicBezTo>
                  <a:cubicBezTo>
                    <a:pt x="114" y="26"/>
                    <a:pt x="114" y="26"/>
                    <a:pt x="114" y="26"/>
                  </a:cubicBezTo>
                  <a:cubicBezTo>
                    <a:pt x="116" y="26"/>
                    <a:pt x="118" y="27"/>
                    <a:pt x="118" y="30"/>
                  </a:cubicBezTo>
                  <a:lnTo>
                    <a:pt x="118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870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-73025" y="3734594"/>
            <a:ext cx="12186626" cy="1447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-73025" y="5517674"/>
            <a:ext cx="12186626" cy="731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2.3.2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变量定义及赋值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．变量指向不同类型的对象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文本框 335"/>
          <p:cNvSpPr txBox="1"/>
          <p:nvPr/>
        </p:nvSpPr>
        <p:spPr>
          <a:xfrm>
            <a:off x="754226" y="1829594"/>
            <a:ext cx="10946323" cy="484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以上示例可以看出，变量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的名称为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，变量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首先被赋予的数据类型为字符串，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然后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被赋予的数据类型为整型，并不是变量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的数据类型改变了，而是先后指向了不同的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内存空间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。这就意味着如果改变变量的值，将重新分配内存空间。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中，使用内置函数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id()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返回变量所指的内存空间的地址。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中，允许多个不同变量名的变量指向同一个内存空间，示例如下。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&gt;&gt;&gt;x=100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&gt;&gt;&gt;y=100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&gt;&gt;&gt;print("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指向的内存空间的地址为：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",id(x))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 print("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y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指向的内存空间的地址为：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",id(y))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运行结果如下。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指向的内存空间的地址为：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140727202538240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y </a:t>
            </a:r>
            <a:r>
              <a:rPr lang="zh-CN" altLang="en-US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指向的内存空间的地址为：</a:t>
            </a:r>
            <a:r>
              <a:rPr lang="en-US" altLang="zh-CN" sz="18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140727202538240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从以上的运行结果可以看出，两个变量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y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先后被赋予相同的整数值，但指向的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内存空间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的地址相同。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644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-73025" y="2759671"/>
            <a:ext cx="12186626" cy="8225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-73025" y="4953794"/>
            <a:ext cx="12186626" cy="731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2.3.2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变量定义及赋值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．为多个变量赋值</a:t>
            </a:r>
          </a:p>
        </p:txBody>
      </p:sp>
      <p:sp>
        <p:nvSpPr>
          <p:cNvPr id="22" name="文本框 335"/>
          <p:cNvSpPr txBox="1"/>
          <p:nvPr/>
        </p:nvSpPr>
        <p:spPr>
          <a:xfrm>
            <a:off x="754226" y="1829594"/>
            <a:ext cx="10946323" cy="447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允许同时为多个变量赋值。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 = b = c = 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以上语句用于创建整型对象，值为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，从后向前赋值，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个变量被赋予相同的数值。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也可以为多个对象指定多个变量。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a, b, x = 1, 2, "</a:t>
            </a: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LiMing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以上语句用于将两个整型数据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赋给变量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，将字符串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LiMing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赋给变量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596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的编程规范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4" name="Freeform 5">
            <a:extLst>
              <a:ext uri="{FF2B5EF4-FFF2-40B4-BE49-F238E27FC236}">
                <a16:creationId xmlns="" xmlns:a16="http://schemas.microsoft.com/office/drawing/2014/main" id="{FC656F91-0A43-452E-BA25-0BC686AC5038}"/>
              </a:ext>
            </a:extLst>
          </p:cNvPr>
          <p:cNvSpPr>
            <a:spLocks noEditPoints="1"/>
          </p:cNvSpPr>
          <p:nvPr/>
        </p:nvSpPr>
        <p:spPr bwMode="auto">
          <a:xfrm>
            <a:off x="5578875" y="1204519"/>
            <a:ext cx="298450" cy="3754438"/>
          </a:xfrm>
          <a:custGeom>
            <a:avLst/>
            <a:gdLst>
              <a:gd name="T0" fmla="*/ 79 w 103"/>
              <a:gd name="T1" fmla="*/ 610 h 1294"/>
              <a:gd name="T2" fmla="*/ 61 w 103"/>
              <a:gd name="T3" fmla="*/ 492 h 1294"/>
              <a:gd name="T4" fmla="*/ 103 w 103"/>
              <a:gd name="T5" fmla="*/ 415 h 1294"/>
              <a:gd name="T6" fmla="*/ 61 w 103"/>
              <a:gd name="T7" fmla="*/ 339 h 1294"/>
              <a:gd name="T8" fmla="*/ 79 w 103"/>
              <a:gd name="T9" fmla="*/ 220 h 1294"/>
              <a:gd name="T10" fmla="*/ 79 w 103"/>
              <a:gd name="T11" fmla="*/ 134 h 1294"/>
              <a:gd name="T12" fmla="*/ 61 w 103"/>
              <a:gd name="T13" fmla="*/ 82 h 1294"/>
              <a:gd name="T14" fmla="*/ 81 w 103"/>
              <a:gd name="T15" fmla="*/ 27 h 1294"/>
              <a:gd name="T16" fmla="*/ 22 w 103"/>
              <a:gd name="T17" fmla="*/ 33 h 1294"/>
              <a:gd name="T18" fmla="*/ 43 w 103"/>
              <a:gd name="T19" fmla="*/ 80 h 1294"/>
              <a:gd name="T20" fmla="*/ 25 w 103"/>
              <a:gd name="T21" fmla="*/ 134 h 1294"/>
              <a:gd name="T22" fmla="*/ 25 w 103"/>
              <a:gd name="T23" fmla="*/ 220 h 1294"/>
              <a:gd name="T24" fmla="*/ 43 w 103"/>
              <a:gd name="T25" fmla="*/ 338 h 1294"/>
              <a:gd name="T26" fmla="*/ 0 w 103"/>
              <a:gd name="T27" fmla="*/ 415 h 1294"/>
              <a:gd name="T28" fmla="*/ 43 w 103"/>
              <a:gd name="T29" fmla="*/ 492 h 1294"/>
              <a:gd name="T30" fmla="*/ 25 w 103"/>
              <a:gd name="T31" fmla="*/ 610 h 1294"/>
              <a:gd name="T32" fmla="*/ 25 w 103"/>
              <a:gd name="T33" fmla="*/ 696 h 1294"/>
              <a:gd name="T34" fmla="*/ 43 w 103"/>
              <a:gd name="T35" fmla="*/ 814 h 1294"/>
              <a:gd name="T36" fmla="*/ 0 w 103"/>
              <a:gd name="T37" fmla="*/ 891 h 1294"/>
              <a:gd name="T38" fmla="*/ 43 w 103"/>
              <a:gd name="T39" fmla="*/ 968 h 1294"/>
              <a:gd name="T40" fmla="*/ 25 w 103"/>
              <a:gd name="T41" fmla="*/ 1086 h 1294"/>
              <a:gd name="T42" fmla="*/ 25 w 103"/>
              <a:gd name="T43" fmla="*/ 1172 h 1294"/>
              <a:gd name="T44" fmla="*/ 43 w 103"/>
              <a:gd name="T45" fmla="*/ 1212 h 1294"/>
              <a:gd name="T46" fmla="*/ 23 w 103"/>
              <a:gd name="T47" fmla="*/ 1267 h 1294"/>
              <a:gd name="T48" fmla="*/ 82 w 103"/>
              <a:gd name="T49" fmla="*/ 1261 h 1294"/>
              <a:gd name="T50" fmla="*/ 61 w 103"/>
              <a:gd name="T51" fmla="*/ 1214 h 1294"/>
              <a:gd name="T52" fmla="*/ 79 w 103"/>
              <a:gd name="T53" fmla="*/ 1172 h 1294"/>
              <a:gd name="T54" fmla="*/ 79 w 103"/>
              <a:gd name="T55" fmla="*/ 1086 h 1294"/>
              <a:gd name="T56" fmla="*/ 61 w 103"/>
              <a:gd name="T57" fmla="*/ 968 h 1294"/>
              <a:gd name="T58" fmla="*/ 103 w 103"/>
              <a:gd name="T59" fmla="*/ 891 h 1294"/>
              <a:gd name="T60" fmla="*/ 61 w 103"/>
              <a:gd name="T61" fmla="*/ 815 h 1294"/>
              <a:gd name="T62" fmla="*/ 79 w 103"/>
              <a:gd name="T63" fmla="*/ 696 h 1294"/>
              <a:gd name="T64" fmla="*/ 65 w 103"/>
              <a:gd name="T65" fmla="*/ 1261 h 1294"/>
              <a:gd name="T66" fmla="*/ 39 w 103"/>
              <a:gd name="T67" fmla="*/ 1261 h 1294"/>
              <a:gd name="T68" fmla="*/ 52 w 103"/>
              <a:gd name="T69" fmla="*/ 1248 h 1294"/>
              <a:gd name="T70" fmla="*/ 65 w 103"/>
              <a:gd name="T71" fmla="*/ 1261 h 1294"/>
              <a:gd name="T72" fmla="*/ 52 w 103"/>
              <a:gd name="T73" fmla="*/ 46 h 1294"/>
              <a:gd name="T74" fmla="*/ 39 w 103"/>
              <a:gd name="T75" fmla="*/ 33 h 1294"/>
              <a:gd name="T76" fmla="*/ 65 w 103"/>
              <a:gd name="T77" fmla="*/ 33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3" h="1294">
                <a:moveTo>
                  <a:pt x="103" y="653"/>
                </a:moveTo>
                <a:cubicBezTo>
                  <a:pt x="103" y="635"/>
                  <a:pt x="94" y="619"/>
                  <a:pt x="79" y="610"/>
                </a:cubicBezTo>
                <a:cubicBezTo>
                  <a:pt x="68" y="603"/>
                  <a:pt x="61" y="590"/>
                  <a:pt x="61" y="576"/>
                </a:cubicBezTo>
                <a:cubicBezTo>
                  <a:pt x="61" y="492"/>
                  <a:pt x="61" y="492"/>
                  <a:pt x="61" y="492"/>
                </a:cubicBezTo>
                <a:cubicBezTo>
                  <a:pt x="61" y="478"/>
                  <a:pt x="68" y="465"/>
                  <a:pt x="79" y="458"/>
                </a:cubicBezTo>
                <a:cubicBezTo>
                  <a:pt x="93" y="449"/>
                  <a:pt x="103" y="433"/>
                  <a:pt x="103" y="415"/>
                </a:cubicBezTo>
                <a:cubicBezTo>
                  <a:pt x="103" y="397"/>
                  <a:pt x="93" y="381"/>
                  <a:pt x="79" y="372"/>
                </a:cubicBezTo>
                <a:cubicBezTo>
                  <a:pt x="68" y="365"/>
                  <a:pt x="61" y="352"/>
                  <a:pt x="61" y="339"/>
                </a:cubicBezTo>
                <a:cubicBezTo>
                  <a:pt x="61" y="254"/>
                  <a:pt x="61" y="254"/>
                  <a:pt x="61" y="254"/>
                </a:cubicBezTo>
                <a:cubicBezTo>
                  <a:pt x="61" y="240"/>
                  <a:pt x="68" y="227"/>
                  <a:pt x="79" y="220"/>
                </a:cubicBezTo>
                <a:cubicBezTo>
                  <a:pt x="94" y="211"/>
                  <a:pt x="103" y="195"/>
                  <a:pt x="103" y="177"/>
                </a:cubicBezTo>
                <a:cubicBezTo>
                  <a:pt x="103" y="159"/>
                  <a:pt x="94" y="143"/>
                  <a:pt x="79" y="134"/>
                </a:cubicBezTo>
                <a:cubicBezTo>
                  <a:pt x="68" y="127"/>
                  <a:pt x="61" y="114"/>
                  <a:pt x="61" y="100"/>
                </a:cubicBezTo>
                <a:cubicBezTo>
                  <a:pt x="61" y="82"/>
                  <a:pt x="61" y="82"/>
                  <a:pt x="61" y="82"/>
                </a:cubicBezTo>
                <a:cubicBezTo>
                  <a:pt x="61" y="71"/>
                  <a:pt x="65" y="62"/>
                  <a:pt x="73" y="54"/>
                </a:cubicBezTo>
                <a:cubicBezTo>
                  <a:pt x="80" y="48"/>
                  <a:pt x="83" y="38"/>
                  <a:pt x="81" y="27"/>
                </a:cubicBezTo>
                <a:cubicBezTo>
                  <a:pt x="79" y="15"/>
                  <a:pt x="70" y="6"/>
                  <a:pt x="58" y="4"/>
                </a:cubicBezTo>
                <a:cubicBezTo>
                  <a:pt x="39" y="0"/>
                  <a:pt x="22" y="15"/>
                  <a:pt x="22" y="33"/>
                </a:cubicBezTo>
                <a:cubicBezTo>
                  <a:pt x="22" y="42"/>
                  <a:pt x="26" y="49"/>
                  <a:pt x="32" y="55"/>
                </a:cubicBezTo>
                <a:cubicBezTo>
                  <a:pt x="39" y="62"/>
                  <a:pt x="43" y="70"/>
                  <a:pt x="43" y="8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3" y="114"/>
                  <a:pt x="36" y="127"/>
                  <a:pt x="25" y="134"/>
                </a:cubicBezTo>
                <a:cubicBezTo>
                  <a:pt x="10" y="143"/>
                  <a:pt x="1" y="159"/>
                  <a:pt x="1" y="177"/>
                </a:cubicBezTo>
                <a:cubicBezTo>
                  <a:pt x="1" y="195"/>
                  <a:pt x="10" y="211"/>
                  <a:pt x="25" y="220"/>
                </a:cubicBezTo>
                <a:cubicBezTo>
                  <a:pt x="36" y="227"/>
                  <a:pt x="43" y="240"/>
                  <a:pt x="43" y="254"/>
                </a:cubicBezTo>
                <a:cubicBezTo>
                  <a:pt x="43" y="338"/>
                  <a:pt x="43" y="338"/>
                  <a:pt x="43" y="338"/>
                </a:cubicBezTo>
                <a:cubicBezTo>
                  <a:pt x="43" y="352"/>
                  <a:pt x="36" y="365"/>
                  <a:pt x="24" y="372"/>
                </a:cubicBezTo>
                <a:cubicBezTo>
                  <a:pt x="10" y="381"/>
                  <a:pt x="0" y="397"/>
                  <a:pt x="0" y="415"/>
                </a:cubicBezTo>
                <a:cubicBezTo>
                  <a:pt x="0" y="433"/>
                  <a:pt x="10" y="449"/>
                  <a:pt x="24" y="458"/>
                </a:cubicBezTo>
                <a:cubicBezTo>
                  <a:pt x="36" y="466"/>
                  <a:pt x="43" y="478"/>
                  <a:pt x="43" y="492"/>
                </a:cubicBezTo>
                <a:cubicBezTo>
                  <a:pt x="43" y="576"/>
                  <a:pt x="43" y="576"/>
                  <a:pt x="43" y="576"/>
                </a:cubicBezTo>
                <a:cubicBezTo>
                  <a:pt x="43" y="590"/>
                  <a:pt x="36" y="603"/>
                  <a:pt x="25" y="610"/>
                </a:cubicBezTo>
                <a:cubicBezTo>
                  <a:pt x="10" y="619"/>
                  <a:pt x="1" y="635"/>
                  <a:pt x="1" y="653"/>
                </a:cubicBezTo>
                <a:cubicBezTo>
                  <a:pt x="1" y="671"/>
                  <a:pt x="10" y="687"/>
                  <a:pt x="25" y="696"/>
                </a:cubicBezTo>
                <a:cubicBezTo>
                  <a:pt x="36" y="704"/>
                  <a:pt x="43" y="716"/>
                  <a:pt x="43" y="730"/>
                </a:cubicBezTo>
                <a:cubicBezTo>
                  <a:pt x="43" y="814"/>
                  <a:pt x="43" y="814"/>
                  <a:pt x="43" y="814"/>
                </a:cubicBezTo>
                <a:cubicBezTo>
                  <a:pt x="43" y="828"/>
                  <a:pt x="36" y="841"/>
                  <a:pt x="24" y="848"/>
                </a:cubicBezTo>
                <a:cubicBezTo>
                  <a:pt x="10" y="857"/>
                  <a:pt x="0" y="873"/>
                  <a:pt x="0" y="891"/>
                </a:cubicBezTo>
                <a:cubicBezTo>
                  <a:pt x="0" y="909"/>
                  <a:pt x="10" y="925"/>
                  <a:pt x="24" y="934"/>
                </a:cubicBezTo>
                <a:cubicBezTo>
                  <a:pt x="36" y="942"/>
                  <a:pt x="43" y="954"/>
                  <a:pt x="43" y="968"/>
                </a:cubicBezTo>
                <a:cubicBezTo>
                  <a:pt x="43" y="1053"/>
                  <a:pt x="43" y="1053"/>
                  <a:pt x="43" y="1053"/>
                </a:cubicBezTo>
                <a:cubicBezTo>
                  <a:pt x="43" y="1066"/>
                  <a:pt x="36" y="1079"/>
                  <a:pt x="25" y="1086"/>
                </a:cubicBezTo>
                <a:cubicBezTo>
                  <a:pt x="10" y="1095"/>
                  <a:pt x="1" y="1111"/>
                  <a:pt x="1" y="1129"/>
                </a:cubicBezTo>
                <a:cubicBezTo>
                  <a:pt x="1" y="1147"/>
                  <a:pt x="10" y="1163"/>
                  <a:pt x="25" y="1172"/>
                </a:cubicBezTo>
                <a:cubicBezTo>
                  <a:pt x="36" y="1180"/>
                  <a:pt x="43" y="1192"/>
                  <a:pt x="43" y="1206"/>
                </a:cubicBezTo>
                <a:cubicBezTo>
                  <a:pt x="43" y="1212"/>
                  <a:pt x="43" y="1212"/>
                  <a:pt x="43" y="1212"/>
                </a:cubicBezTo>
                <a:cubicBezTo>
                  <a:pt x="43" y="1223"/>
                  <a:pt x="38" y="1233"/>
                  <a:pt x="31" y="1240"/>
                </a:cubicBezTo>
                <a:cubicBezTo>
                  <a:pt x="24" y="1246"/>
                  <a:pt x="21" y="1256"/>
                  <a:pt x="23" y="1267"/>
                </a:cubicBezTo>
                <a:cubicBezTo>
                  <a:pt x="25" y="1279"/>
                  <a:pt x="34" y="1288"/>
                  <a:pt x="46" y="1291"/>
                </a:cubicBezTo>
                <a:cubicBezTo>
                  <a:pt x="65" y="1294"/>
                  <a:pt x="82" y="1280"/>
                  <a:pt x="82" y="1261"/>
                </a:cubicBezTo>
                <a:cubicBezTo>
                  <a:pt x="82" y="1253"/>
                  <a:pt x="78" y="1245"/>
                  <a:pt x="72" y="1239"/>
                </a:cubicBezTo>
                <a:cubicBezTo>
                  <a:pt x="65" y="1233"/>
                  <a:pt x="61" y="1224"/>
                  <a:pt x="61" y="1214"/>
                </a:cubicBezTo>
                <a:cubicBezTo>
                  <a:pt x="61" y="1206"/>
                  <a:pt x="61" y="1206"/>
                  <a:pt x="61" y="1206"/>
                </a:cubicBezTo>
                <a:cubicBezTo>
                  <a:pt x="61" y="1192"/>
                  <a:pt x="68" y="1180"/>
                  <a:pt x="79" y="1172"/>
                </a:cubicBezTo>
                <a:cubicBezTo>
                  <a:pt x="94" y="1163"/>
                  <a:pt x="103" y="1147"/>
                  <a:pt x="103" y="1129"/>
                </a:cubicBezTo>
                <a:cubicBezTo>
                  <a:pt x="103" y="1111"/>
                  <a:pt x="94" y="1095"/>
                  <a:pt x="79" y="1086"/>
                </a:cubicBezTo>
                <a:cubicBezTo>
                  <a:pt x="68" y="1079"/>
                  <a:pt x="61" y="1066"/>
                  <a:pt x="61" y="1052"/>
                </a:cubicBezTo>
                <a:cubicBezTo>
                  <a:pt x="61" y="968"/>
                  <a:pt x="61" y="968"/>
                  <a:pt x="61" y="968"/>
                </a:cubicBezTo>
                <a:cubicBezTo>
                  <a:pt x="61" y="954"/>
                  <a:pt x="68" y="941"/>
                  <a:pt x="79" y="934"/>
                </a:cubicBezTo>
                <a:cubicBezTo>
                  <a:pt x="93" y="925"/>
                  <a:pt x="103" y="909"/>
                  <a:pt x="103" y="891"/>
                </a:cubicBezTo>
                <a:cubicBezTo>
                  <a:pt x="103" y="873"/>
                  <a:pt x="93" y="857"/>
                  <a:pt x="79" y="848"/>
                </a:cubicBezTo>
                <a:cubicBezTo>
                  <a:pt x="68" y="841"/>
                  <a:pt x="61" y="828"/>
                  <a:pt x="61" y="815"/>
                </a:cubicBezTo>
                <a:cubicBezTo>
                  <a:pt x="61" y="730"/>
                  <a:pt x="61" y="730"/>
                  <a:pt x="61" y="730"/>
                </a:cubicBezTo>
                <a:cubicBezTo>
                  <a:pt x="61" y="716"/>
                  <a:pt x="68" y="704"/>
                  <a:pt x="79" y="696"/>
                </a:cubicBezTo>
                <a:cubicBezTo>
                  <a:pt x="94" y="687"/>
                  <a:pt x="103" y="671"/>
                  <a:pt x="103" y="653"/>
                </a:cubicBezTo>
                <a:close/>
                <a:moveTo>
                  <a:pt x="65" y="1261"/>
                </a:moveTo>
                <a:cubicBezTo>
                  <a:pt x="65" y="1268"/>
                  <a:pt x="59" y="1274"/>
                  <a:pt x="52" y="1274"/>
                </a:cubicBezTo>
                <a:cubicBezTo>
                  <a:pt x="45" y="1274"/>
                  <a:pt x="39" y="1268"/>
                  <a:pt x="39" y="1261"/>
                </a:cubicBezTo>
                <a:cubicBezTo>
                  <a:pt x="39" y="1254"/>
                  <a:pt x="44" y="1249"/>
                  <a:pt x="51" y="1248"/>
                </a:cubicBezTo>
                <a:cubicBezTo>
                  <a:pt x="51" y="1248"/>
                  <a:pt x="52" y="1248"/>
                  <a:pt x="52" y="1248"/>
                </a:cubicBezTo>
                <a:cubicBezTo>
                  <a:pt x="52" y="1248"/>
                  <a:pt x="53" y="1248"/>
                  <a:pt x="53" y="1248"/>
                </a:cubicBezTo>
                <a:cubicBezTo>
                  <a:pt x="60" y="1249"/>
                  <a:pt x="65" y="1254"/>
                  <a:pt x="65" y="1261"/>
                </a:cubicBezTo>
                <a:close/>
                <a:moveTo>
                  <a:pt x="53" y="46"/>
                </a:moveTo>
                <a:cubicBezTo>
                  <a:pt x="53" y="46"/>
                  <a:pt x="52" y="46"/>
                  <a:pt x="52" y="46"/>
                </a:cubicBezTo>
                <a:cubicBezTo>
                  <a:pt x="52" y="46"/>
                  <a:pt x="51" y="46"/>
                  <a:pt x="51" y="46"/>
                </a:cubicBezTo>
                <a:cubicBezTo>
                  <a:pt x="44" y="45"/>
                  <a:pt x="39" y="40"/>
                  <a:pt x="39" y="33"/>
                </a:cubicBezTo>
                <a:cubicBezTo>
                  <a:pt x="39" y="26"/>
                  <a:pt x="45" y="20"/>
                  <a:pt x="52" y="20"/>
                </a:cubicBezTo>
                <a:cubicBezTo>
                  <a:pt x="59" y="20"/>
                  <a:pt x="65" y="26"/>
                  <a:pt x="65" y="33"/>
                </a:cubicBezTo>
                <a:cubicBezTo>
                  <a:pt x="65" y="40"/>
                  <a:pt x="60" y="45"/>
                  <a:pt x="53" y="46"/>
                </a:cubicBezTo>
                <a:close/>
              </a:path>
            </a:pathLst>
          </a:custGeom>
          <a:solidFill>
            <a:srgbClr val="3A41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5" name="Freeform 6">
            <a:extLst>
              <a:ext uri="{FF2B5EF4-FFF2-40B4-BE49-F238E27FC236}">
                <a16:creationId xmlns="" xmlns:a16="http://schemas.microsoft.com/office/drawing/2014/main" id="{C3AEB8A4-11A3-4F4B-8CBC-0B3FED73EAC3}"/>
              </a:ext>
            </a:extLst>
          </p:cNvPr>
          <p:cNvSpPr>
            <a:spLocks/>
          </p:cNvSpPr>
          <p:nvPr/>
        </p:nvSpPr>
        <p:spPr bwMode="auto">
          <a:xfrm>
            <a:off x="5929713" y="2153447"/>
            <a:ext cx="792163" cy="673100"/>
          </a:xfrm>
          <a:custGeom>
            <a:avLst/>
            <a:gdLst>
              <a:gd name="T0" fmla="*/ 66 w 273"/>
              <a:gd name="T1" fmla="*/ 0 h 232"/>
              <a:gd name="T2" fmla="*/ 32 w 273"/>
              <a:gd name="T3" fmla="*/ 17 h 232"/>
              <a:gd name="T4" fmla="*/ 0 w 273"/>
              <a:gd name="T5" fmla="*/ 61 h 232"/>
              <a:gd name="T6" fmla="*/ 0 w 273"/>
              <a:gd name="T7" fmla="*/ 61 h 232"/>
              <a:gd name="T8" fmla="*/ 0 w 273"/>
              <a:gd name="T9" fmla="*/ 171 h 232"/>
              <a:gd name="T10" fmla="*/ 32 w 273"/>
              <a:gd name="T11" fmla="*/ 215 h 232"/>
              <a:gd name="T12" fmla="*/ 66 w 273"/>
              <a:gd name="T13" fmla="*/ 232 h 232"/>
              <a:gd name="T14" fmla="*/ 273 w 273"/>
              <a:gd name="T15" fmla="*/ 232 h 232"/>
              <a:gd name="T16" fmla="*/ 273 w 273"/>
              <a:gd name="T17" fmla="*/ 0 h 232"/>
              <a:gd name="T18" fmla="*/ 66 w 273"/>
              <a:gd name="T19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" h="232">
                <a:moveTo>
                  <a:pt x="66" y="0"/>
                </a:moveTo>
                <a:cubicBezTo>
                  <a:pt x="52" y="0"/>
                  <a:pt x="40" y="7"/>
                  <a:pt x="32" y="17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27" y="93"/>
                  <a:pt x="27" y="139"/>
                  <a:pt x="0" y="171"/>
                </a:cubicBezTo>
                <a:cubicBezTo>
                  <a:pt x="32" y="215"/>
                  <a:pt x="32" y="215"/>
                  <a:pt x="32" y="215"/>
                </a:cubicBezTo>
                <a:cubicBezTo>
                  <a:pt x="40" y="226"/>
                  <a:pt x="52" y="232"/>
                  <a:pt x="66" y="232"/>
                </a:cubicBezTo>
                <a:cubicBezTo>
                  <a:pt x="273" y="232"/>
                  <a:pt x="273" y="232"/>
                  <a:pt x="273" y="232"/>
                </a:cubicBezTo>
                <a:cubicBezTo>
                  <a:pt x="273" y="0"/>
                  <a:pt x="273" y="0"/>
                  <a:pt x="273" y="0"/>
                </a:cubicBezTo>
                <a:lnTo>
                  <a:pt x="66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7" name="Oval 15">
            <a:extLst>
              <a:ext uri="{FF2B5EF4-FFF2-40B4-BE49-F238E27FC236}">
                <a16:creationId xmlns="" xmlns:a16="http://schemas.microsoft.com/office/drawing/2014/main" id="{F99C7FD0-BB49-4CD0-AEC4-8FC011318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725" y="1631159"/>
            <a:ext cx="165100" cy="1682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8" name="Oval 16">
            <a:extLst>
              <a:ext uri="{FF2B5EF4-FFF2-40B4-BE49-F238E27FC236}">
                <a16:creationId xmlns="" xmlns:a16="http://schemas.microsoft.com/office/drawing/2014/main" id="{E8C8F6C3-1F65-4EF9-9092-C251FD6B8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550" y="2324897"/>
            <a:ext cx="165100" cy="1651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9" name="Freeform 17">
            <a:extLst>
              <a:ext uri="{FF2B5EF4-FFF2-40B4-BE49-F238E27FC236}">
                <a16:creationId xmlns="" xmlns:a16="http://schemas.microsoft.com/office/drawing/2014/main" id="{1F432872-0D54-4C16-85E7-0A5026DB13C7}"/>
              </a:ext>
            </a:extLst>
          </p:cNvPr>
          <p:cNvSpPr>
            <a:spLocks/>
          </p:cNvSpPr>
          <p:nvPr/>
        </p:nvSpPr>
        <p:spPr bwMode="auto">
          <a:xfrm>
            <a:off x="5929713" y="3526634"/>
            <a:ext cx="792163" cy="673100"/>
          </a:xfrm>
          <a:custGeom>
            <a:avLst/>
            <a:gdLst>
              <a:gd name="T0" fmla="*/ 66 w 273"/>
              <a:gd name="T1" fmla="*/ 0 h 232"/>
              <a:gd name="T2" fmla="*/ 32 w 273"/>
              <a:gd name="T3" fmla="*/ 17 h 232"/>
              <a:gd name="T4" fmla="*/ 0 w 273"/>
              <a:gd name="T5" fmla="*/ 61 h 232"/>
              <a:gd name="T6" fmla="*/ 0 w 273"/>
              <a:gd name="T7" fmla="*/ 61 h 232"/>
              <a:gd name="T8" fmla="*/ 0 w 273"/>
              <a:gd name="T9" fmla="*/ 171 h 232"/>
              <a:gd name="T10" fmla="*/ 32 w 273"/>
              <a:gd name="T11" fmla="*/ 215 h 232"/>
              <a:gd name="T12" fmla="*/ 66 w 273"/>
              <a:gd name="T13" fmla="*/ 232 h 232"/>
              <a:gd name="T14" fmla="*/ 273 w 273"/>
              <a:gd name="T15" fmla="*/ 232 h 232"/>
              <a:gd name="T16" fmla="*/ 273 w 273"/>
              <a:gd name="T17" fmla="*/ 0 h 232"/>
              <a:gd name="T18" fmla="*/ 66 w 273"/>
              <a:gd name="T19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" h="232">
                <a:moveTo>
                  <a:pt x="66" y="0"/>
                </a:moveTo>
                <a:cubicBezTo>
                  <a:pt x="52" y="0"/>
                  <a:pt x="40" y="7"/>
                  <a:pt x="32" y="17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27" y="93"/>
                  <a:pt x="27" y="139"/>
                  <a:pt x="0" y="171"/>
                </a:cubicBezTo>
                <a:cubicBezTo>
                  <a:pt x="32" y="215"/>
                  <a:pt x="32" y="215"/>
                  <a:pt x="32" y="215"/>
                </a:cubicBezTo>
                <a:cubicBezTo>
                  <a:pt x="40" y="226"/>
                  <a:pt x="52" y="232"/>
                  <a:pt x="66" y="232"/>
                </a:cubicBezTo>
                <a:cubicBezTo>
                  <a:pt x="273" y="232"/>
                  <a:pt x="273" y="232"/>
                  <a:pt x="273" y="232"/>
                </a:cubicBezTo>
                <a:cubicBezTo>
                  <a:pt x="273" y="0"/>
                  <a:pt x="273" y="0"/>
                  <a:pt x="273" y="0"/>
                </a:cubicBezTo>
                <a:lnTo>
                  <a:pt x="66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1" name="Oval 20">
            <a:extLst>
              <a:ext uri="{FF2B5EF4-FFF2-40B4-BE49-F238E27FC236}">
                <a16:creationId xmlns="" xmlns:a16="http://schemas.microsoft.com/office/drawing/2014/main" id="{E070828F-D570-4A79-AC24-49E0C75A8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725" y="3015459"/>
            <a:ext cx="165100" cy="16668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2" name="Oval 25">
            <a:extLst>
              <a:ext uri="{FF2B5EF4-FFF2-40B4-BE49-F238E27FC236}">
                <a16:creationId xmlns="" xmlns:a16="http://schemas.microsoft.com/office/drawing/2014/main" id="{D0E58021-C78B-4655-928B-8E884195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550" y="3706022"/>
            <a:ext cx="165100" cy="16668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3" name="Oval 26">
            <a:extLst>
              <a:ext uri="{FF2B5EF4-FFF2-40B4-BE49-F238E27FC236}">
                <a16:creationId xmlns="" xmlns:a16="http://schemas.microsoft.com/office/drawing/2014/main" id="{4D521FB8-9095-4843-A38B-CB08C6A3A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725" y="4891199"/>
            <a:ext cx="165100" cy="1651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4" name="Freeform 28">
            <a:extLst>
              <a:ext uri="{FF2B5EF4-FFF2-40B4-BE49-F238E27FC236}">
                <a16:creationId xmlns="" xmlns:a16="http://schemas.microsoft.com/office/drawing/2014/main" id="{5C239BE5-B444-4FD9-9DA6-13659F238E94}"/>
              </a:ext>
            </a:extLst>
          </p:cNvPr>
          <p:cNvSpPr>
            <a:spLocks/>
          </p:cNvSpPr>
          <p:nvPr/>
        </p:nvSpPr>
        <p:spPr bwMode="auto">
          <a:xfrm>
            <a:off x="4743850" y="1399320"/>
            <a:ext cx="792163" cy="673100"/>
          </a:xfrm>
          <a:custGeom>
            <a:avLst/>
            <a:gdLst>
              <a:gd name="T0" fmla="*/ 206 w 273"/>
              <a:gd name="T1" fmla="*/ 0 h 232"/>
              <a:gd name="T2" fmla="*/ 240 w 273"/>
              <a:gd name="T3" fmla="*/ 17 h 232"/>
              <a:gd name="T4" fmla="*/ 273 w 273"/>
              <a:gd name="T5" fmla="*/ 61 h 232"/>
              <a:gd name="T6" fmla="*/ 273 w 273"/>
              <a:gd name="T7" fmla="*/ 61 h 232"/>
              <a:gd name="T8" fmla="*/ 273 w 273"/>
              <a:gd name="T9" fmla="*/ 171 h 232"/>
              <a:gd name="T10" fmla="*/ 240 w 273"/>
              <a:gd name="T11" fmla="*/ 215 h 232"/>
              <a:gd name="T12" fmla="*/ 206 w 273"/>
              <a:gd name="T13" fmla="*/ 232 h 232"/>
              <a:gd name="T14" fmla="*/ 0 w 273"/>
              <a:gd name="T15" fmla="*/ 232 h 232"/>
              <a:gd name="T16" fmla="*/ 0 w 273"/>
              <a:gd name="T17" fmla="*/ 0 h 232"/>
              <a:gd name="T18" fmla="*/ 206 w 273"/>
              <a:gd name="T19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" h="232">
                <a:moveTo>
                  <a:pt x="206" y="0"/>
                </a:moveTo>
                <a:cubicBezTo>
                  <a:pt x="220" y="0"/>
                  <a:pt x="232" y="6"/>
                  <a:pt x="240" y="17"/>
                </a:cubicBezTo>
                <a:cubicBezTo>
                  <a:pt x="273" y="61"/>
                  <a:pt x="273" y="61"/>
                  <a:pt x="273" y="61"/>
                </a:cubicBezTo>
                <a:cubicBezTo>
                  <a:pt x="273" y="61"/>
                  <a:pt x="273" y="61"/>
                  <a:pt x="273" y="61"/>
                </a:cubicBezTo>
                <a:cubicBezTo>
                  <a:pt x="246" y="93"/>
                  <a:pt x="246" y="139"/>
                  <a:pt x="273" y="171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32" y="226"/>
                  <a:pt x="220" y="232"/>
                  <a:pt x="206" y="232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0"/>
                  <a:pt x="0" y="0"/>
                  <a:pt x="0" y="0"/>
                </a:cubicBezTo>
                <a:lnTo>
                  <a:pt x="206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6" name="Freeform 31">
            <a:extLst>
              <a:ext uri="{FF2B5EF4-FFF2-40B4-BE49-F238E27FC236}">
                <a16:creationId xmlns="" xmlns:a16="http://schemas.microsoft.com/office/drawing/2014/main" id="{3DB5209E-EFA8-49B7-ABF0-C818A8EE43C3}"/>
              </a:ext>
            </a:extLst>
          </p:cNvPr>
          <p:cNvSpPr>
            <a:spLocks/>
          </p:cNvSpPr>
          <p:nvPr/>
        </p:nvSpPr>
        <p:spPr bwMode="auto">
          <a:xfrm>
            <a:off x="4743850" y="2780445"/>
            <a:ext cx="792163" cy="673100"/>
          </a:xfrm>
          <a:custGeom>
            <a:avLst/>
            <a:gdLst>
              <a:gd name="T0" fmla="*/ 206 w 273"/>
              <a:gd name="T1" fmla="*/ 0 h 232"/>
              <a:gd name="T2" fmla="*/ 240 w 273"/>
              <a:gd name="T3" fmla="*/ 17 h 232"/>
              <a:gd name="T4" fmla="*/ 273 w 273"/>
              <a:gd name="T5" fmla="*/ 61 h 232"/>
              <a:gd name="T6" fmla="*/ 273 w 273"/>
              <a:gd name="T7" fmla="*/ 61 h 232"/>
              <a:gd name="T8" fmla="*/ 273 w 273"/>
              <a:gd name="T9" fmla="*/ 171 h 232"/>
              <a:gd name="T10" fmla="*/ 240 w 273"/>
              <a:gd name="T11" fmla="*/ 215 h 232"/>
              <a:gd name="T12" fmla="*/ 206 w 273"/>
              <a:gd name="T13" fmla="*/ 232 h 232"/>
              <a:gd name="T14" fmla="*/ 0 w 273"/>
              <a:gd name="T15" fmla="*/ 232 h 232"/>
              <a:gd name="T16" fmla="*/ 0 w 273"/>
              <a:gd name="T17" fmla="*/ 0 h 232"/>
              <a:gd name="T18" fmla="*/ 206 w 273"/>
              <a:gd name="T19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" h="232">
                <a:moveTo>
                  <a:pt x="206" y="0"/>
                </a:moveTo>
                <a:cubicBezTo>
                  <a:pt x="220" y="0"/>
                  <a:pt x="232" y="7"/>
                  <a:pt x="240" y="17"/>
                </a:cubicBezTo>
                <a:cubicBezTo>
                  <a:pt x="273" y="61"/>
                  <a:pt x="273" y="61"/>
                  <a:pt x="273" y="61"/>
                </a:cubicBezTo>
                <a:cubicBezTo>
                  <a:pt x="273" y="61"/>
                  <a:pt x="273" y="61"/>
                  <a:pt x="273" y="61"/>
                </a:cubicBezTo>
                <a:cubicBezTo>
                  <a:pt x="246" y="93"/>
                  <a:pt x="246" y="139"/>
                  <a:pt x="273" y="171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32" y="226"/>
                  <a:pt x="220" y="232"/>
                  <a:pt x="206" y="232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0"/>
                  <a:pt x="0" y="0"/>
                  <a:pt x="0" y="0"/>
                </a:cubicBezTo>
                <a:lnTo>
                  <a:pt x="206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9" name="Freeform 51">
            <a:extLst>
              <a:ext uri="{FF2B5EF4-FFF2-40B4-BE49-F238E27FC236}">
                <a16:creationId xmlns="" xmlns:a16="http://schemas.microsoft.com/office/drawing/2014/main" id="{E9BD944F-3E53-4CBA-BCD6-A9BD7AC36EF8}"/>
              </a:ext>
            </a:extLst>
          </p:cNvPr>
          <p:cNvSpPr>
            <a:spLocks/>
          </p:cNvSpPr>
          <p:nvPr/>
        </p:nvSpPr>
        <p:spPr bwMode="auto">
          <a:xfrm>
            <a:off x="5929713" y="4910934"/>
            <a:ext cx="792163" cy="671513"/>
          </a:xfrm>
          <a:custGeom>
            <a:avLst/>
            <a:gdLst>
              <a:gd name="T0" fmla="*/ 66 w 273"/>
              <a:gd name="T1" fmla="*/ 0 h 231"/>
              <a:gd name="T2" fmla="*/ 32 w 273"/>
              <a:gd name="T3" fmla="*/ 17 h 231"/>
              <a:gd name="T4" fmla="*/ 0 w 273"/>
              <a:gd name="T5" fmla="*/ 60 h 231"/>
              <a:gd name="T6" fmla="*/ 0 w 273"/>
              <a:gd name="T7" fmla="*/ 60 h 231"/>
              <a:gd name="T8" fmla="*/ 0 w 273"/>
              <a:gd name="T9" fmla="*/ 171 h 231"/>
              <a:gd name="T10" fmla="*/ 32 w 273"/>
              <a:gd name="T11" fmla="*/ 214 h 231"/>
              <a:gd name="T12" fmla="*/ 66 w 273"/>
              <a:gd name="T13" fmla="*/ 231 h 231"/>
              <a:gd name="T14" fmla="*/ 273 w 273"/>
              <a:gd name="T15" fmla="*/ 231 h 231"/>
              <a:gd name="T16" fmla="*/ 273 w 273"/>
              <a:gd name="T17" fmla="*/ 0 h 231"/>
              <a:gd name="T18" fmla="*/ 66 w 273"/>
              <a:gd name="T1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" h="231">
                <a:moveTo>
                  <a:pt x="66" y="0"/>
                </a:moveTo>
                <a:cubicBezTo>
                  <a:pt x="52" y="0"/>
                  <a:pt x="40" y="6"/>
                  <a:pt x="32" y="17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27" y="92"/>
                  <a:pt x="27" y="139"/>
                  <a:pt x="0" y="171"/>
                </a:cubicBezTo>
                <a:cubicBezTo>
                  <a:pt x="32" y="214"/>
                  <a:pt x="32" y="214"/>
                  <a:pt x="32" y="214"/>
                </a:cubicBezTo>
                <a:cubicBezTo>
                  <a:pt x="40" y="225"/>
                  <a:pt x="52" y="231"/>
                  <a:pt x="66" y="231"/>
                </a:cubicBezTo>
                <a:cubicBezTo>
                  <a:pt x="273" y="231"/>
                  <a:pt x="273" y="231"/>
                  <a:pt x="273" y="231"/>
                </a:cubicBezTo>
                <a:cubicBezTo>
                  <a:pt x="273" y="0"/>
                  <a:pt x="273" y="0"/>
                  <a:pt x="273" y="0"/>
                </a:cubicBezTo>
                <a:lnTo>
                  <a:pt x="66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8" name="椭圆 65">
            <a:extLst>
              <a:ext uri="{FF2B5EF4-FFF2-40B4-BE49-F238E27FC236}">
                <a16:creationId xmlns="" xmlns:a16="http://schemas.microsoft.com/office/drawing/2014/main" id="{C6A33341-45A1-492D-B5D9-2F5A97BDA2C9}"/>
              </a:ext>
            </a:extLst>
          </p:cNvPr>
          <p:cNvSpPr/>
          <p:nvPr/>
        </p:nvSpPr>
        <p:spPr>
          <a:xfrm>
            <a:off x="4948728" y="1541906"/>
            <a:ext cx="382407" cy="387928"/>
          </a:xfrm>
          <a:custGeom>
            <a:avLst/>
            <a:gdLst>
              <a:gd name="T0" fmla="*/ 375 w 500"/>
              <a:gd name="T1" fmla="*/ 188 h 508"/>
              <a:gd name="T2" fmla="*/ 188 w 500"/>
              <a:gd name="T3" fmla="*/ 0 h 508"/>
              <a:gd name="T4" fmla="*/ 0 w 500"/>
              <a:gd name="T5" fmla="*/ 188 h 508"/>
              <a:gd name="T6" fmla="*/ 188 w 500"/>
              <a:gd name="T7" fmla="*/ 375 h 508"/>
              <a:gd name="T8" fmla="*/ 375 w 500"/>
              <a:gd name="T9" fmla="*/ 188 h 508"/>
              <a:gd name="T10" fmla="*/ 188 w 500"/>
              <a:gd name="T11" fmla="*/ 328 h 508"/>
              <a:gd name="T12" fmla="*/ 47 w 500"/>
              <a:gd name="T13" fmla="*/ 188 h 508"/>
              <a:gd name="T14" fmla="*/ 188 w 500"/>
              <a:gd name="T15" fmla="*/ 47 h 508"/>
              <a:gd name="T16" fmla="*/ 328 w 500"/>
              <a:gd name="T17" fmla="*/ 188 h 508"/>
              <a:gd name="T18" fmla="*/ 188 w 500"/>
              <a:gd name="T19" fmla="*/ 328 h 508"/>
              <a:gd name="T20" fmla="*/ 500 w 500"/>
              <a:gd name="T21" fmla="*/ 466 h 508"/>
              <a:gd name="T22" fmla="*/ 458 w 500"/>
              <a:gd name="T23" fmla="*/ 508 h 508"/>
              <a:gd name="T24" fmla="*/ 314 w 500"/>
              <a:gd name="T25" fmla="*/ 364 h 508"/>
              <a:gd name="T26" fmla="*/ 356 w 500"/>
              <a:gd name="T27" fmla="*/ 322 h 508"/>
              <a:gd name="T28" fmla="*/ 500 w 500"/>
              <a:gd name="T29" fmla="*/ 466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0" h="508">
                <a:moveTo>
                  <a:pt x="375" y="188"/>
                </a:moveTo>
                <a:cubicBezTo>
                  <a:pt x="375" y="84"/>
                  <a:pt x="291" y="0"/>
                  <a:pt x="188" y="0"/>
                </a:cubicBezTo>
                <a:cubicBezTo>
                  <a:pt x="84" y="0"/>
                  <a:pt x="0" y="84"/>
                  <a:pt x="0" y="188"/>
                </a:cubicBezTo>
                <a:cubicBezTo>
                  <a:pt x="0" y="291"/>
                  <a:pt x="84" y="375"/>
                  <a:pt x="188" y="375"/>
                </a:cubicBezTo>
                <a:cubicBezTo>
                  <a:pt x="291" y="375"/>
                  <a:pt x="375" y="291"/>
                  <a:pt x="375" y="188"/>
                </a:cubicBezTo>
                <a:close/>
                <a:moveTo>
                  <a:pt x="188" y="328"/>
                </a:moveTo>
                <a:cubicBezTo>
                  <a:pt x="110" y="328"/>
                  <a:pt x="47" y="265"/>
                  <a:pt x="47" y="188"/>
                </a:cubicBezTo>
                <a:cubicBezTo>
                  <a:pt x="47" y="110"/>
                  <a:pt x="110" y="47"/>
                  <a:pt x="188" y="47"/>
                </a:cubicBezTo>
                <a:cubicBezTo>
                  <a:pt x="265" y="47"/>
                  <a:pt x="328" y="110"/>
                  <a:pt x="328" y="188"/>
                </a:cubicBezTo>
                <a:cubicBezTo>
                  <a:pt x="328" y="265"/>
                  <a:pt x="265" y="328"/>
                  <a:pt x="188" y="328"/>
                </a:cubicBezTo>
                <a:close/>
                <a:moveTo>
                  <a:pt x="500" y="466"/>
                </a:moveTo>
                <a:lnTo>
                  <a:pt x="458" y="508"/>
                </a:lnTo>
                <a:lnTo>
                  <a:pt x="314" y="364"/>
                </a:lnTo>
                <a:lnTo>
                  <a:pt x="356" y="322"/>
                </a:lnTo>
                <a:lnTo>
                  <a:pt x="500" y="4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9" name="椭圆 66">
            <a:extLst>
              <a:ext uri="{FF2B5EF4-FFF2-40B4-BE49-F238E27FC236}">
                <a16:creationId xmlns="" xmlns:a16="http://schemas.microsoft.com/office/drawing/2014/main" id="{28374D0F-F54D-4527-8D1B-5320BC66F83D}"/>
              </a:ext>
            </a:extLst>
          </p:cNvPr>
          <p:cNvSpPr/>
          <p:nvPr/>
        </p:nvSpPr>
        <p:spPr>
          <a:xfrm>
            <a:off x="4952231" y="2926636"/>
            <a:ext cx="375401" cy="387928"/>
          </a:xfrm>
          <a:custGeom>
            <a:avLst/>
            <a:gdLst>
              <a:gd name="connsiteX0" fmla="*/ 201045 w 587108"/>
              <a:gd name="connsiteY0" fmla="*/ 374989 h 606698"/>
              <a:gd name="connsiteX1" fmla="*/ 401729 w 587108"/>
              <a:gd name="connsiteY1" fmla="*/ 374989 h 606698"/>
              <a:gd name="connsiteX2" fmla="*/ 432462 w 587108"/>
              <a:gd name="connsiteY2" fmla="*/ 405650 h 606698"/>
              <a:gd name="connsiteX3" fmla="*/ 401729 w 587108"/>
              <a:gd name="connsiteY3" fmla="*/ 436310 h 606698"/>
              <a:gd name="connsiteX4" fmla="*/ 201045 w 587108"/>
              <a:gd name="connsiteY4" fmla="*/ 436310 h 606698"/>
              <a:gd name="connsiteX5" fmla="*/ 170312 w 587108"/>
              <a:gd name="connsiteY5" fmla="*/ 405650 h 606698"/>
              <a:gd name="connsiteX6" fmla="*/ 201045 w 587108"/>
              <a:gd name="connsiteY6" fmla="*/ 374989 h 606698"/>
              <a:gd name="connsiteX7" fmla="*/ 201041 w 587108"/>
              <a:gd name="connsiteY7" fmla="*/ 247195 h 606698"/>
              <a:gd name="connsiteX8" fmla="*/ 539054 w 587108"/>
              <a:gd name="connsiteY8" fmla="*/ 247195 h 606698"/>
              <a:gd name="connsiteX9" fmla="*/ 569783 w 587108"/>
              <a:gd name="connsiteY9" fmla="*/ 277856 h 606698"/>
              <a:gd name="connsiteX10" fmla="*/ 539054 w 587108"/>
              <a:gd name="connsiteY10" fmla="*/ 308516 h 606698"/>
              <a:gd name="connsiteX11" fmla="*/ 201041 w 587108"/>
              <a:gd name="connsiteY11" fmla="*/ 308516 h 606698"/>
              <a:gd name="connsiteX12" fmla="*/ 170312 w 587108"/>
              <a:gd name="connsiteY12" fmla="*/ 277856 h 606698"/>
              <a:gd name="connsiteX13" fmla="*/ 201041 w 587108"/>
              <a:gd name="connsiteY13" fmla="*/ 247195 h 606698"/>
              <a:gd name="connsiteX14" fmla="*/ 201045 w 587108"/>
              <a:gd name="connsiteY14" fmla="*/ 119189 h 606698"/>
              <a:gd name="connsiteX15" fmla="*/ 356709 w 587108"/>
              <a:gd name="connsiteY15" fmla="*/ 119189 h 606698"/>
              <a:gd name="connsiteX16" fmla="*/ 387442 w 587108"/>
              <a:gd name="connsiteY16" fmla="*/ 149885 h 606698"/>
              <a:gd name="connsiteX17" fmla="*/ 356709 w 587108"/>
              <a:gd name="connsiteY17" fmla="*/ 180581 h 606698"/>
              <a:gd name="connsiteX18" fmla="*/ 201045 w 587108"/>
              <a:gd name="connsiteY18" fmla="*/ 180581 h 606698"/>
              <a:gd name="connsiteX19" fmla="*/ 170312 w 587108"/>
              <a:gd name="connsiteY19" fmla="*/ 149885 h 606698"/>
              <a:gd name="connsiteX20" fmla="*/ 201045 w 587108"/>
              <a:gd name="connsiteY20" fmla="*/ 119189 h 606698"/>
              <a:gd name="connsiteX21" fmla="*/ 87274 w 587108"/>
              <a:gd name="connsiteY21" fmla="*/ 0 h 606698"/>
              <a:gd name="connsiteX22" fmla="*/ 109016 w 587108"/>
              <a:gd name="connsiteY22" fmla="*/ 9089 h 606698"/>
              <a:gd name="connsiteX23" fmla="*/ 165407 w 587108"/>
              <a:gd name="connsiteY23" fmla="*/ 65391 h 606698"/>
              <a:gd name="connsiteX24" fmla="*/ 165407 w 587108"/>
              <a:gd name="connsiteY24" fmla="*/ 108806 h 606698"/>
              <a:gd name="connsiteX25" fmla="*/ 122077 w 587108"/>
              <a:gd name="connsiteY25" fmla="*/ 108806 h 606698"/>
              <a:gd name="connsiteX26" fmla="*/ 117928 w 587108"/>
              <a:gd name="connsiteY26" fmla="*/ 104817 h 606698"/>
              <a:gd name="connsiteX27" fmla="*/ 117928 w 587108"/>
              <a:gd name="connsiteY27" fmla="*/ 488956 h 606698"/>
              <a:gd name="connsiteX28" fmla="*/ 482240 w 587108"/>
              <a:gd name="connsiteY28" fmla="*/ 488956 h 606698"/>
              <a:gd name="connsiteX29" fmla="*/ 478245 w 587108"/>
              <a:gd name="connsiteY29" fmla="*/ 484814 h 606698"/>
              <a:gd name="connsiteX30" fmla="*/ 478245 w 587108"/>
              <a:gd name="connsiteY30" fmla="*/ 441553 h 606698"/>
              <a:gd name="connsiteX31" fmla="*/ 521576 w 587108"/>
              <a:gd name="connsiteY31" fmla="*/ 441553 h 606698"/>
              <a:gd name="connsiteX32" fmla="*/ 578120 w 587108"/>
              <a:gd name="connsiteY32" fmla="*/ 497854 h 606698"/>
              <a:gd name="connsiteX33" fmla="*/ 578120 w 587108"/>
              <a:gd name="connsiteY33" fmla="*/ 541269 h 606698"/>
              <a:gd name="connsiteX34" fmla="*/ 521576 w 587108"/>
              <a:gd name="connsiteY34" fmla="*/ 597724 h 606698"/>
              <a:gd name="connsiteX35" fmla="*/ 478245 w 587108"/>
              <a:gd name="connsiteY35" fmla="*/ 597724 h 606698"/>
              <a:gd name="connsiteX36" fmla="*/ 478245 w 587108"/>
              <a:gd name="connsiteY36" fmla="*/ 554309 h 606698"/>
              <a:gd name="connsiteX37" fmla="*/ 482240 w 587108"/>
              <a:gd name="connsiteY37" fmla="*/ 550320 h 606698"/>
              <a:gd name="connsiteX38" fmla="*/ 87198 w 587108"/>
              <a:gd name="connsiteY38" fmla="*/ 550320 h 606698"/>
              <a:gd name="connsiteX39" fmla="*/ 56467 w 587108"/>
              <a:gd name="connsiteY39" fmla="*/ 519638 h 606698"/>
              <a:gd name="connsiteX40" fmla="*/ 56467 w 587108"/>
              <a:gd name="connsiteY40" fmla="*/ 104817 h 606698"/>
              <a:gd name="connsiteX41" fmla="*/ 52472 w 587108"/>
              <a:gd name="connsiteY41" fmla="*/ 108806 h 606698"/>
              <a:gd name="connsiteX42" fmla="*/ 8988 w 587108"/>
              <a:gd name="connsiteY42" fmla="*/ 108806 h 606698"/>
              <a:gd name="connsiteX43" fmla="*/ 8988 w 587108"/>
              <a:gd name="connsiteY43" fmla="*/ 65391 h 606698"/>
              <a:gd name="connsiteX44" fmla="*/ 65532 w 587108"/>
              <a:gd name="connsiteY44" fmla="*/ 9089 h 606698"/>
              <a:gd name="connsiteX45" fmla="*/ 87274 w 587108"/>
              <a:gd name="connsiteY45" fmla="*/ 0 h 60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87108" h="606698">
                <a:moveTo>
                  <a:pt x="201045" y="374989"/>
                </a:moveTo>
                <a:lnTo>
                  <a:pt x="401729" y="374989"/>
                </a:lnTo>
                <a:cubicBezTo>
                  <a:pt x="418786" y="374989"/>
                  <a:pt x="432462" y="388633"/>
                  <a:pt x="432462" y="405650"/>
                </a:cubicBezTo>
                <a:cubicBezTo>
                  <a:pt x="432462" y="422513"/>
                  <a:pt x="418786" y="436310"/>
                  <a:pt x="401729" y="436310"/>
                </a:cubicBezTo>
                <a:lnTo>
                  <a:pt x="201045" y="436310"/>
                </a:lnTo>
                <a:cubicBezTo>
                  <a:pt x="183988" y="436310"/>
                  <a:pt x="170312" y="422513"/>
                  <a:pt x="170312" y="405650"/>
                </a:cubicBezTo>
                <a:cubicBezTo>
                  <a:pt x="170312" y="388633"/>
                  <a:pt x="183988" y="374989"/>
                  <a:pt x="201045" y="374989"/>
                </a:cubicBezTo>
                <a:close/>
                <a:moveTo>
                  <a:pt x="201041" y="247195"/>
                </a:moveTo>
                <a:lnTo>
                  <a:pt x="539054" y="247195"/>
                </a:lnTo>
                <a:cubicBezTo>
                  <a:pt x="555955" y="247195"/>
                  <a:pt x="569783" y="260839"/>
                  <a:pt x="569783" y="277856"/>
                </a:cubicBezTo>
                <a:cubicBezTo>
                  <a:pt x="569783" y="294719"/>
                  <a:pt x="555955" y="308516"/>
                  <a:pt x="539054" y="308516"/>
                </a:cubicBezTo>
                <a:lnTo>
                  <a:pt x="201041" y="308516"/>
                </a:lnTo>
                <a:cubicBezTo>
                  <a:pt x="183986" y="308516"/>
                  <a:pt x="170312" y="294719"/>
                  <a:pt x="170312" y="277856"/>
                </a:cubicBezTo>
                <a:cubicBezTo>
                  <a:pt x="170312" y="260839"/>
                  <a:pt x="183986" y="247195"/>
                  <a:pt x="201041" y="247195"/>
                </a:cubicBezTo>
                <a:close/>
                <a:moveTo>
                  <a:pt x="201045" y="119189"/>
                </a:moveTo>
                <a:lnTo>
                  <a:pt x="356709" y="119189"/>
                </a:lnTo>
                <a:cubicBezTo>
                  <a:pt x="373612" y="119189"/>
                  <a:pt x="387442" y="133002"/>
                  <a:pt x="387442" y="149885"/>
                </a:cubicBezTo>
                <a:cubicBezTo>
                  <a:pt x="387442" y="166921"/>
                  <a:pt x="373612" y="180581"/>
                  <a:pt x="356709" y="180581"/>
                </a:cubicBezTo>
                <a:lnTo>
                  <a:pt x="201045" y="180581"/>
                </a:lnTo>
                <a:cubicBezTo>
                  <a:pt x="183988" y="180581"/>
                  <a:pt x="170312" y="166921"/>
                  <a:pt x="170312" y="149885"/>
                </a:cubicBezTo>
                <a:cubicBezTo>
                  <a:pt x="170312" y="133002"/>
                  <a:pt x="183988" y="119189"/>
                  <a:pt x="201045" y="119189"/>
                </a:cubicBezTo>
                <a:close/>
                <a:moveTo>
                  <a:pt x="87274" y="0"/>
                </a:moveTo>
                <a:cubicBezTo>
                  <a:pt x="95149" y="0"/>
                  <a:pt x="103024" y="3030"/>
                  <a:pt x="109016" y="9089"/>
                </a:cubicBezTo>
                <a:lnTo>
                  <a:pt x="165407" y="65391"/>
                </a:lnTo>
                <a:cubicBezTo>
                  <a:pt x="177546" y="77357"/>
                  <a:pt x="177546" y="96840"/>
                  <a:pt x="165407" y="108806"/>
                </a:cubicBezTo>
                <a:cubicBezTo>
                  <a:pt x="153422" y="120772"/>
                  <a:pt x="134062" y="120772"/>
                  <a:pt x="122077" y="108806"/>
                </a:cubicBezTo>
                <a:lnTo>
                  <a:pt x="117928" y="104817"/>
                </a:lnTo>
                <a:lnTo>
                  <a:pt x="117928" y="488956"/>
                </a:lnTo>
                <a:lnTo>
                  <a:pt x="482240" y="488956"/>
                </a:lnTo>
                <a:lnTo>
                  <a:pt x="478245" y="484814"/>
                </a:lnTo>
                <a:cubicBezTo>
                  <a:pt x="466107" y="472848"/>
                  <a:pt x="466107" y="453519"/>
                  <a:pt x="478245" y="441553"/>
                </a:cubicBezTo>
                <a:cubicBezTo>
                  <a:pt x="490230" y="429433"/>
                  <a:pt x="509591" y="429433"/>
                  <a:pt x="521576" y="441553"/>
                </a:cubicBezTo>
                <a:lnTo>
                  <a:pt x="578120" y="497854"/>
                </a:lnTo>
                <a:cubicBezTo>
                  <a:pt x="590105" y="509820"/>
                  <a:pt x="590105" y="529303"/>
                  <a:pt x="578120" y="541269"/>
                </a:cubicBezTo>
                <a:lnTo>
                  <a:pt x="521576" y="597724"/>
                </a:lnTo>
                <a:cubicBezTo>
                  <a:pt x="509591" y="609690"/>
                  <a:pt x="490230" y="609690"/>
                  <a:pt x="478245" y="597724"/>
                </a:cubicBezTo>
                <a:cubicBezTo>
                  <a:pt x="466107" y="585758"/>
                  <a:pt x="466107" y="566275"/>
                  <a:pt x="478245" y="554309"/>
                </a:cubicBezTo>
                <a:lnTo>
                  <a:pt x="482240" y="550320"/>
                </a:lnTo>
                <a:lnTo>
                  <a:pt x="87198" y="550320"/>
                </a:lnTo>
                <a:cubicBezTo>
                  <a:pt x="70296" y="550320"/>
                  <a:pt x="56467" y="536514"/>
                  <a:pt x="56467" y="519638"/>
                </a:cubicBezTo>
                <a:lnTo>
                  <a:pt x="56467" y="104817"/>
                </a:lnTo>
                <a:lnTo>
                  <a:pt x="52472" y="108806"/>
                </a:lnTo>
                <a:cubicBezTo>
                  <a:pt x="40487" y="120772"/>
                  <a:pt x="20973" y="120772"/>
                  <a:pt x="8988" y="108806"/>
                </a:cubicBezTo>
                <a:cubicBezTo>
                  <a:pt x="-2997" y="96840"/>
                  <a:pt x="-2997" y="77357"/>
                  <a:pt x="8988" y="65391"/>
                </a:cubicBezTo>
                <a:lnTo>
                  <a:pt x="65532" y="9089"/>
                </a:lnTo>
                <a:cubicBezTo>
                  <a:pt x="71525" y="3030"/>
                  <a:pt x="79399" y="0"/>
                  <a:pt x="872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0" name="椭圆 67">
            <a:extLst>
              <a:ext uri="{FF2B5EF4-FFF2-40B4-BE49-F238E27FC236}">
                <a16:creationId xmlns="" xmlns:a16="http://schemas.microsoft.com/office/drawing/2014/main" id="{1EEC76CD-E1E6-429A-8EBC-2104684CAA48}"/>
              </a:ext>
            </a:extLst>
          </p:cNvPr>
          <p:cNvSpPr/>
          <p:nvPr/>
        </p:nvSpPr>
        <p:spPr>
          <a:xfrm>
            <a:off x="6139985" y="2326619"/>
            <a:ext cx="387928" cy="376249"/>
          </a:xfrm>
          <a:custGeom>
            <a:avLst/>
            <a:gdLst>
              <a:gd name="connsiteX0" fmla="*/ 35700 w 578738"/>
              <a:gd name="connsiteY0" fmla="*/ 243554 h 561315"/>
              <a:gd name="connsiteX1" fmla="*/ 30383 w 578738"/>
              <a:gd name="connsiteY1" fmla="*/ 254930 h 561315"/>
              <a:gd name="connsiteX2" fmla="*/ 30383 w 578738"/>
              <a:gd name="connsiteY2" fmla="*/ 519604 h 561315"/>
              <a:gd name="connsiteX3" fmla="*/ 35700 w 578738"/>
              <a:gd name="connsiteY3" fmla="*/ 530980 h 561315"/>
              <a:gd name="connsiteX4" fmla="*/ 132926 w 578738"/>
              <a:gd name="connsiteY4" fmla="*/ 530980 h 561315"/>
              <a:gd name="connsiteX5" fmla="*/ 138243 w 578738"/>
              <a:gd name="connsiteY5" fmla="*/ 519604 h 561315"/>
              <a:gd name="connsiteX6" fmla="*/ 138243 w 578738"/>
              <a:gd name="connsiteY6" fmla="*/ 254930 h 561315"/>
              <a:gd name="connsiteX7" fmla="*/ 132926 w 578738"/>
              <a:gd name="connsiteY7" fmla="*/ 243554 h 561315"/>
              <a:gd name="connsiteX8" fmla="*/ 35700 w 578738"/>
              <a:gd name="connsiteY8" fmla="*/ 213219 h 561315"/>
              <a:gd name="connsiteX9" fmla="*/ 132926 w 578738"/>
              <a:gd name="connsiteY9" fmla="*/ 213219 h 561315"/>
              <a:gd name="connsiteX10" fmla="*/ 168626 w 578738"/>
              <a:gd name="connsiteY10" fmla="*/ 254930 h 561315"/>
              <a:gd name="connsiteX11" fmla="*/ 168626 w 578738"/>
              <a:gd name="connsiteY11" fmla="*/ 519604 h 561315"/>
              <a:gd name="connsiteX12" fmla="*/ 132926 w 578738"/>
              <a:gd name="connsiteY12" fmla="*/ 561315 h 561315"/>
              <a:gd name="connsiteX13" fmla="*/ 35700 w 578738"/>
              <a:gd name="connsiteY13" fmla="*/ 561315 h 561315"/>
              <a:gd name="connsiteX14" fmla="*/ 0 w 578738"/>
              <a:gd name="connsiteY14" fmla="*/ 519604 h 561315"/>
              <a:gd name="connsiteX15" fmla="*/ 0 w 578738"/>
              <a:gd name="connsiteY15" fmla="*/ 254930 h 561315"/>
              <a:gd name="connsiteX16" fmla="*/ 35700 w 578738"/>
              <a:gd name="connsiteY16" fmla="*/ 213219 h 561315"/>
              <a:gd name="connsiteX17" fmla="*/ 321281 w 578738"/>
              <a:gd name="connsiteY17" fmla="*/ 30341 h 561315"/>
              <a:gd name="connsiteX18" fmla="*/ 296219 w 578738"/>
              <a:gd name="connsiteY18" fmla="*/ 55373 h 561315"/>
              <a:gd name="connsiteX19" fmla="*/ 296979 w 578738"/>
              <a:gd name="connsiteY19" fmla="*/ 60683 h 561315"/>
              <a:gd name="connsiteX20" fmla="*/ 296979 w 578738"/>
              <a:gd name="connsiteY20" fmla="*/ 65992 h 561315"/>
              <a:gd name="connsiteX21" fmla="*/ 268119 w 578738"/>
              <a:gd name="connsiteY21" fmla="*/ 212389 h 561315"/>
              <a:gd name="connsiteX22" fmla="*/ 263563 w 578738"/>
              <a:gd name="connsiteY22" fmla="*/ 221492 h 561315"/>
              <a:gd name="connsiteX23" fmla="*/ 262044 w 578738"/>
              <a:gd name="connsiteY23" fmla="*/ 223009 h 561315"/>
              <a:gd name="connsiteX24" fmla="*/ 232425 w 578738"/>
              <a:gd name="connsiteY24" fmla="*/ 240455 h 561315"/>
              <a:gd name="connsiteX25" fmla="*/ 230146 w 578738"/>
              <a:gd name="connsiteY25" fmla="*/ 240455 h 561315"/>
              <a:gd name="connsiteX26" fmla="*/ 225590 w 578738"/>
              <a:gd name="connsiteY26" fmla="*/ 240455 h 561315"/>
              <a:gd name="connsiteX27" fmla="*/ 224071 w 578738"/>
              <a:gd name="connsiteY27" fmla="*/ 241214 h 561315"/>
              <a:gd name="connsiteX28" fmla="*/ 211919 w 578738"/>
              <a:gd name="connsiteY28" fmla="*/ 253350 h 561315"/>
              <a:gd name="connsiteX29" fmla="*/ 211919 w 578738"/>
              <a:gd name="connsiteY29" fmla="*/ 518079 h 561315"/>
              <a:gd name="connsiteX30" fmla="*/ 224830 w 578738"/>
              <a:gd name="connsiteY30" fmla="*/ 530974 h 561315"/>
              <a:gd name="connsiteX31" fmla="*/ 521019 w 578738"/>
              <a:gd name="connsiteY31" fmla="*/ 530974 h 561315"/>
              <a:gd name="connsiteX32" fmla="*/ 522538 w 578738"/>
              <a:gd name="connsiteY32" fmla="*/ 530215 h 561315"/>
              <a:gd name="connsiteX33" fmla="*/ 546081 w 578738"/>
              <a:gd name="connsiteY33" fmla="*/ 505942 h 561315"/>
              <a:gd name="connsiteX34" fmla="*/ 522538 w 578738"/>
              <a:gd name="connsiteY34" fmla="*/ 480910 h 561315"/>
              <a:gd name="connsiteX35" fmla="*/ 508108 w 578738"/>
              <a:gd name="connsiteY35" fmla="*/ 465740 h 561315"/>
              <a:gd name="connsiteX36" fmla="*/ 523298 w 578738"/>
              <a:gd name="connsiteY36" fmla="*/ 450569 h 561315"/>
              <a:gd name="connsiteX37" fmla="*/ 548360 w 578738"/>
              <a:gd name="connsiteY37" fmla="*/ 425537 h 561315"/>
              <a:gd name="connsiteX38" fmla="*/ 523298 w 578738"/>
              <a:gd name="connsiteY38" fmla="*/ 401264 h 561315"/>
              <a:gd name="connsiteX39" fmla="*/ 508108 w 578738"/>
              <a:gd name="connsiteY39" fmla="*/ 386094 h 561315"/>
              <a:gd name="connsiteX40" fmla="*/ 523298 w 578738"/>
              <a:gd name="connsiteY40" fmla="*/ 370923 h 561315"/>
              <a:gd name="connsiteX41" fmla="*/ 548360 w 578738"/>
              <a:gd name="connsiteY41" fmla="*/ 345891 h 561315"/>
              <a:gd name="connsiteX42" fmla="*/ 523298 w 578738"/>
              <a:gd name="connsiteY42" fmla="*/ 320860 h 561315"/>
              <a:gd name="connsiteX43" fmla="*/ 508108 w 578738"/>
              <a:gd name="connsiteY43" fmla="*/ 305689 h 561315"/>
              <a:gd name="connsiteX44" fmla="*/ 523298 w 578738"/>
              <a:gd name="connsiteY44" fmla="*/ 290518 h 561315"/>
              <a:gd name="connsiteX45" fmla="*/ 548360 w 578738"/>
              <a:gd name="connsiteY45" fmla="*/ 265487 h 561315"/>
              <a:gd name="connsiteX46" fmla="*/ 523298 w 578738"/>
              <a:gd name="connsiteY46" fmla="*/ 240455 h 561315"/>
              <a:gd name="connsiteX47" fmla="*/ 373684 w 578738"/>
              <a:gd name="connsiteY47" fmla="*/ 240455 h 561315"/>
              <a:gd name="connsiteX48" fmla="*/ 361533 w 578738"/>
              <a:gd name="connsiteY48" fmla="*/ 234387 h 561315"/>
              <a:gd name="connsiteX49" fmla="*/ 360014 w 578738"/>
              <a:gd name="connsiteY49" fmla="*/ 219975 h 561315"/>
              <a:gd name="connsiteX50" fmla="*/ 343306 w 578738"/>
              <a:gd name="connsiteY50" fmla="*/ 42478 h 561315"/>
              <a:gd name="connsiteX51" fmla="*/ 341787 w 578738"/>
              <a:gd name="connsiteY51" fmla="*/ 40961 h 561315"/>
              <a:gd name="connsiteX52" fmla="*/ 321281 w 578738"/>
              <a:gd name="connsiteY52" fmla="*/ 30341 h 561315"/>
              <a:gd name="connsiteX53" fmla="*/ 321281 w 578738"/>
              <a:gd name="connsiteY53" fmla="*/ 0 h 561315"/>
              <a:gd name="connsiteX54" fmla="*/ 365330 w 578738"/>
              <a:gd name="connsiteY54" fmla="*/ 21997 h 561315"/>
              <a:gd name="connsiteX55" fmla="*/ 395708 w 578738"/>
              <a:gd name="connsiteY55" fmla="*/ 210114 h 561315"/>
              <a:gd name="connsiteX56" fmla="*/ 523298 w 578738"/>
              <a:gd name="connsiteY56" fmla="*/ 210114 h 561315"/>
              <a:gd name="connsiteX57" fmla="*/ 562789 w 578738"/>
              <a:gd name="connsiteY57" fmla="*/ 226802 h 561315"/>
              <a:gd name="connsiteX58" fmla="*/ 578738 w 578738"/>
              <a:gd name="connsiteY58" fmla="*/ 265487 h 561315"/>
              <a:gd name="connsiteX59" fmla="*/ 561270 w 578738"/>
              <a:gd name="connsiteY59" fmla="*/ 305689 h 561315"/>
              <a:gd name="connsiteX60" fmla="*/ 578738 w 578738"/>
              <a:gd name="connsiteY60" fmla="*/ 345891 h 561315"/>
              <a:gd name="connsiteX61" fmla="*/ 561270 w 578738"/>
              <a:gd name="connsiteY61" fmla="*/ 386094 h 561315"/>
              <a:gd name="connsiteX62" fmla="*/ 578738 w 578738"/>
              <a:gd name="connsiteY62" fmla="*/ 425537 h 561315"/>
              <a:gd name="connsiteX63" fmla="*/ 560511 w 578738"/>
              <a:gd name="connsiteY63" fmla="*/ 466498 h 561315"/>
              <a:gd name="connsiteX64" fmla="*/ 576460 w 578738"/>
              <a:gd name="connsiteY64" fmla="*/ 505942 h 561315"/>
              <a:gd name="connsiteX65" fmla="*/ 527095 w 578738"/>
              <a:gd name="connsiteY65" fmla="*/ 560556 h 561315"/>
              <a:gd name="connsiteX66" fmla="*/ 523298 w 578738"/>
              <a:gd name="connsiteY66" fmla="*/ 561315 h 561315"/>
              <a:gd name="connsiteX67" fmla="*/ 224830 w 578738"/>
              <a:gd name="connsiteY67" fmla="*/ 561315 h 561315"/>
              <a:gd name="connsiteX68" fmla="*/ 181541 w 578738"/>
              <a:gd name="connsiteY68" fmla="*/ 518079 h 561315"/>
              <a:gd name="connsiteX69" fmla="*/ 181541 w 578738"/>
              <a:gd name="connsiteY69" fmla="*/ 253350 h 561315"/>
              <a:gd name="connsiteX70" fmla="*/ 222552 w 578738"/>
              <a:gd name="connsiteY70" fmla="*/ 210872 h 561315"/>
              <a:gd name="connsiteX71" fmla="*/ 224830 w 578738"/>
              <a:gd name="connsiteY71" fmla="*/ 210114 h 561315"/>
              <a:gd name="connsiteX72" fmla="*/ 229387 w 578738"/>
              <a:gd name="connsiteY72" fmla="*/ 210114 h 561315"/>
              <a:gd name="connsiteX73" fmla="*/ 237741 w 578738"/>
              <a:gd name="connsiteY73" fmla="*/ 205563 h 561315"/>
              <a:gd name="connsiteX74" fmla="*/ 240779 w 578738"/>
              <a:gd name="connsiteY74" fmla="*/ 198736 h 561315"/>
              <a:gd name="connsiteX75" fmla="*/ 266600 w 578738"/>
              <a:gd name="connsiteY75" fmla="*/ 66751 h 561315"/>
              <a:gd name="connsiteX76" fmla="*/ 266600 w 578738"/>
              <a:gd name="connsiteY76" fmla="*/ 60683 h 561315"/>
              <a:gd name="connsiteX77" fmla="*/ 265841 w 578738"/>
              <a:gd name="connsiteY77" fmla="*/ 55373 h 561315"/>
              <a:gd name="connsiteX78" fmla="*/ 321281 w 578738"/>
              <a:gd name="connsiteY78" fmla="*/ 0 h 56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78738" h="561315">
                <a:moveTo>
                  <a:pt x="35700" y="243554"/>
                </a:moveTo>
                <a:cubicBezTo>
                  <a:pt x="34181" y="243554"/>
                  <a:pt x="30383" y="248104"/>
                  <a:pt x="30383" y="254930"/>
                </a:cubicBezTo>
                <a:lnTo>
                  <a:pt x="30383" y="519604"/>
                </a:lnTo>
                <a:cubicBezTo>
                  <a:pt x="30383" y="526430"/>
                  <a:pt x="34181" y="530980"/>
                  <a:pt x="35700" y="530980"/>
                </a:cubicBezTo>
                <a:lnTo>
                  <a:pt x="132926" y="530980"/>
                </a:lnTo>
                <a:cubicBezTo>
                  <a:pt x="134445" y="530980"/>
                  <a:pt x="138243" y="526430"/>
                  <a:pt x="138243" y="519604"/>
                </a:cubicBezTo>
                <a:lnTo>
                  <a:pt x="138243" y="254930"/>
                </a:lnTo>
                <a:cubicBezTo>
                  <a:pt x="138243" y="248104"/>
                  <a:pt x="134445" y="243554"/>
                  <a:pt x="132926" y="243554"/>
                </a:cubicBezTo>
                <a:close/>
                <a:moveTo>
                  <a:pt x="35700" y="213219"/>
                </a:moveTo>
                <a:lnTo>
                  <a:pt x="132926" y="213219"/>
                </a:lnTo>
                <a:cubicBezTo>
                  <a:pt x="152675" y="213219"/>
                  <a:pt x="168626" y="231420"/>
                  <a:pt x="168626" y="254930"/>
                </a:cubicBezTo>
                <a:lnTo>
                  <a:pt x="168626" y="519604"/>
                </a:lnTo>
                <a:cubicBezTo>
                  <a:pt x="168626" y="542356"/>
                  <a:pt x="152675" y="561315"/>
                  <a:pt x="132926" y="561315"/>
                </a:cubicBezTo>
                <a:lnTo>
                  <a:pt x="35700" y="561315"/>
                </a:lnTo>
                <a:cubicBezTo>
                  <a:pt x="15951" y="561315"/>
                  <a:pt x="0" y="542356"/>
                  <a:pt x="0" y="519604"/>
                </a:cubicBezTo>
                <a:lnTo>
                  <a:pt x="0" y="254930"/>
                </a:lnTo>
                <a:cubicBezTo>
                  <a:pt x="0" y="231420"/>
                  <a:pt x="15951" y="213219"/>
                  <a:pt x="35700" y="213219"/>
                </a:cubicBezTo>
                <a:close/>
                <a:moveTo>
                  <a:pt x="321281" y="30341"/>
                </a:moveTo>
                <a:cubicBezTo>
                  <a:pt x="307611" y="30341"/>
                  <a:pt x="296219" y="41719"/>
                  <a:pt x="296219" y="55373"/>
                </a:cubicBezTo>
                <a:cubicBezTo>
                  <a:pt x="296219" y="56890"/>
                  <a:pt x="296979" y="59166"/>
                  <a:pt x="296979" y="60683"/>
                </a:cubicBezTo>
                <a:cubicBezTo>
                  <a:pt x="297738" y="62200"/>
                  <a:pt x="297738" y="64475"/>
                  <a:pt x="296979" y="65992"/>
                </a:cubicBezTo>
                <a:cubicBezTo>
                  <a:pt x="306852" y="119090"/>
                  <a:pt x="287106" y="174463"/>
                  <a:pt x="268119" y="212389"/>
                </a:cubicBezTo>
                <a:cubicBezTo>
                  <a:pt x="266600" y="215424"/>
                  <a:pt x="265081" y="218458"/>
                  <a:pt x="263563" y="221492"/>
                </a:cubicBezTo>
                <a:cubicBezTo>
                  <a:pt x="263563" y="221492"/>
                  <a:pt x="262803" y="222250"/>
                  <a:pt x="262044" y="223009"/>
                </a:cubicBezTo>
                <a:cubicBezTo>
                  <a:pt x="255209" y="232870"/>
                  <a:pt x="244576" y="238938"/>
                  <a:pt x="232425" y="240455"/>
                </a:cubicBezTo>
                <a:cubicBezTo>
                  <a:pt x="231665" y="240455"/>
                  <a:pt x="230906" y="240455"/>
                  <a:pt x="230146" y="240455"/>
                </a:cubicBezTo>
                <a:lnTo>
                  <a:pt x="225590" y="240455"/>
                </a:lnTo>
                <a:cubicBezTo>
                  <a:pt x="225590" y="241214"/>
                  <a:pt x="224830" y="241214"/>
                  <a:pt x="224071" y="241214"/>
                </a:cubicBezTo>
                <a:cubicBezTo>
                  <a:pt x="217236" y="241214"/>
                  <a:pt x="211919" y="246524"/>
                  <a:pt x="211919" y="253350"/>
                </a:cubicBezTo>
                <a:lnTo>
                  <a:pt x="211919" y="518079"/>
                </a:lnTo>
                <a:cubicBezTo>
                  <a:pt x="211919" y="524905"/>
                  <a:pt x="217995" y="530974"/>
                  <a:pt x="224830" y="530974"/>
                </a:cubicBezTo>
                <a:lnTo>
                  <a:pt x="521019" y="530974"/>
                </a:lnTo>
                <a:cubicBezTo>
                  <a:pt x="521779" y="530974"/>
                  <a:pt x="521779" y="530215"/>
                  <a:pt x="522538" y="530215"/>
                </a:cubicBezTo>
                <a:cubicBezTo>
                  <a:pt x="536208" y="530215"/>
                  <a:pt x="546081" y="518837"/>
                  <a:pt x="546081" y="505942"/>
                </a:cubicBezTo>
                <a:cubicBezTo>
                  <a:pt x="546081" y="493047"/>
                  <a:pt x="536208" y="481669"/>
                  <a:pt x="522538" y="480910"/>
                </a:cubicBezTo>
                <a:cubicBezTo>
                  <a:pt x="514943" y="480910"/>
                  <a:pt x="508108" y="474084"/>
                  <a:pt x="508108" y="465740"/>
                </a:cubicBezTo>
                <a:cubicBezTo>
                  <a:pt x="508108" y="457396"/>
                  <a:pt x="514943" y="450569"/>
                  <a:pt x="523298" y="450569"/>
                </a:cubicBezTo>
                <a:cubicBezTo>
                  <a:pt x="536968" y="450569"/>
                  <a:pt x="548360" y="439191"/>
                  <a:pt x="548360" y="425537"/>
                </a:cubicBezTo>
                <a:cubicBezTo>
                  <a:pt x="548360" y="411884"/>
                  <a:pt x="536968" y="401264"/>
                  <a:pt x="523298" y="401264"/>
                </a:cubicBezTo>
                <a:cubicBezTo>
                  <a:pt x="514943" y="401264"/>
                  <a:pt x="508108" y="394438"/>
                  <a:pt x="508108" y="386094"/>
                </a:cubicBezTo>
                <a:cubicBezTo>
                  <a:pt x="508108" y="377750"/>
                  <a:pt x="514943" y="370923"/>
                  <a:pt x="523298" y="370923"/>
                </a:cubicBezTo>
                <a:cubicBezTo>
                  <a:pt x="536968" y="370923"/>
                  <a:pt x="548360" y="359545"/>
                  <a:pt x="548360" y="345891"/>
                </a:cubicBezTo>
                <a:cubicBezTo>
                  <a:pt x="548360" y="332238"/>
                  <a:pt x="536968" y="320860"/>
                  <a:pt x="523298" y="320860"/>
                </a:cubicBezTo>
                <a:cubicBezTo>
                  <a:pt x="514943" y="320860"/>
                  <a:pt x="508108" y="314033"/>
                  <a:pt x="508108" y="305689"/>
                </a:cubicBezTo>
                <a:cubicBezTo>
                  <a:pt x="508108" y="297345"/>
                  <a:pt x="514943" y="290518"/>
                  <a:pt x="523298" y="290518"/>
                </a:cubicBezTo>
                <a:cubicBezTo>
                  <a:pt x="536968" y="290518"/>
                  <a:pt x="548360" y="279140"/>
                  <a:pt x="548360" y="265487"/>
                </a:cubicBezTo>
                <a:cubicBezTo>
                  <a:pt x="548360" y="251833"/>
                  <a:pt x="536968" y="240455"/>
                  <a:pt x="523298" y="240455"/>
                </a:cubicBezTo>
                <a:lnTo>
                  <a:pt x="373684" y="240455"/>
                </a:lnTo>
                <a:cubicBezTo>
                  <a:pt x="369127" y="240455"/>
                  <a:pt x="363811" y="238180"/>
                  <a:pt x="361533" y="234387"/>
                </a:cubicBezTo>
                <a:cubicBezTo>
                  <a:pt x="358495" y="229836"/>
                  <a:pt x="357735" y="224526"/>
                  <a:pt x="360014" y="219975"/>
                </a:cubicBezTo>
                <a:cubicBezTo>
                  <a:pt x="401784" y="120607"/>
                  <a:pt x="349381" y="50822"/>
                  <a:pt x="343306" y="42478"/>
                </a:cubicBezTo>
                <a:cubicBezTo>
                  <a:pt x="342546" y="42478"/>
                  <a:pt x="341787" y="41719"/>
                  <a:pt x="341787" y="40961"/>
                </a:cubicBezTo>
                <a:cubicBezTo>
                  <a:pt x="336471" y="34134"/>
                  <a:pt x="329635" y="30341"/>
                  <a:pt x="321281" y="30341"/>
                </a:cubicBezTo>
                <a:close/>
                <a:moveTo>
                  <a:pt x="321281" y="0"/>
                </a:moveTo>
                <a:cubicBezTo>
                  <a:pt x="338749" y="0"/>
                  <a:pt x="354698" y="8344"/>
                  <a:pt x="365330" y="21997"/>
                </a:cubicBezTo>
                <a:cubicBezTo>
                  <a:pt x="368368" y="25032"/>
                  <a:pt x="431403" y="99368"/>
                  <a:pt x="395708" y="210114"/>
                </a:cubicBezTo>
                <a:lnTo>
                  <a:pt x="523298" y="210114"/>
                </a:lnTo>
                <a:cubicBezTo>
                  <a:pt x="538487" y="210114"/>
                  <a:pt x="552157" y="216182"/>
                  <a:pt x="562789" y="226802"/>
                </a:cubicBezTo>
                <a:cubicBezTo>
                  <a:pt x="572662" y="237421"/>
                  <a:pt x="578738" y="251075"/>
                  <a:pt x="578738" y="265487"/>
                </a:cubicBezTo>
                <a:cubicBezTo>
                  <a:pt x="578738" y="281416"/>
                  <a:pt x="571903" y="295828"/>
                  <a:pt x="561270" y="305689"/>
                </a:cubicBezTo>
                <a:cubicBezTo>
                  <a:pt x="571903" y="315550"/>
                  <a:pt x="578738" y="329962"/>
                  <a:pt x="578738" y="345891"/>
                </a:cubicBezTo>
                <a:cubicBezTo>
                  <a:pt x="578738" y="361821"/>
                  <a:pt x="571903" y="375474"/>
                  <a:pt x="561270" y="386094"/>
                </a:cubicBezTo>
                <a:cubicBezTo>
                  <a:pt x="571903" y="395955"/>
                  <a:pt x="578738" y="410367"/>
                  <a:pt x="578738" y="425537"/>
                </a:cubicBezTo>
                <a:cubicBezTo>
                  <a:pt x="578738" y="442225"/>
                  <a:pt x="571903" y="456637"/>
                  <a:pt x="560511" y="466498"/>
                </a:cubicBezTo>
                <a:cubicBezTo>
                  <a:pt x="570384" y="477118"/>
                  <a:pt x="576460" y="490771"/>
                  <a:pt x="576460" y="505942"/>
                </a:cubicBezTo>
                <a:cubicBezTo>
                  <a:pt x="576460" y="534008"/>
                  <a:pt x="555195" y="557522"/>
                  <a:pt x="527095" y="560556"/>
                </a:cubicBezTo>
                <a:cubicBezTo>
                  <a:pt x="525576" y="560556"/>
                  <a:pt x="524816" y="561315"/>
                  <a:pt x="523298" y="561315"/>
                </a:cubicBezTo>
                <a:lnTo>
                  <a:pt x="224830" y="561315"/>
                </a:lnTo>
                <a:cubicBezTo>
                  <a:pt x="201287" y="561315"/>
                  <a:pt x="181541" y="541593"/>
                  <a:pt x="181541" y="518079"/>
                </a:cubicBezTo>
                <a:lnTo>
                  <a:pt x="181541" y="253350"/>
                </a:lnTo>
                <a:cubicBezTo>
                  <a:pt x="181541" y="230594"/>
                  <a:pt x="199768" y="211631"/>
                  <a:pt x="222552" y="210872"/>
                </a:cubicBezTo>
                <a:cubicBezTo>
                  <a:pt x="223311" y="210872"/>
                  <a:pt x="224071" y="210114"/>
                  <a:pt x="224830" y="210114"/>
                </a:cubicBezTo>
                <a:lnTo>
                  <a:pt x="229387" y="210114"/>
                </a:lnTo>
                <a:cubicBezTo>
                  <a:pt x="232425" y="210114"/>
                  <a:pt x="235463" y="208597"/>
                  <a:pt x="237741" y="205563"/>
                </a:cubicBezTo>
                <a:cubicBezTo>
                  <a:pt x="238500" y="203287"/>
                  <a:pt x="240019" y="201011"/>
                  <a:pt x="240779" y="198736"/>
                </a:cubicBezTo>
                <a:cubicBezTo>
                  <a:pt x="255209" y="170670"/>
                  <a:pt x="277233" y="115297"/>
                  <a:pt x="266600" y="66751"/>
                </a:cubicBezTo>
                <a:cubicBezTo>
                  <a:pt x="265841" y="65234"/>
                  <a:pt x="265841" y="62958"/>
                  <a:pt x="266600" y="60683"/>
                </a:cubicBezTo>
                <a:cubicBezTo>
                  <a:pt x="265841" y="59166"/>
                  <a:pt x="265841" y="56890"/>
                  <a:pt x="265841" y="55373"/>
                </a:cubicBezTo>
                <a:cubicBezTo>
                  <a:pt x="265841" y="25032"/>
                  <a:pt x="290903" y="0"/>
                  <a:pt x="3212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1" name="椭圆 68">
            <a:extLst>
              <a:ext uri="{FF2B5EF4-FFF2-40B4-BE49-F238E27FC236}">
                <a16:creationId xmlns="" xmlns:a16="http://schemas.microsoft.com/office/drawing/2014/main" id="{CA2C3726-C238-4766-B6FC-AA3C16A31E0A}"/>
              </a:ext>
            </a:extLst>
          </p:cNvPr>
          <p:cNvSpPr/>
          <p:nvPr/>
        </p:nvSpPr>
        <p:spPr>
          <a:xfrm>
            <a:off x="6139985" y="3663958"/>
            <a:ext cx="387928" cy="387341"/>
          </a:xfrm>
          <a:custGeom>
            <a:avLst/>
            <a:gdLst>
              <a:gd name="T0" fmla="*/ 6894 w 7804"/>
              <a:gd name="T1" fmla="*/ 3038 h 7804"/>
              <a:gd name="T2" fmla="*/ 6614 w 7804"/>
              <a:gd name="T3" fmla="*/ 2704 h 7804"/>
              <a:gd name="T4" fmla="*/ 6826 w 7804"/>
              <a:gd name="T5" fmla="*/ 2200 h 7804"/>
              <a:gd name="T6" fmla="*/ 6496 w 7804"/>
              <a:gd name="T7" fmla="*/ 978 h 7804"/>
              <a:gd name="T8" fmla="*/ 5604 w 7804"/>
              <a:gd name="T9" fmla="*/ 978 h 7804"/>
              <a:gd name="T10" fmla="*/ 5254 w 7804"/>
              <a:gd name="T11" fmla="*/ 1222 h 7804"/>
              <a:gd name="T12" fmla="*/ 4973 w 7804"/>
              <a:gd name="T13" fmla="*/ 1137 h 7804"/>
              <a:gd name="T14" fmla="*/ 4766 w 7804"/>
              <a:gd name="T15" fmla="*/ 631 h 7804"/>
              <a:gd name="T16" fmla="*/ 3668 w 7804"/>
              <a:gd name="T17" fmla="*/ 0 h 7804"/>
              <a:gd name="T18" fmla="*/ 3038 w 7804"/>
              <a:gd name="T19" fmla="*/ 910 h 7804"/>
              <a:gd name="T20" fmla="*/ 2704 w 7804"/>
              <a:gd name="T21" fmla="*/ 1190 h 7804"/>
              <a:gd name="T22" fmla="*/ 2398 w 7804"/>
              <a:gd name="T23" fmla="*/ 1175 h 7804"/>
              <a:gd name="T24" fmla="*/ 1754 w 7804"/>
              <a:gd name="T25" fmla="*/ 793 h 7804"/>
              <a:gd name="T26" fmla="*/ 978 w 7804"/>
              <a:gd name="T27" fmla="*/ 1308 h 7804"/>
              <a:gd name="T28" fmla="*/ 1175 w 7804"/>
              <a:gd name="T29" fmla="*/ 2398 h 7804"/>
              <a:gd name="T30" fmla="*/ 1137 w 7804"/>
              <a:gd name="T31" fmla="*/ 2831 h 7804"/>
              <a:gd name="T32" fmla="*/ 631 w 7804"/>
              <a:gd name="T33" fmla="*/ 3038 h 7804"/>
              <a:gd name="T34" fmla="*/ 0 w 7804"/>
              <a:gd name="T35" fmla="*/ 4136 h 7804"/>
              <a:gd name="T36" fmla="*/ 910 w 7804"/>
              <a:gd name="T37" fmla="*/ 4766 h 7804"/>
              <a:gd name="T38" fmla="*/ 1190 w 7804"/>
              <a:gd name="T39" fmla="*/ 5100 h 7804"/>
              <a:gd name="T40" fmla="*/ 978 w 7804"/>
              <a:gd name="T41" fmla="*/ 5604 h 7804"/>
              <a:gd name="T42" fmla="*/ 1308 w 7804"/>
              <a:gd name="T43" fmla="*/ 6826 h 7804"/>
              <a:gd name="T44" fmla="*/ 2200 w 7804"/>
              <a:gd name="T45" fmla="*/ 6826 h 7804"/>
              <a:gd name="T46" fmla="*/ 2550 w 7804"/>
              <a:gd name="T47" fmla="*/ 6582 h 7804"/>
              <a:gd name="T48" fmla="*/ 2831 w 7804"/>
              <a:gd name="T49" fmla="*/ 6667 h 7804"/>
              <a:gd name="T50" fmla="*/ 3038 w 7804"/>
              <a:gd name="T51" fmla="*/ 7173 h 7804"/>
              <a:gd name="T52" fmla="*/ 4136 w 7804"/>
              <a:gd name="T53" fmla="*/ 7804 h 7804"/>
              <a:gd name="T54" fmla="*/ 4766 w 7804"/>
              <a:gd name="T55" fmla="*/ 6894 h 7804"/>
              <a:gd name="T56" fmla="*/ 5100 w 7804"/>
              <a:gd name="T57" fmla="*/ 6614 h 7804"/>
              <a:gd name="T58" fmla="*/ 5406 w 7804"/>
              <a:gd name="T59" fmla="*/ 6629 h 7804"/>
              <a:gd name="T60" fmla="*/ 6050 w 7804"/>
              <a:gd name="T61" fmla="*/ 7011 h 7804"/>
              <a:gd name="T62" fmla="*/ 6647 w 7804"/>
              <a:gd name="T63" fmla="*/ 6675 h 7804"/>
              <a:gd name="T64" fmla="*/ 6826 w 7804"/>
              <a:gd name="T65" fmla="*/ 6496 h 7804"/>
              <a:gd name="T66" fmla="*/ 6629 w 7804"/>
              <a:gd name="T67" fmla="*/ 5406 h 7804"/>
              <a:gd name="T68" fmla="*/ 6667 w 7804"/>
              <a:gd name="T69" fmla="*/ 4972 h 7804"/>
              <a:gd name="T70" fmla="*/ 7173 w 7804"/>
              <a:gd name="T71" fmla="*/ 4766 h 7804"/>
              <a:gd name="T72" fmla="*/ 7804 w 7804"/>
              <a:gd name="T73" fmla="*/ 3668 h 7804"/>
              <a:gd name="T74" fmla="*/ 5608 w 7804"/>
              <a:gd name="T75" fmla="*/ 3902 h 7804"/>
              <a:gd name="T76" fmla="*/ 2196 w 7804"/>
              <a:gd name="T77" fmla="*/ 3902 h 7804"/>
              <a:gd name="T78" fmla="*/ 5608 w 7804"/>
              <a:gd name="T79" fmla="*/ 3902 h 7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804" h="7804">
                <a:moveTo>
                  <a:pt x="7173" y="3038"/>
                </a:moveTo>
                <a:lnTo>
                  <a:pt x="6894" y="3038"/>
                </a:lnTo>
                <a:cubicBezTo>
                  <a:pt x="6824" y="3038"/>
                  <a:pt x="6714" y="2953"/>
                  <a:pt x="6667" y="2831"/>
                </a:cubicBezTo>
                <a:cubicBezTo>
                  <a:pt x="6650" y="2789"/>
                  <a:pt x="6632" y="2746"/>
                  <a:pt x="6614" y="2704"/>
                </a:cubicBezTo>
                <a:cubicBezTo>
                  <a:pt x="6561" y="2585"/>
                  <a:pt x="6579" y="2447"/>
                  <a:pt x="6629" y="2398"/>
                </a:cubicBezTo>
                <a:lnTo>
                  <a:pt x="6826" y="2200"/>
                </a:lnTo>
                <a:cubicBezTo>
                  <a:pt x="7072" y="1954"/>
                  <a:pt x="7072" y="1554"/>
                  <a:pt x="6826" y="1308"/>
                </a:cubicBezTo>
                <a:lnTo>
                  <a:pt x="6496" y="978"/>
                </a:lnTo>
                <a:cubicBezTo>
                  <a:pt x="6377" y="859"/>
                  <a:pt x="6218" y="793"/>
                  <a:pt x="6050" y="793"/>
                </a:cubicBezTo>
                <a:cubicBezTo>
                  <a:pt x="5882" y="793"/>
                  <a:pt x="5723" y="859"/>
                  <a:pt x="5604" y="978"/>
                </a:cubicBezTo>
                <a:lnTo>
                  <a:pt x="5406" y="1176"/>
                </a:lnTo>
                <a:cubicBezTo>
                  <a:pt x="5378" y="1204"/>
                  <a:pt x="5319" y="1222"/>
                  <a:pt x="5254" y="1222"/>
                </a:cubicBezTo>
                <a:cubicBezTo>
                  <a:pt x="5201" y="1222"/>
                  <a:pt x="5147" y="1211"/>
                  <a:pt x="5100" y="1190"/>
                </a:cubicBezTo>
                <a:cubicBezTo>
                  <a:pt x="5058" y="1172"/>
                  <a:pt x="5015" y="1154"/>
                  <a:pt x="4973" y="1137"/>
                </a:cubicBezTo>
                <a:cubicBezTo>
                  <a:pt x="4851" y="1090"/>
                  <a:pt x="4766" y="980"/>
                  <a:pt x="4766" y="910"/>
                </a:cubicBezTo>
                <a:lnTo>
                  <a:pt x="4766" y="631"/>
                </a:lnTo>
                <a:cubicBezTo>
                  <a:pt x="4766" y="283"/>
                  <a:pt x="4483" y="0"/>
                  <a:pt x="4136" y="0"/>
                </a:cubicBezTo>
                <a:lnTo>
                  <a:pt x="3668" y="0"/>
                </a:lnTo>
                <a:cubicBezTo>
                  <a:pt x="3321" y="0"/>
                  <a:pt x="3038" y="283"/>
                  <a:pt x="3038" y="631"/>
                </a:cubicBezTo>
                <a:lnTo>
                  <a:pt x="3038" y="910"/>
                </a:lnTo>
                <a:cubicBezTo>
                  <a:pt x="3038" y="980"/>
                  <a:pt x="2953" y="1090"/>
                  <a:pt x="2831" y="1137"/>
                </a:cubicBezTo>
                <a:cubicBezTo>
                  <a:pt x="2789" y="1154"/>
                  <a:pt x="2746" y="1172"/>
                  <a:pt x="2704" y="1190"/>
                </a:cubicBezTo>
                <a:cubicBezTo>
                  <a:pt x="2657" y="1211"/>
                  <a:pt x="2603" y="1222"/>
                  <a:pt x="2550" y="1222"/>
                </a:cubicBezTo>
                <a:cubicBezTo>
                  <a:pt x="2485" y="1222"/>
                  <a:pt x="2426" y="1204"/>
                  <a:pt x="2398" y="1175"/>
                </a:cubicBezTo>
                <a:lnTo>
                  <a:pt x="2200" y="978"/>
                </a:lnTo>
                <a:cubicBezTo>
                  <a:pt x="2081" y="859"/>
                  <a:pt x="1922" y="793"/>
                  <a:pt x="1754" y="793"/>
                </a:cubicBezTo>
                <a:cubicBezTo>
                  <a:pt x="1585" y="793"/>
                  <a:pt x="1427" y="859"/>
                  <a:pt x="1308" y="978"/>
                </a:cubicBezTo>
                <a:lnTo>
                  <a:pt x="978" y="1308"/>
                </a:lnTo>
                <a:cubicBezTo>
                  <a:pt x="732" y="1554"/>
                  <a:pt x="732" y="1954"/>
                  <a:pt x="978" y="2200"/>
                </a:cubicBezTo>
                <a:lnTo>
                  <a:pt x="1175" y="2398"/>
                </a:lnTo>
                <a:cubicBezTo>
                  <a:pt x="1225" y="2447"/>
                  <a:pt x="1243" y="2585"/>
                  <a:pt x="1190" y="2704"/>
                </a:cubicBezTo>
                <a:cubicBezTo>
                  <a:pt x="1172" y="2746"/>
                  <a:pt x="1154" y="2789"/>
                  <a:pt x="1137" y="2831"/>
                </a:cubicBezTo>
                <a:cubicBezTo>
                  <a:pt x="1090" y="2953"/>
                  <a:pt x="980" y="3038"/>
                  <a:pt x="910" y="3038"/>
                </a:cubicBezTo>
                <a:lnTo>
                  <a:pt x="631" y="3038"/>
                </a:lnTo>
                <a:cubicBezTo>
                  <a:pt x="283" y="3038"/>
                  <a:pt x="0" y="3321"/>
                  <a:pt x="0" y="3668"/>
                </a:cubicBezTo>
                <a:lnTo>
                  <a:pt x="0" y="4136"/>
                </a:lnTo>
                <a:cubicBezTo>
                  <a:pt x="0" y="4483"/>
                  <a:pt x="283" y="4766"/>
                  <a:pt x="631" y="4766"/>
                </a:cubicBezTo>
                <a:lnTo>
                  <a:pt x="910" y="4766"/>
                </a:lnTo>
                <a:cubicBezTo>
                  <a:pt x="980" y="4766"/>
                  <a:pt x="1090" y="4851"/>
                  <a:pt x="1137" y="4972"/>
                </a:cubicBezTo>
                <a:cubicBezTo>
                  <a:pt x="1154" y="5015"/>
                  <a:pt x="1172" y="5058"/>
                  <a:pt x="1190" y="5100"/>
                </a:cubicBezTo>
                <a:cubicBezTo>
                  <a:pt x="1243" y="5219"/>
                  <a:pt x="1225" y="5357"/>
                  <a:pt x="1175" y="5406"/>
                </a:cubicBezTo>
                <a:lnTo>
                  <a:pt x="978" y="5604"/>
                </a:lnTo>
                <a:cubicBezTo>
                  <a:pt x="732" y="5850"/>
                  <a:pt x="732" y="6250"/>
                  <a:pt x="978" y="6496"/>
                </a:cubicBezTo>
                <a:lnTo>
                  <a:pt x="1308" y="6826"/>
                </a:lnTo>
                <a:cubicBezTo>
                  <a:pt x="1427" y="6945"/>
                  <a:pt x="1586" y="7011"/>
                  <a:pt x="1754" y="7011"/>
                </a:cubicBezTo>
                <a:cubicBezTo>
                  <a:pt x="1922" y="7011"/>
                  <a:pt x="2081" y="6945"/>
                  <a:pt x="2200" y="6826"/>
                </a:cubicBezTo>
                <a:lnTo>
                  <a:pt x="2398" y="6628"/>
                </a:lnTo>
                <a:cubicBezTo>
                  <a:pt x="2427" y="6599"/>
                  <a:pt x="2484" y="6582"/>
                  <a:pt x="2550" y="6582"/>
                </a:cubicBezTo>
                <a:cubicBezTo>
                  <a:pt x="2602" y="6582"/>
                  <a:pt x="2657" y="6593"/>
                  <a:pt x="2704" y="6614"/>
                </a:cubicBezTo>
                <a:cubicBezTo>
                  <a:pt x="2745" y="6632"/>
                  <a:pt x="2788" y="6650"/>
                  <a:pt x="2831" y="6667"/>
                </a:cubicBezTo>
                <a:cubicBezTo>
                  <a:pt x="2953" y="6714"/>
                  <a:pt x="3038" y="6824"/>
                  <a:pt x="3038" y="6894"/>
                </a:cubicBezTo>
                <a:lnTo>
                  <a:pt x="3038" y="7173"/>
                </a:lnTo>
                <a:cubicBezTo>
                  <a:pt x="3038" y="7521"/>
                  <a:pt x="3321" y="7804"/>
                  <a:pt x="3668" y="7804"/>
                </a:cubicBezTo>
                <a:lnTo>
                  <a:pt x="4136" y="7804"/>
                </a:lnTo>
                <a:cubicBezTo>
                  <a:pt x="4483" y="7804"/>
                  <a:pt x="4766" y="7521"/>
                  <a:pt x="4766" y="7173"/>
                </a:cubicBezTo>
                <a:lnTo>
                  <a:pt x="4766" y="6894"/>
                </a:lnTo>
                <a:cubicBezTo>
                  <a:pt x="4766" y="6824"/>
                  <a:pt x="4851" y="6714"/>
                  <a:pt x="4972" y="6667"/>
                </a:cubicBezTo>
                <a:cubicBezTo>
                  <a:pt x="5015" y="6650"/>
                  <a:pt x="5058" y="6632"/>
                  <a:pt x="5100" y="6614"/>
                </a:cubicBezTo>
                <a:cubicBezTo>
                  <a:pt x="5146" y="6593"/>
                  <a:pt x="5201" y="6582"/>
                  <a:pt x="5254" y="6582"/>
                </a:cubicBezTo>
                <a:cubicBezTo>
                  <a:pt x="5319" y="6582"/>
                  <a:pt x="5377" y="6600"/>
                  <a:pt x="5406" y="6629"/>
                </a:cubicBezTo>
                <a:lnTo>
                  <a:pt x="5604" y="6826"/>
                </a:lnTo>
                <a:cubicBezTo>
                  <a:pt x="5723" y="6945"/>
                  <a:pt x="5882" y="7011"/>
                  <a:pt x="6050" y="7011"/>
                </a:cubicBezTo>
                <a:cubicBezTo>
                  <a:pt x="6068" y="7011"/>
                  <a:pt x="6087" y="7010"/>
                  <a:pt x="6105" y="7009"/>
                </a:cubicBezTo>
                <a:cubicBezTo>
                  <a:pt x="6335" y="6989"/>
                  <a:pt x="6538" y="6785"/>
                  <a:pt x="6647" y="6675"/>
                </a:cubicBezTo>
                <a:lnTo>
                  <a:pt x="6661" y="6661"/>
                </a:lnTo>
                <a:lnTo>
                  <a:pt x="6826" y="6496"/>
                </a:lnTo>
                <a:cubicBezTo>
                  <a:pt x="7072" y="6250"/>
                  <a:pt x="7072" y="5850"/>
                  <a:pt x="6826" y="5604"/>
                </a:cubicBezTo>
                <a:lnTo>
                  <a:pt x="6629" y="5406"/>
                </a:lnTo>
                <a:cubicBezTo>
                  <a:pt x="6579" y="5357"/>
                  <a:pt x="6561" y="5219"/>
                  <a:pt x="6614" y="5100"/>
                </a:cubicBezTo>
                <a:cubicBezTo>
                  <a:pt x="6632" y="5058"/>
                  <a:pt x="6650" y="5015"/>
                  <a:pt x="6667" y="4972"/>
                </a:cubicBezTo>
                <a:cubicBezTo>
                  <a:pt x="6714" y="4851"/>
                  <a:pt x="6824" y="4766"/>
                  <a:pt x="6894" y="4766"/>
                </a:cubicBezTo>
                <a:lnTo>
                  <a:pt x="7173" y="4766"/>
                </a:lnTo>
                <a:cubicBezTo>
                  <a:pt x="7521" y="4766"/>
                  <a:pt x="7804" y="4483"/>
                  <a:pt x="7804" y="4135"/>
                </a:cubicBezTo>
                <a:lnTo>
                  <a:pt x="7804" y="3668"/>
                </a:lnTo>
                <a:cubicBezTo>
                  <a:pt x="7804" y="3321"/>
                  <a:pt x="7521" y="3038"/>
                  <a:pt x="7173" y="3038"/>
                </a:cubicBezTo>
                <a:close/>
                <a:moveTo>
                  <a:pt x="5608" y="3902"/>
                </a:moveTo>
                <a:cubicBezTo>
                  <a:pt x="5608" y="4843"/>
                  <a:pt x="4843" y="5608"/>
                  <a:pt x="3902" y="5608"/>
                </a:cubicBezTo>
                <a:cubicBezTo>
                  <a:pt x="2961" y="5608"/>
                  <a:pt x="2196" y="4843"/>
                  <a:pt x="2196" y="3902"/>
                </a:cubicBezTo>
                <a:cubicBezTo>
                  <a:pt x="2196" y="2961"/>
                  <a:pt x="2961" y="2196"/>
                  <a:pt x="3902" y="2196"/>
                </a:cubicBezTo>
                <a:cubicBezTo>
                  <a:pt x="4843" y="2196"/>
                  <a:pt x="5608" y="2961"/>
                  <a:pt x="5608" y="39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2" name="椭圆 69">
            <a:extLst>
              <a:ext uri="{FF2B5EF4-FFF2-40B4-BE49-F238E27FC236}">
                <a16:creationId xmlns="" xmlns:a16="http://schemas.microsoft.com/office/drawing/2014/main" id="{ADC13F42-F52E-47E7-9358-5D6FFE0861B5}"/>
              </a:ext>
            </a:extLst>
          </p:cNvPr>
          <p:cNvSpPr/>
          <p:nvPr/>
        </p:nvSpPr>
        <p:spPr>
          <a:xfrm>
            <a:off x="6139985" y="5081514"/>
            <a:ext cx="387928" cy="330353"/>
          </a:xfrm>
          <a:custGeom>
            <a:avLst/>
            <a:gdLst>
              <a:gd name="connsiteX0" fmla="*/ 303714 w 607639"/>
              <a:gd name="connsiteY0" fmla="*/ 173520 h 517456"/>
              <a:gd name="connsiteX1" fmla="*/ 337586 w 607639"/>
              <a:gd name="connsiteY1" fmla="*/ 207321 h 517456"/>
              <a:gd name="connsiteX2" fmla="*/ 303714 w 607639"/>
              <a:gd name="connsiteY2" fmla="*/ 241122 h 517456"/>
              <a:gd name="connsiteX3" fmla="*/ 269842 w 607639"/>
              <a:gd name="connsiteY3" fmla="*/ 207321 h 517456"/>
              <a:gd name="connsiteX4" fmla="*/ 303714 w 607639"/>
              <a:gd name="connsiteY4" fmla="*/ 173520 h 517456"/>
              <a:gd name="connsiteX5" fmla="*/ 303758 w 607639"/>
              <a:gd name="connsiteY5" fmla="*/ 139994 h 517456"/>
              <a:gd name="connsiteX6" fmla="*/ 236373 w 607639"/>
              <a:gd name="connsiteY6" fmla="*/ 207277 h 517456"/>
              <a:gd name="connsiteX7" fmla="*/ 303758 w 607639"/>
              <a:gd name="connsiteY7" fmla="*/ 274559 h 517456"/>
              <a:gd name="connsiteX8" fmla="*/ 371054 w 607639"/>
              <a:gd name="connsiteY8" fmla="*/ 207277 h 517456"/>
              <a:gd name="connsiteX9" fmla="*/ 303758 w 607639"/>
              <a:gd name="connsiteY9" fmla="*/ 139994 h 517456"/>
              <a:gd name="connsiteX10" fmla="*/ 282839 w 607639"/>
              <a:gd name="connsiteY10" fmla="*/ 68801 h 517456"/>
              <a:gd name="connsiteX11" fmla="*/ 303669 w 607639"/>
              <a:gd name="connsiteY11" fmla="*/ 68801 h 517456"/>
              <a:gd name="connsiteX12" fmla="*/ 303847 w 607639"/>
              <a:gd name="connsiteY12" fmla="*/ 68801 h 517456"/>
              <a:gd name="connsiteX13" fmla="*/ 324588 w 607639"/>
              <a:gd name="connsiteY13" fmla="*/ 68801 h 517456"/>
              <a:gd name="connsiteX14" fmla="*/ 327703 w 607639"/>
              <a:gd name="connsiteY14" fmla="*/ 99465 h 517456"/>
              <a:gd name="connsiteX15" fmla="*/ 363221 w 607639"/>
              <a:gd name="connsiteY15" fmla="*/ 114219 h 517456"/>
              <a:gd name="connsiteX16" fmla="*/ 387166 w 607639"/>
              <a:gd name="connsiteY16" fmla="*/ 94665 h 517456"/>
              <a:gd name="connsiteX17" fmla="*/ 416541 w 607639"/>
              <a:gd name="connsiteY17" fmla="*/ 124085 h 517456"/>
              <a:gd name="connsiteX18" fmla="*/ 396958 w 607639"/>
              <a:gd name="connsiteY18" fmla="*/ 147993 h 517456"/>
              <a:gd name="connsiteX19" fmla="*/ 411645 w 607639"/>
              <a:gd name="connsiteY19" fmla="*/ 183457 h 517456"/>
              <a:gd name="connsiteX20" fmla="*/ 442445 w 607639"/>
              <a:gd name="connsiteY20" fmla="*/ 186479 h 517456"/>
              <a:gd name="connsiteX21" fmla="*/ 442445 w 607639"/>
              <a:gd name="connsiteY21" fmla="*/ 228075 h 517456"/>
              <a:gd name="connsiteX22" fmla="*/ 411645 w 607639"/>
              <a:gd name="connsiteY22" fmla="*/ 231185 h 517456"/>
              <a:gd name="connsiteX23" fmla="*/ 396958 w 607639"/>
              <a:gd name="connsiteY23" fmla="*/ 266649 h 517456"/>
              <a:gd name="connsiteX24" fmla="*/ 416541 w 607639"/>
              <a:gd name="connsiteY24" fmla="*/ 290558 h 517456"/>
              <a:gd name="connsiteX25" fmla="*/ 387166 w 607639"/>
              <a:gd name="connsiteY25" fmla="*/ 319977 h 517456"/>
              <a:gd name="connsiteX26" fmla="*/ 363221 w 607639"/>
              <a:gd name="connsiteY26" fmla="*/ 300423 h 517456"/>
              <a:gd name="connsiteX27" fmla="*/ 327703 w 607639"/>
              <a:gd name="connsiteY27" fmla="*/ 315177 h 517456"/>
              <a:gd name="connsiteX28" fmla="*/ 324588 w 607639"/>
              <a:gd name="connsiteY28" fmla="*/ 345841 h 517456"/>
              <a:gd name="connsiteX29" fmla="*/ 303847 w 607639"/>
              <a:gd name="connsiteY29" fmla="*/ 345841 h 517456"/>
              <a:gd name="connsiteX30" fmla="*/ 303669 w 607639"/>
              <a:gd name="connsiteY30" fmla="*/ 345841 h 517456"/>
              <a:gd name="connsiteX31" fmla="*/ 282839 w 607639"/>
              <a:gd name="connsiteY31" fmla="*/ 345841 h 517456"/>
              <a:gd name="connsiteX32" fmla="*/ 279813 w 607639"/>
              <a:gd name="connsiteY32" fmla="*/ 315177 h 517456"/>
              <a:gd name="connsiteX33" fmla="*/ 244295 w 607639"/>
              <a:gd name="connsiteY33" fmla="*/ 300423 h 517456"/>
              <a:gd name="connsiteX34" fmla="*/ 220350 w 607639"/>
              <a:gd name="connsiteY34" fmla="*/ 319977 h 517456"/>
              <a:gd name="connsiteX35" fmla="*/ 190886 w 607639"/>
              <a:gd name="connsiteY35" fmla="*/ 290558 h 517456"/>
              <a:gd name="connsiteX36" fmla="*/ 210558 w 607639"/>
              <a:gd name="connsiteY36" fmla="*/ 266649 h 517456"/>
              <a:gd name="connsiteX37" fmla="*/ 195782 w 607639"/>
              <a:gd name="connsiteY37" fmla="*/ 231185 h 517456"/>
              <a:gd name="connsiteX38" fmla="*/ 164982 w 607639"/>
              <a:gd name="connsiteY38" fmla="*/ 228075 h 517456"/>
              <a:gd name="connsiteX39" fmla="*/ 164982 w 607639"/>
              <a:gd name="connsiteY39" fmla="*/ 186568 h 517456"/>
              <a:gd name="connsiteX40" fmla="*/ 195782 w 607639"/>
              <a:gd name="connsiteY40" fmla="*/ 183457 h 517456"/>
              <a:gd name="connsiteX41" fmla="*/ 210558 w 607639"/>
              <a:gd name="connsiteY41" fmla="*/ 147993 h 517456"/>
              <a:gd name="connsiteX42" fmla="*/ 190886 w 607639"/>
              <a:gd name="connsiteY42" fmla="*/ 124085 h 517456"/>
              <a:gd name="connsiteX43" fmla="*/ 220350 w 607639"/>
              <a:gd name="connsiteY43" fmla="*/ 94665 h 517456"/>
              <a:gd name="connsiteX44" fmla="*/ 244295 w 607639"/>
              <a:gd name="connsiteY44" fmla="*/ 114219 h 517456"/>
              <a:gd name="connsiteX45" fmla="*/ 279813 w 607639"/>
              <a:gd name="connsiteY45" fmla="*/ 99465 h 517456"/>
              <a:gd name="connsiteX46" fmla="*/ 38005 w 607639"/>
              <a:gd name="connsiteY46" fmla="*/ 37951 h 517456"/>
              <a:gd name="connsiteX47" fmla="*/ 38005 w 607639"/>
              <a:gd name="connsiteY47" fmla="*/ 376049 h 517456"/>
              <a:gd name="connsiteX48" fmla="*/ 569634 w 607639"/>
              <a:gd name="connsiteY48" fmla="*/ 376049 h 517456"/>
              <a:gd name="connsiteX49" fmla="*/ 569634 w 607639"/>
              <a:gd name="connsiteY49" fmla="*/ 37951 h 517456"/>
              <a:gd name="connsiteX50" fmla="*/ 28482 w 607639"/>
              <a:gd name="connsiteY50" fmla="*/ 0 h 517456"/>
              <a:gd name="connsiteX51" fmla="*/ 579157 w 607639"/>
              <a:gd name="connsiteY51" fmla="*/ 0 h 517456"/>
              <a:gd name="connsiteX52" fmla="*/ 607639 w 607639"/>
              <a:gd name="connsiteY52" fmla="*/ 28441 h 517456"/>
              <a:gd name="connsiteX53" fmla="*/ 607639 w 607639"/>
              <a:gd name="connsiteY53" fmla="*/ 385559 h 517456"/>
              <a:gd name="connsiteX54" fmla="*/ 579157 w 607639"/>
              <a:gd name="connsiteY54" fmla="*/ 414000 h 517456"/>
              <a:gd name="connsiteX55" fmla="*/ 351304 w 607639"/>
              <a:gd name="connsiteY55" fmla="*/ 414000 h 517456"/>
              <a:gd name="connsiteX56" fmla="*/ 351304 w 607639"/>
              <a:gd name="connsiteY56" fmla="*/ 479593 h 517456"/>
              <a:gd name="connsiteX57" fmla="*/ 437906 w 607639"/>
              <a:gd name="connsiteY57" fmla="*/ 479593 h 517456"/>
              <a:gd name="connsiteX58" fmla="*/ 437906 w 607639"/>
              <a:gd name="connsiteY58" fmla="*/ 517456 h 517456"/>
              <a:gd name="connsiteX59" fmla="*/ 169733 w 607639"/>
              <a:gd name="connsiteY59" fmla="*/ 517456 h 517456"/>
              <a:gd name="connsiteX60" fmla="*/ 169733 w 607639"/>
              <a:gd name="connsiteY60" fmla="*/ 479593 h 517456"/>
              <a:gd name="connsiteX61" fmla="*/ 256335 w 607639"/>
              <a:gd name="connsiteY61" fmla="*/ 479593 h 517456"/>
              <a:gd name="connsiteX62" fmla="*/ 256335 w 607639"/>
              <a:gd name="connsiteY62" fmla="*/ 414000 h 517456"/>
              <a:gd name="connsiteX63" fmla="*/ 28482 w 607639"/>
              <a:gd name="connsiteY63" fmla="*/ 414000 h 517456"/>
              <a:gd name="connsiteX64" fmla="*/ 0 w 607639"/>
              <a:gd name="connsiteY64" fmla="*/ 385559 h 517456"/>
              <a:gd name="connsiteX65" fmla="*/ 0 w 607639"/>
              <a:gd name="connsiteY65" fmla="*/ 28441 h 517456"/>
              <a:gd name="connsiteX66" fmla="*/ 28482 w 607639"/>
              <a:gd name="connsiteY66" fmla="*/ 0 h 51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07639" h="517456">
                <a:moveTo>
                  <a:pt x="303714" y="173520"/>
                </a:moveTo>
                <a:cubicBezTo>
                  <a:pt x="322421" y="173520"/>
                  <a:pt x="337586" y="188653"/>
                  <a:pt x="337586" y="207321"/>
                </a:cubicBezTo>
                <a:cubicBezTo>
                  <a:pt x="337586" y="225989"/>
                  <a:pt x="322421" y="241122"/>
                  <a:pt x="303714" y="241122"/>
                </a:cubicBezTo>
                <a:cubicBezTo>
                  <a:pt x="285007" y="241122"/>
                  <a:pt x="269842" y="225989"/>
                  <a:pt x="269842" y="207321"/>
                </a:cubicBezTo>
                <a:cubicBezTo>
                  <a:pt x="269842" y="188653"/>
                  <a:pt x="285007" y="173520"/>
                  <a:pt x="303714" y="173520"/>
                </a:cubicBezTo>
                <a:close/>
                <a:moveTo>
                  <a:pt x="303758" y="139994"/>
                </a:moveTo>
                <a:cubicBezTo>
                  <a:pt x="266549" y="139994"/>
                  <a:pt x="236373" y="170125"/>
                  <a:pt x="236373" y="207277"/>
                </a:cubicBezTo>
                <a:cubicBezTo>
                  <a:pt x="236373" y="244517"/>
                  <a:pt x="266549" y="274559"/>
                  <a:pt x="303758" y="274559"/>
                </a:cubicBezTo>
                <a:cubicBezTo>
                  <a:pt x="340967" y="274559"/>
                  <a:pt x="371054" y="244517"/>
                  <a:pt x="371054" y="207277"/>
                </a:cubicBezTo>
                <a:cubicBezTo>
                  <a:pt x="371054" y="170125"/>
                  <a:pt x="340967" y="139994"/>
                  <a:pt x="303758" y="139994"/>
                </a:cubicBezTo>
                <a:close/>
                <a:moveTo>
                  <a:pt x="282839" y="68801"/>
                </a:moveTo>
                <a:lnTo>
                  <a:pt x="303669" y="68801"/>
                </a:lnTo>
                <a:lnTo>
                  <a:pt x="303847" y="68801"/>
                </a:lnTo>
                <a:lnTo>
                  <a:pt x="324588" y="68801"/>
                </a:lnTo>
                <a:lnTo>
                  <a:pt x="327703" y="99465"/>
                </a:lnTo>
                <a:cubicBezTo>
                  <a:pt x="340522" y="102309"/>
                  <a:pt x="352450" y="107375"/>
                  <a:pt x="363221" y="114219"/>
                </a:cubicBezTo>
                <a:lnTo>
                  <a:pt x="387166" y="94665"/>
                </a:lnTo>
                <a:lnTo>
                  <a:pt x="416541" y="124085"/>
                </a:lnTo>
                <a:lnTo>
                  <a:pt x="396958" y="147993"/>
                </a:lnTo>
                <a:cubicBezTo>
                  <a:pt x="403812" y="158748"/>
                  <a:pt x="408797" y="170658"/>
                  <a:pt x="411645" y="183457"/>
                </a:cubicBezTo>
                <a:lnTo>
                  <a:pt x="442445" y="186479"/>
                </a:lnTo>
                <a:lnTo>
                  <a:pt x="442445" y="228075"/>
                </a:lnTo>
                <a:lnTo>
                  <a:pt x="411645" y="231185"/>
                </a:lnTo>
                <a:cubicBezTo>
                  <a:pt x="408886" y="243984"/>
                  <a:pt x="403812" y="255894"/>
                  <a:pt x="396958" y="266649"/>
                </a:cubicBezTo>
                <a:lnTo>
                  <a:pt x="416541" y="290558"/>
                </a:lnTo>
                <a:lnTo>
                  <a:pt x="387166" y="319977"/>
                </a:lnTo>
                <a:lnTo>
                  <a:pt x="363221" y="300423"/>
                </a:lnTo>
                <a:cubicBezTo>
                  <a:pt x="352450" y="307267"/>
                  <a:pt x="340522" y="312333"/>
                  <a:pt x="327703" y="315177"/>
                </a:cubicBezTo>
                <a:lnTo>
                  <a:pt x="324588" y="345841"/>
                </a:lnTo>
                <a:lnTo>
                  <a:pt x="303847" y="345841"/>
                </a:lnTo>
                <a:lnTo>
                  <a:pt x="303669" y="345841"/>
                </a:lnTo>
                <a:lnTo>
                  <a:pt x="282839" y="345841"/>
                </a:lnTo>
                <a:lnTo>
                  <a:pt x="279813" y="315177"/>
                </a:lnTo>
                <a:cubicBezTo>
                  <a:pt x="266994" y="312333"/>
                  <a:pt x="254977" y="307267"/>
                  <a:pt x="244295" y="300423"/>
                </a:cubicBezTo>
                <a:lnTo>
                  <a:pt x="220350" y="319977"/>
                </a:lnTo>
                <a:lnTo>
                  <a:pt x="190886" y="290558"/>
                </a:lnTo>
                <a:lnTo>
                  <a:pt x="210558" y="266649"/>
                </a:lnTo>
                <a:cubicBezTo>
                  <a:pt x="203704" y="255894"/>
                  <a:pt x="198630" y="243984"/>
                  <a:pt x="195782" y="231185"/>
                </a:cubicBezTo>
                <a:lnTo>
                  <a:pt x="164982" y="228075"/>
                </a:lnTo>
                <a:lnTo>
                  <a:pt x="164982" y="186568"/>
                </a:lnTo>
                <a:lnTo>
                  <a:pt x="195782" y="183457"/>
                </a:lnTo>
                <a:cubicBezTo>
                  <a:pt x="198630" y="170658"/>
                  <a:pt x="203704" y="158748"/>
                  <a:pt x="210558" y="147993"/>
                </a:cubicBezTo>
                <a:lnTo>
                  <a:pt x="190886" y="124085"/>
                </a:lnTo>
                <a:lnTo>
                  <a:pt x="220350" y="94665"/>
                </a:lnTo>
                <a:lnTo>
                  <a:pt x="244295" y="114219"/>
                </a:lnTo>
                <a:cubicBezTo>
                  <a:pt x="254977" y="107375"/>
                  <a:pt x="266905" y="102309"/>
                  <a:pt x="279813" y="99465"/>
                </a:cubicBezTo>
                <a:close/>
                <a:moveTo>
                  <a:pt x="38005" y="37951"/>
                </a:moveTo>
                <a:lnTo>
                  <a:pt x="38005" y="376049"/>
                </a:lnTo>
                <a:lnTo>
                  <a:pt x="569634" y="376049"/>
                </a:lnTo>
                <a:lnTo>
                  <a:pt x="569634" y="37951"/>
                </a:lnTo>
                <a:close/>
                <a:moveTo>
                  <a:pt x="28482" y="0"/>
                </a:moveTo>
                <a:lnTo>
                  <a:pt x="579157" y="0"/>
                </a:lnTo>
                <a:cubicBezTo>
                  <a:pt x="594822" y="0"/>
                  <a:pt x="607639" y="12799"/>
                  <a:pt x="607639" y="28441"/>
                </a:cubicBezTo>
                <a:lnTo>
                  <a:pt x="607639" y="385559"/>
                </a:lnTo>
                <a:cubicBezTo>
                  <a:pt x="607639" y="401202"/>
                  <a:pt x="594822" y="414000"/>
                  <a:pt x="579157" y="414000"/>
                </a:cubicBezTo>
                <a:lnTo>
                  <a:pt x="351304" y="414000"/>
                </a:lnTo>
                <a:lnTo>
                  <a:pt x="351304" y="479593"/>
                </a:lnTo>
                <a:lnTo>
                  <a:pt x="437906" y="479593"/>
                </a:lnTo>
                <a:lnTo>
                  <a:pt x="437906" y="517456"/>
                </a:lnTo>
                <a:lnTo>
                  <a:pt x="169733" y="517456"/>
                </a:lnTo>
                <a:lnTo>
                  <a:pt x="169733" y="479593"/>
                </a:lnTo>
                <a:lnTo>
                  <a:pt x="256335" y="479593"/>
                </a:lnTo>
                <a:lnTo>
                  <a:pt x="256335" y="414000"/>
                </a:lnTo>
                <a:lnTo>
                  <a:pt x="28482" y="414000"/>
                </a:lnTo>
                <a:cubicBezTo>
                  <a:pt x="12817" y="414000"/>
                  <a:pt x="0" y="401202"/>
                  <a:pt x="0" y="385559"/>
                </a:cubicBezTo>
                <a:lnTo>
                  <a:pt x="0" y="28441"/>
                </a:lnTo>
                <a:cubicBezTo>
                  <a:pt x="0" y="12799"/>
                  <a:pt x="12817" y="0"/>
                  <a:pt x="284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5" name="PA-文本框 42">
            <a:extLst>
              <a:ext uri="{FF2B5EF4-FFF2-40B4-BE49-F238E27FC236}">
                <a16:creationId xmlns="" xmlns:a16="http://schemas.microsoft.com/office/drawing/2014/main" id="{A39048A3-6180-4D6F-AFA8-2632FA275B4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97412" y="2664786"/>
            <a:ext cx="4114799" cy="7013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）不要在行尾添加分号“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;”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，也不要将两条语句写在同一行中间用分号“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;”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隔开。</a:t>
            </a:r>
            <a:endParaRPr lang="id-ID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34" name="PA-文本框 42">
            <a:extLst>
              <a:ext uri="{FF2B5EF4-FFF2-40B4-BE49-F238E27FC236}">
                <a16:creationId xmlns="" xmlns:a16="http://schemas.microsoft.com/office/drawing/2014/main" id="{742C8019-CCED-4175-9B86-1A607903CF5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97412" y="1406070"/>
            <a:ext cx="4114799" cy="7013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）通常每个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import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语句只导入一个模块，尽量避免一次导入多个模块。</a:t>
            </a:r>
            <a:endParaRPr lang="id-ID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38" name="Freeform 5">
            <a:extLst>
              <a:ext uri="{FF2B5EF4-FFF2-40B4-BE49-F238E27FC236}">
                <a16:creationId xmlns="" xmlns:a16="http://schemas.microsoft.com/office/drawing/2014/main" id="{FC656F91-0A43-452E-BA25-0BC686AC5038}"/>
              </a:ext>
            </a:extLst>
          </p:cNvPr>
          <p:cNvSpPr>
            <a:spLocks noEditPoints="1"/>
          </p:cNvSpPr>
          <p:nvPr/>
        </p:nvSpPr>
        <p:spPr bwMode="auto">
          <a:xfrm>
            <a:off x="5578875" y="4776726"/>
            <a:ext cx="298450" cy="3754438"/>
          </a:xfrm>
          <a:custGeom>
            <a:avLst/>
            <a:gdLst>
              <a:gd name="T0" fmla="*/ 79 w 103"/>
              <a:gd name="T1" fmla="*/ 610 h 1294"/>
              <a:gd name="T2" fmla="*/ 61 w 103"/>
              <a:gd name="T3" fmla="*/ 492 h 1294"/>
              <a:gd name="T4" fmla="*/ 103 w 103"/>
              <a:gd name="T5" fmla="*/ 415 h 1294"/>
              <a:gd name="T6" fmla="*/ 61 w 103"/>
              <a:gd name="T7" fmla="*/ 339 h 1294"/>
              <a:gd name="T8" fmla="*/ 79 w 103"/>
              <a:gd name="T9" fmla="*/ 220 h 1294"/>
              <a:gd name="T10" fmla="*/ 79 w 103"/>
              <a:gd name="T11" fmla="*/ 134 h 1294"/>
              <a:gd name="T12" fmla="*/ 61 w 103"/>
              <a:gd name="T13" fmla="*/ 82 h 1294"/>
              <a:gd name="T14" fmla="*/ 81 w 103"/>
              <a:gd name="T15" fmla="*/ 27 h 1294"/>
              <a:gd name="T16" fmla="*/ 22 w 103"/>
              <a:gd name="T17" fmla="*/ 33 h 1294"/>
              <a:gd name="T18" fmla="*/ 43 w 103"/>
              <a:gd name="T19" fmla="*/ 80 h 1294"/>
              <a:gd name="T20" fmla="*/ 25 w 103"/>
              <a:gd name="T21" fmla="*/ 134 h 1294"/>
              <a:gd name="T22" fmla="*/ 25 w 103"/>
              <a:gd name="T23" fmla="*/ 220 h 1294"/>
              <a:gd name="T24" fmla="*/ 43 w 103"/>
              <a:gd name="T25" fmla="*/ 338 h 1294"/>
              <a:gd name="T26" fmla="*/ 0 w 103"/>
              <a:gd name="T27" fmla="*/ 415 h 1294"/>
              <a:gd name="T28" fmla="*/ 43 w 103"/>
              <a:gd name="T29" fmla="*/ 492 h 1294"/>
              <a:gd name="T30" fmla="*/ 25 w 103"/>
              <a:gd name="T31" fmla="*/ 610 h 1294"/>
              <a:gd name="T32" fmla="*/ 25 w 103"/>
              <a:gd name="T33" fmla="*/ 696 h 1294"/>
              <a:gd name="T34" fmla="*/ 43 w 103"/>
              <a:gd name="T35" fmla="*/ 814 h 1294"/>
              <a:gd name="T36" fmla="*/ 0 w 103"/>
              <a:gd name="T37" fmla="*/ 891 h 1294"/>
              <a:gd name="T38" fmla="*/ 43 w 103"/>
              <a:gd name="T39" fmla="*/ 968 h 1294"/>
              <a:gd name="T40" fmla="*/ 25 w 103"/>
              <a:gd name="T41" fmla="*/ 1086 h 1294"/>
              <a:gd name="T42" fmla="*/ 25 w 103"/>
              <a:gd name="T43" fmla="*/ 1172 h 1294"/>
              <a:gd name="T44" fmla="*/ 43 w 103"/>
              <a:gd name="T45" fmla="*/ 1212 h 1294"/>
              <a:gd name="T46" fmla="*/ 23 w 103"/>
              <a:gd name="T47" fmla="*/ 1267 h 1294"/>
              <a:gd name="T48" fmla="*/ 82 w 103"/>
              <a:gd name="T49" fmla="*/ 1261 h 1294"/>
              <a:gd name="T50" fmla="*/ 61 w 103"/>
              <a:gd name="T51" fmla="*/ 1214 h 1294"/>
              <a:gd name="T52" fmla="*/ 79 w 103"/>
              <a:gd name="T53" fmla="*/ 1172 h 1294"/>
              <a:gd name="T54" fmla="*/ 79 w 103"/>
              <a:gd name="T55" fmla="*/ 1086 h 1294"/>
              <a:gd name="T56" fmla="*/ 61 w 103"/>
              <a:gd name="T57" fmla="*/ 968 h 1294"/>
              <a:gd name="T58" fmla="*/ 103 w 103"/>
              <a:gd name="T59" fmla="*/ 891 h 1294"/>
              <a:gd name="T60" fmla="*/ 61 w 103"/>
              <a:gd name="T61" fmla="*/ 815 h 1294"/>
              <a:gd name="T62" fmla="*/ 79 w 103"/>
              <a:gd name="T63" fmla="*/ 696 h 1294"/>
              <a:gd name="T64" fmla="*/ 65 w 103"/>
              <a:gd name="T65" fmla="*/ 1261 h 1294"/>
              <a:gd name="T66" fmla="*/ 39 w 103"/>
              <a:gd name="T67" fmla="*/ 1261 h 1294"/>
              <a:gd name="T68" fmla="*/ 52 w 103"/>
              <a:gd name="T69" fmla="*/ 1248 h 1294"/>
              <a:gd name="T70" fmla="*/ 65 w 103"/>
              <a:gd name="T71" fmla="*/ 1261 h 1294"/>
              <a:gd name="T72" fmla="*/ 52 w 103"/>
              <a:gd name="T73" fmla="*/ 46 h 1294"/>
              <a:gd name="T74" fmla="*/ 39 w 103"/>
              <a:gd name="T75" fmla="*/ 33 h 1294"/>
              <a:gd name="T76" fmla="*/ 65 w 103"/>
              <a:gd name="T77" fmla="*/ 33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3" h="1294">
                <a:moveTo>
                  <a:pt x="103" y="653"/>
                </a:moveTo>
                <a:cubicBezTo>
                  <a:pt x="103" y="635"/>
                  <a:pt x="94" y="619"/>
                  <a:pt x="79" y="610"/>
                </a:cubicBezTo>
                <a:cubicBezTo>
                  <a:pt x="68" y="603"/>
                  <a:pt x="61" y="590"/>
                  <a:pt x="61" y="576"/>
                </a:cubicBezTo>
                <a:cubicBezTo>
                  <a:pt x="61" y="492"/>
                  <a:pt x="61" y="492"/>
                  <a:pt x="61" y="492"/>
                </a:cubicBezTo>
                <a:cubicBezTo>
                  <a:pt x="61" y="478"/>
                  <a:pt x="68" y="465"/>
                  <a:pt x="79" y="458"/>
                </a:cubicBezTo>
                <a:cubicBezTo>
                  <a:pt x="93" y="449"/>
                  <a:pt x="103" y="433"/>
                  <a:pt x="103" y="415"/>
                </a:cubicBezTo>
                <a:cubicBezTo>
                  <a:pt x="103" y="397"/>
                  <a:pt x="93" y="381"/>
                  <a:pt x="79" y="372"/>
                </a:cubicBezTo>
                <a:cubicBezTo>
                  <a:pt x="68" y="365"/>
                  <a:pt x="61" y="352"/>
                  <a:pt x="61" y="339"/>
                </a:cubicBezTo>
                <a:cubicBezTo>
                  <a:pt x="61" y="254"/>
                  <a:pt x="61" y="254"/>
                  <a:pt x="61" y="254"/>
                </a:cubicBezTo>
                <a:cubicBezTo>
                  <a:pt x="61" y="240"/>
                  <a:pt x="68" y="227"/>
                  <a:pt x="79" y="220"/>
                </a:cubicBezTo>
                <a:cubicBezTo>
                  <a:pt x="94" y="211"/>
                  <a:pt x="103" y="195"/>
                  <a:pt x="103" y="177"/>
                </a:cubicBezTo>
                <a:cubicBezTo>
                  <a:pt x="103" y="159"/>
                  <a:pt x="94" y="143"/>
                  <a:pt x="79" y="134"/>
                </a:cubicBezTo>
                <a:cubicBezTo>
                  <a:pt x="68" y="127"/>
                  <a:pt x="61" y="114"/>
                  <a:pt x="61" y="100"/>
                </a:cubicBezTo>
                <a:cubicBezTo>
                  <a:pt x="61" y="82"/>
                  <a:pt x="61" y="82"/>
                  <a:pt x="61" y="82"/>
                </a:cubicBezTo>
                <a:cubicBezTo>
                  <a:pt x="61" y="71"/>
                  <a:pt x="65" y="62"/>
                  <a:pt x="73" y="54"/>
                </a:cubicBezTo>
                <a:cubicBezTo>
                  <a:pt x="80" y="48"/>
                  <a:pt x="83" y="38"/>
                  <a:pt x="81" y="27"/>
                </a:cubicBezTo>
                <a:cubicBezTo>
                  <a:pt x="79" y="15"/>
                  <a:pt x="70" y="6"/>
                  <a:pt x="58" y="4"/>
                </a:cubicBezTo>
                <a:cubicBezTo>
                  <a:pt x="39" y="0"/>
                  <a:pt x="22" y="15"/>
                  <a:pt x="22" y="33"/>
                </a:cubicBezTo>
                <a:cubicBezTo>
                  <a:pt x="22" y="42"/>
                  <a:pt x="26" y="49"/>
                  <a:pt x="32" y="55"/>
                </a:cubicBezTo>
                <a:cubicBezTo>
                  <a:pt x="39" y="62"/>
                  <a:pt x="43" y="70"/>
                  <a:pt x="43" y="8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3" y="114"/>
                  <a:pt x="36" y="127"/>
                  <a:pt x="25" y="134"/>
                </a:cubicBezTo>
                <a:cubicBezTo>
                  <a:pt x="10" y="143"/>
                  <a:pt x="1" y="159"/>
                  <a:pt x="1" y="177"/>
                </a:cubicBezTo>
                <a:cubicBezTo>
                  <a:pt x="1" y="195"/>
                  <a:pt x="10" y="211"/>
                  <a:pt x="25" y="220"/>
                </a:cubicBezTo>
                <a:cubicBezTo>
                  <a:pt x="36" y="227"/>
                  <a:pt x="43" y="240"/>
                  <a:pt x="43" y="254"/>
                </a:cubicBezTo>
                <a:cubicBezTo>
                  <a:pt x="43" y="338"/>
                  <a:pt x="43" y="338"/>
                  <a:pt x="43" y="338"/>
                </a:cubicBezTo>
                <a:cubicBezTo>
                  <a:pt x="43" y="352"/>
                  <a:pt x="36" y="365"/>
                  <a:pt x="24" y="372"/>
                </a:cubicBezTo>
                <a:cubicBezTo>
                  <a:pt x="10" y="381"/>
                  <a:pt x="0" y="397"/>
                  <a:pt x="0" y="415"/>
                </a:cubicBezTo>
                <a:cubicBezTo>
                  <a:pt x="0" y="433"/>
                  <a:pt x="10" y="449"/>
                  <a:pt x="24" y="458"/>
                </a:cubicBezTo>
                <a:cubicBezTo>
                  <a:pt x="36" y="466"/>
                  <a:pt x="43" y="478"/>
                  <a:pt x="43" y="492"/>
                </a:cubicBezTo>
                <a:cubicBezTo>
                  <a:pt x="43" y="576"/>
                  <a:pt x="43" y="576"/>
                  <a:pt x="43" y="576"/>
                </a:cubicBezTo>
                <a:cubicBezTo>
                  <a:pt x="43" y="590"/>
                  <a:pt x="36" y="603"/>
                  <a:pt x="25" y="610"/>
                </a:cubicBezTo>
                <a:cubicBezTo>
                  <a:pt x="10" y="619"/>
                  <a:pt x="1" y="635"/>
                  <a:pt x="1" y="653"/>
                </a:cubicBezTo>
                <a:cubicBezTo>
                  <a:pt x="1" y="671"/>
                  <a:pt x="10" y="687"/>
                  <a:pt x="25" y="696"/>
                </a:cubicBezTo>
                <a:cubicBezTo>
                  <a:pt x="36" y="704"/>
                  <a:pt x="43" y="716"/>
                  <a:pt x="43" y="730"/>
                </a:cubicBezTo>
                <a:cubicBezTo>
                  <a:pt x="43" y="814"/>
                  <a:pt x="43" y="814"/>
                  <a:pt x="43" y="814"/>
                </a:cubicBezTo>
                <a:cubicBezTo>
                  <a:pt x="43" y="828"/>
                  <a:pt x="36" y="841"/>
                  <a:pt x="24" y="848"/>
                </a:cubicBezTo>
                <a:cubicBezTo>
                  <a:pt x="10" y="857"/>
                  <a:pt x="0" y="873"/>
                  <a:pt x="0" y="891"/>
                </a:cubicBezTo>
                <a:cubicBezTo>
                  <a:pt x="0" y="909"/>
                  <a:pt x="10" y="925"/>
                  <a:pt x="24" y="934"/>
                </a:cubicBezTo>
                <a:cubicBezTo>
                  <a:pt x="36" y="942"/>
                  <a:pt x="43" y="954"/>
                  <a:pt x="43" y="968"/>
                </a:cubicBezTo>
                <a:cubicBezTo>
                  <a:pt x="43" y="1053"/>
                  <a:pt x="43" y="1053"/>
                  <a:pt x="43" y="1053"/>
                </a:cubicBezTo>
                <a:cubicBezTo>
                  <a:pt x="43" y="1066"/>
                  <a:pt x="36" y="1079"/>
                  <a:pt x="25" y="1086"/>
                </a:cubicBezTo>
                <a:cubicBezTo>
                  <a:pt x="10" y="1095"/>
                  <a:pt x="1" y="1111"/>
                  <a:pt x="1" y="1129"/>
                </a:cubicBezTo>
                <a:cubicBezTo>
                  <a:pt x="1" y="1147"/>
                  <a:pt x="10" y="1163"/>
                  <a:pt x="25" y="1172"/>
                </a:cubicBezTo>
                <a:cubicBezTo>
                  <a:pt x="36" y="1180"/>
                  <a:pt x="43" y="1192"/>
                  <a:pt x="43" y="1206"/>
                </a:cubicBezTo>
                <a:cubicBezTo>
                  <a:pt x="43" y="1212"/>
                  <a:pt x="43" y="1212"/>
                  <a:pt x="43" y="1212"/>
                </a:cubicBezTo>
                <a:cubicBezTo>
                  <a:pt x="43" y="1223"/>
                  <a:pt x="38" y="1233"/>
                  <a:pt x="31" y="1240"/>
                </a:cubicBezTo>
                <a:cubicBezTo>
                  <a:pt x="24" y="1246"/>
                  <a:pt x="21" y="1256"/>
                  <a:pt x="23" y="1267"/>
                </a:cubicBezTo>
                <a:cubicBezTo>
                  <a:pt x="25" y="1279"/>
                  <a:pt x="34" y="1288"/>
                  <a:pt x="46" y="1291"/>
                </a:cubicBezTo>
                <a:cubicBezTo>
                  <a:pt x="65" y="1294"/>
                  <a:pt x="82" y="1280"/>
                  <a:pt x="82" y="1261"/>
                </a:cubicBezTo>
                <a:cubicBezTo>
                  <a:pt x="82" y="1253"/>
                  <a:pt x="78" y="1245"/>
                  <a:pt x="72" y="1239"/>
                </a:cubicBezTo>
                <a:cubicBezTo>
                  <a:pt x="65" y="1233"/>
                  <a:pt x="61" y="1224"/>
                  <a:pt x="61" y="1214"/>
                </a:cubicBezTo>
                <a:cubicBezTo>
                  <a:pt x="61" y="1206"/>
                  <a:pt x="61" y="1206"/>
                  <a:pt x="61" y="1206"/>
                </a:cubicBezTo>
                <a:cubicBezTo>
                  <a:pt x="61" y="1192"/>
                  <a:pt x="68" y="1180"/>
                  <a:pt x="79" y="1172"/>
                </a:cubicBezTo>
                <a:cubicBezTo>
                  <a:pt x="94" y="1163"/>
                  <a:pt x="103" y="1147"/>
                  <a:pt x="103" y="1129"/>
                </a:cubicBezTo>
                <a:cubicBezTo>
                  <a:pt x="103" y="1111"/>
                  <a:pt x="94" y="1095"/>
                  <a:pt x="79" y="1086"/>
                </a:cubicBezTo>
                <a:cubicBezTo>
                  <a:pt x="68" y="1079"/>
                  <a:pt x="61" y="1066"/>
                  <a:pt x="61" y="1052"/>
                </a:cubicBezTo>
                <a:cubicBezTo>
                  <a:pt x="61" y="968"/>
                  <a:pt x="61" y="968"/>
                  <a:pt x="61" y="968"/>
                </a:cubicBezTo>
                <a:cubicBezTo>
                  <a:pt x="61" y="954"/>
                  <a:pt x="68" y="941"/>
                  <a:pt x="79" y="934"/>
                </a:cubicBezTo>
                <a:cubicBezTo>
                  <a:pt x="93" y="925"/>
                  <a:pt x="103" y="909"/>
                  <a:pt x="103" y="891"/>
                </a:cubicBezTo>
                <a:cubicBezTo>
                  <a:pt x="103" y="873"/>
                  <a:pt x="93" y="857"/>
                  <a:pt x="79" y="848"/>
                </a:cubicBezTo>
                <a:cubicBezTo>
                  <a:pt x="68" y="841"/>
                  <a:pt x="61" y="828"/>
                  <a:pt x="61" y="815"/>
                </a:cubicBezTo>
                <a:cubicBezTo>
                  <a:pt x="61" y="730"/>
                  <a:pt x="61" y="730"/>
                  <a:pt x="61" y="730"/>
                </a:cubicBezTo>
                <a:cubicBezTo>
                  <a:pt x="61" y="716"/>
                  <a:pt x="68" y="704"/>
                  <a:pt x="79" y="696"/>
                </a:cubicBezTo>
                <a:cubicBezTo>
                  <a:pt x="94" y="687"/>
                  <a:pt x="103" y="671"/>
                  <a:pt x="103" y="653"/>
                </a:cubicBezTo>
                <a:close/>
                <a:moveTo>
                  <a:pt x="65" y="1261"/>
                </a:moveTo>
                <a:cubicBezTo>
                  <a:pt x="65" y="1268"/>
                  <a:pt x="59" y="1274"/>
                  <a:pt x="52" y="1274"/>
                </a:cubicBezTo>
                <a:cubicBezTo>
                  <a:pt x="45" y="1274"/>
                  <a:pt x="39" y="1268"/>
                  <a:pt x="39" y="1261"/>
                </a:cubicBezTo>
                <a:cubicBezTo>
                  <a:pt x="39" y="1254"/>
                  <a:pt x="44" y="1249"/>
                  <a:pt x="51" y="1248"/>
                </a:cubicBezTo>
                <a:cubicBezTo>
                  <a:pt x="51" y="1248"/>
                  <a:pt x="52" y="1248"/>
                  <a:pt x="52" y="1248"/>
                </a:cubicBezTo>
                <a:cubicBezTo>
                  <a:pt x="52" y="1248"/>
                  <a:pt x="53" y="1248"/>
                  <a:pt x="53" y="1248"/>
                </a:cubicBezTo>
                <a:cubicBezTo>
                  <a:pt x="60" y="1249"/>
                  <a:pt x="65" y="1254"/>
                  <a:pt x="65" y="1261"/>
                </a:cubicBezTo>
                <a:close/>
                <a:moveTo>
                  <a:pt x="53" y="46"/>
                </a:moveTo>
                <a:cubicBezTo>
                  <a:pt x="53" y="46"/>
                  <a:pt x="52" y="46"/>
                  <a:pt x="52" y="46"/>
                </a:cubicBezTo>
                <a:cubicBezTo>
                  <a:pt x="52" y="46"/>
                  <a:pt x="51" y="46"/>
                  <a:pt x="51" y="46"/>
                </a:cubicBezTo>
                <a:cubicBezTo>
                  <a:pt x="44" y="45"/>
                  <a:pt x="39" y="40"/>
                  <a:pt x="39" y="33"/>
                </a:cubicBezTo>
                <a:cubicBezTo>
                  <a:pt x="39" y="26"/>
                  <a:pt x="45" y="20"/>
                  <a:pt x="52" y="20"/>
                </a:cubicBezTo>
                <a:cubicBezTo>
                  <a:pt x="59" y="20"/>
                  <a:pt x="65" y="26"/>
                  <a:pt x="65" y="33"/>
                </a:cubicBezTo>
                <a:cubicBezTo>
                  <a:pt x="65" y="40"/>
                  <a:pt x="60" y="45"/>
                  <a:pt x="53" y="46"/>
                </a:cubicBezTo>
                <a:close/>
              </a:path>
            </a:pathLst>
          </a:custGeom>
          <a:solidFill>
            <a:srgbClr val="3A41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39" name="Freeform 28">
            <a:extLst>
              <a:ext uri="{FF2B5EF4-FFF2-40B4-BE49-F238E27FC236}">
                <a16:creationId xmlns="" xmlns:a16="http://schemas.microsoft.com/office/drawing/2014/main" id="{5C239BE5-B444-4FD9-9DA6-13659F238E94}"/>
              </a:ext>
            </a:extLst>
          </p:cNvPr>
          <p:cNvSpPr>
            <a:spLocks/>
          </p:cNvSpPr>
          <p:nvPr/>
        </p:nvSpPr>
        <p:spPr bwMode="auto">
          <a:xfrm>
            <a:off x="4743850" y="4089180"/>
            <a:ext cx="792163" cy="673100"/>
          </a:xfrm>
          <a:custGeom>
            <a:avLst/>
            <a:gdLst>
              <a:gd name="T0" fmla="*/ 206 w 273"/>
              <a:gd name="T1" fmla="*/ 0 h 232"/>
              <a:gd name="T2" fmla="*/ 240 w 273"/>
              <a:gd name="T3" fmla="*/ 17 h 232"/>
              <a:gd name="T4" fmla="*/ 273 w 273"/>
              <a:gd name="T5" fmla="*/ 61 h 232"/>
              <a:gd name="T6" fmla="*/ 273 w 273"/>
              <a:gd name="T7" fmla="*/ 61 h 232"/>
              <a:gd name="T8" fmla="*/ 273 w 273"/>
              <a:gd name="T9" fmla="*/ 171 h 232"/>
              <a:gd name="T10" fmla="*/ 240 w 273"/>
              <a:gd name="T11" fmla="*/ 215 h 232"/>
              <a:gd name="T12" fmla="*/ 206 w 273"/>
              <a:gd name="T13" fmla="*/ 232 h 232"/>
              <a:gd name="T14" fmla="*/ 0 w 273"/>
              <a:gd name="T15" fmla="*/ 232 h 232"/>
              <a:gd name="T16" fmla="*/ 0 w 273"/>
              <a:gd name="T17" fmla="*/ 0 h 232"/>
              <a:gd name="T18" fmla="*/ 206 w 273"/>
              <a:gd name="T19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" h="232">
                <a:moveTo>
                  <a:pt x="206" y="0"/>
                </a:moveTo>
                <a:cubicBezTo>
                  <a:pt x="220" y="0"/>
                  <a:pt x="232" y="6"/>
                  <a:pt x="240" y="17"/>
                </a:cubicBezTo>
                <a:cubicBezTo>
                  <a:pt x="273" y="61"/>
                  <a:pt x="273" y="61"/>
                  <a:pt x="273" y="61"/>
                </a:cubicBezTo>
                <a:cubicBezTo>
                  <a:pt x="273" y="61"/>
                  <a:pt x="273" y="61"/>
                  <a:pt x="273" y="61"/>
                </a:cubicBezTo>
                <a:cubicBezTo>
                  <a:pt x="246" y="93"/>
                  <a:pt x="246" y="139"/>
                  <a:pt x="273" y="171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32" y="226"/>
                  <a:pt x="220" y="232"/>
                  <a:pt x="206" y="232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0"/>
                  <a:pt x="0" y="0"/>
                  <a:pt x="0" y="0"/>
                </a:cubicBezTo>
                <a:lnTo>
                  <a:pt x="206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0" name="椭圆 65">
            <a:extLst>
              <a:ext uri="{FF2B5EF4-FFF2-40B4-BE49-F238E27FC236}">
                <a16:creationId xmlns="" xmlns:a16="http://schemas.microsoft.com/office/drawing/2014/main" id="{C6A33341-45A1-492D-B5D9-2F5A97BDA2C9}"/>
              </a:ext>
            </a:extLst>
          </p:cNvPr>
          <p:cNvSpPr/>
          <p:nvPr/>
        </p:nvSpPr>
        <p:spPr>
          <a:xfrm>
            <a:off x="4948728" y="4231766"/>
            <a:ext cx="382407" cy="387928"/>
          </a:xfrm>
          <a:custGeom>
            <a:avLst/>
            <a:gdLst>
              <a:gd name="T0" fmla="*/ 375 w 500"/>
              <a:gd name="T1" fmla="*/ 188 h 508"/>
              <a:gd name="T2" fmla="*/ 188 w 500"/>
              <a:gd name="T3" fmla="*/ 0 h 508"/>
              <a:gd name="T4" fmla="*/ 0 w 500"/>
              <a:gd name="T5" fmla="*/ 188 h 508"/>
              <a:gd name="T6" fmla="*/ 188 w 500"/>
              <a:gd name="T7" fmla="*/ 375 h 508"/>
              <a:gd name="T8" fmla="*/ 375 w 500"/>
              <a:gd name="T9" fmla="*/ 188 h 508"/>
              <a:gd name="T10" fmla="*/ 188 w 500"/>
              <a:gd name="T11" fmla="*/ 328 h 508"/>
              <a:gd name="T12" fmla="*/ 47 w 500"/>
              <a:gd name="T13" fmla="*/ 188 h 508"/>
              <a:gd name="T14" fmla="*/ 188 w 500"/>
              <a:gd name="T15" fmla="*/ 47 h 508"/>
              <a:gd name="T16" fmla="*/ 328 w 500"/>
              <a:gd name="T17" fmla="*/ 188 h 508"/>
              <a:gd name="T18" fmla="*/ 188 w 500"/>
              <a:gd name="T19" fmla="*/ 328 h 508"/>
              <a:gd name="T20" fmla="*/ 500 w 500"/>
              <a:gd name="T21" fmla="*/ 466 h 508"/>
              <a:gd name="T22" fmla="*/ 458 w 500"/>
              <a:gd name="T23" fmla="*/ 508 h 508"/>
              <a:gd name="T24" fmla="*/ 314 w 500"/>
              <a:gd name="T25" fmla="*/ 364 h 508"/>
              <a:gd name="T26" fmla="*/ 356 w 500"/>
              <a:gd name="T27" fmla="*/ 322 h 508"/>
              <a:gd name="T28" fmla="*/ 500 w 500"/>
              <a:gd name="T29" fmla="*/ 466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0" h="508">
                <a:moveTo>
                  <a:pt x="375" y="188"/>
                </a:moveTo>
                <a:cubicBezTo>
                  <a:pt x="375" y="84"/>
                  <a:pt x="291" y="0"/>
                  <a:pt x="188" y="0"/>
                </a:cubicBezTo>
                <a:cubicBezTo>
                  <a:pt x="84" y="0"/>
                  <a:pt x="0" y="84"/>
                  <a:pt x="0" y="188"/>
                </a:cubicBezTo>
                <a:cubicBezTo>
                  <a:pt x="0" y="291"/>
                  <a:pt x="84" y="375"/>
                  <a:pt x="188" y="375"/>
                </a:cubicBezTo>
                <a:cubicBezTo>
                  <a:pt x="291" y="375"/>
                  <a:pt x="375" y="291"/>
                  <a:pt x="375" y="188"/>
                </a:cubicBezTo>
                <a:close/>
                <a:moveTo>
                  <a:pt x="188" y="328"/>
                </a:moveTo>
                <a:cubicBezTo>
                  <a:pt x="110" y="328"/>
                  <a:pt x="47" y="265"/>
                  <a:pt x="47" y="188"/>
                </a:cubicBezTo>
                <a:cubicBezTo>
                  <a:pt x="47" y="110"/>
                  <a:pt x="110" y="47"/>
                  <a:pt x="188" y="47"/>
                </a:cubicBezTo>
                <a:cubicBezTo>
                  <a:pt x="265" y="47"/>
                  <a:pt x="328" y="110"/>
                  <a:pt x="328" y="188"/>
                </a:cubicBezTo>
                <a:cubicBezTo>
                  <a:pt x="328" y="265"/>
                  <a:pt x="265" y="328"/>
                  <a:pt x="188" y="328"/>
                </a:cubicBezTo>
                <a:close/>
                <a:moveTo>
                  <a:pt x="500" y="466"/>
                </a:moveTo>
                <a:lnTo>
                  <a:pt x="458" y="508"/>
                </a:lnTo>
                <a:lnTo>
                  <a:pt x="314" y="364"/>
                </a:lnTo>
                <a:lnTo>
                  <a:pt x="356" y="322"/>
                </a:lnTo>
                <a:lnTo>
                  <a:pt x="500" y="4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1" name="Freeform 17">
            <a:extLst>
              <a:ext uri="{FF2B5EF4-FFF2-40B4-BE49-F238E27FC236}">
                <a16:creationId xmlns="" xmlns:a16="http://schemas.microsoft.com/office/drawing/2014/main" id="{1F432872-0D54-4C16-85E7-0A5026DB13C7}"/>
              </a:ext>
            </a:extLst>
          </p:cNvPr>
          <p:cNvSpPr>
            <a:spLocks/>
          </p:cNvSpPr>
          <p:nvPr/>
        </p:nvSpPr>
        <p:spPr bwMode="auto">
          <a:xfrm flipH="1">
            <a:off x="4734324" y="5545141"/>
            <a:ext cx="792163" cy="673100"/>
          </a:xfrm>
          <a:custGeom>
            <a:avLst/>
            <a:gdLst>
              <a:gd name="T0" fmla="*/ 66 w 273"/>
              <a:gd name="T1" fmla="*/ 0 h 232"/>
              <a:gd name="T2" fmla="*/ 32 w 273"/>
              <a:gd name="T3" fmla="*/ 17 h 232"/>
              <a:gd name="T4" fmla="*/ 0 w 273"/>
              <a:gd name="T5" fmla="*/ 61 h 232"/>
              <a:gd name="T6" fmla="*/ 0 w 273"/>
              <a:gd name="T7" fmla="*/ 61 h 232"/>
              <a:gd name="T8" fmla="*/ 0 w 273"/>
              <a:gd name="T9" fmla="*/ 171 h 232"/>
              <a:gd name="T10" fmla="*/ 32 w 273"/>
              <a:gd name="T11" fmla="*/ 215 h 232"/>
              <a:gd name="T12" fmla="*/ 66 w 273"/>
              <a:gd name="T13" fmla="*/ 232 h 232"/>
              <a:gd name="T14" fmla="*/ 273 w 273"/>
              <a:gd name="T15" fmla="*/ 232 h 232"/>
              <a:gd name="T16" fmla="*/ 273 w 273"/>
              <a:gd name="T17" fmla="*/ 0 h 232"/>
              <a:gd name="T18" fmla="*/ 66 w 273"/>
              <a:gd name="T19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" h="232">
                <a:moveTo>
                  <a:pt x="66" y="0"/>
                </a:moveTo>
                <a:cubicBezTo>
                  <a:pt x="52" y="0"/>
                  <a:pt x="40" y="7"/>
                  <a:pt x="32" y="17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27" y="93"/>
                  <a:pt x="27" y="139"/>
                  <a:pt x="0" y="171"/>
                </a:cubicBezTo>
                <a:cubicBezTo>
                  <a:pt x="32" y="215"/>
                  <a:pt x="32" y="215"/>
                  <a:pt x="32" y="215"/>
                </a:cubicBezTo>
                <a:cubicBezTo>
                  <a:pt x="40" y="226"/>
                  <a:pt x="52" y="232"/>
                  <a:pt x="66" y="232"/>
                </a:cubicBezTo>
                <a:cubicBezTo>
                  <a:pt x="273" y="232"/>
                  <a:pt x="273" y="232"/>
                  <a:pt x="273" y="232"/>
                </a:cubicBezTo>
                <a:cubicBezTo>
                  <a:pt x="273" y="0"/>
                  <a:pt x="273" y="0"/>
                  <a:pt x="273" y="0"/>
                </a:cubicBezTo>
                <a:lnTo>
                  <a:pt x="66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2" name="椭圆 68">
            <a:extLst>
              <a:ext uri="{FF2B5EF4-FFF2-40B4-BE49-F238E27FC236}">
                <a16:creationId xmlns="" xmlns:a16="http://schemas.microsoft.com/office/drawing/2014/main" id="{CA2C3726-C238-4766-B6FC-AA3C16A31E0A}"/>
              </a:ext>
            </a:extLst>
          </p:cNvPr>
          <p:cNvSpPr/>
          <p:nvPr/>
        </p:nvSpPr>
        <p:spPr>
          <a:xfrm>
            <a:off x="4944596" y="5682465"/>
            <a:ext cx="387928" cy="387341"/>
          </a:xfrm>
          <a:custGeom>
            <a:avLst/>
            <a:gdLst>
              <a:gd name="T0" fmla="*/ 6894 w 7804"/>
              <a:gd name="T1" fmla="*/ 3038 h 7804"/>
              <a:gd name="T2" fmla="*/ 6614 w 7804"/>
              <a:gd name="T3" fmla="*/ 2704 h 7804"/>
              <a:gd name="T4" fmla="*/ 6826 w 7804"/>
              <a:gd name="T5" fmla="*/ 2200 h 7804"/>
              <a:gd name="T6" fmla="*/ 6496 w 7804"/>
              <a:gd name="T7" fmla="*/ 978 h 7804"/>
              <a:gd name="T8" fmla="*/ 5604 w 7804"/>
              <a:gd name="T9" fmla="*/ 978 h 7804"/>
              <a:gd name="T10" fmla="*/ 5254 w 7804"/>
              <a:gd name="T11" fmla="*/ 1222 h 7804"/>
              <a:gd name="T12" fmla="*/ 4973 w 7804"/>
              <a:gd name="T13" fmla="*/ 1137 h 7804"/>
              <a:gd name="T14" fmla="*/ 4766 w 7804"/>
              <a:gd name="T15" fmla="*/ 631 h 7804"/>
              <a:gd name="T16" fmla="*/ 3668 w 7804"/>
              <a:gd name="T17" fmla="*/ 0 h 7804"/>
              <a:gd name="T18" fmla="*/ 3038 w 7804"/>
              <a:gd name="T19" fmla="*/ 910 h 7804"/>
              <a:gd name="T20" fmla="*/ 2704 w 7804"/>
              <a:gd name="T21" fmla="*/ 1190 h 7804"/>
              <a:gd name="T22" fmla="*/ 2398 w 7804"/>
              <a:gd name="T23" fmla="*/ 1175 h 7804"/>
              <a:gd name="T24" fmla="*/ 1754 w 7804"/>
              <a:gd name="T25" fmla="*/ 793 h 7804"/>
              <a:gd name="T26" fmla="*/ 978 w 7804"/>
              <a:gd name="T27" fmla="*/ 1308 h 7804"/>
              <a:gd name="T28" fmla="*/ 1175 w 7804"/>
              <a:gd name="T29" fmla="*/ 2398 h 7804"/>
              <a:gd name="T30" fmla="*/ 1137 w 7804"/>
              <a:gd name="T31" fmla="*/ 2831 h 7804"/>
              <a:gd name="T32" fmla="*/ 631 w 7804"/>
              <a:gd name="T33" fmla="*/ 3038 h 7804"/>
              <a:gd name="T34" fmla="*/ 0 w 7804"/>
              <a:gd name="T35" fmla="*/ 4136 h 7804"/>
              <a:gd name="T36" fmla="*/ 910 w 7804"/>
              <a:gd name="T37" fmla="*/ 4766 h 7804"/>
              <a:gd name="T38" fmla="*/ 1190 w 7804"/>
              <a:gd name="T39" fmla="*/ 5100 h 7804"/>
              <a:gd name="T40" fmla="*/ 978 w 7804"/>
              <a:gd name="T41" fmla="*/ 5604 h 7804"/>
              <a:gd name="T42" fmla="*/ 1308 w 7804"/>
              <a:gd name="T43" fmla="*/ 6826 h 7804"/>
              <a:gd name="T44" fmla="*/ 2200 w 7804"/>
              <a:gd name="T45" fmla="*/ 6826 h 7804"/>
              <a:gd name="T46" fmla="*/ 2550 w 7804"/>
              <a:gd name="T47" fmla="*/ 6582 h 7804"/>
              <a:gd name="T48" fmla="*/ 2831 w 7804"/>
              <a:gd name="T49" fmla="*/ 6667 h 7804"/>
              <a:gd name="T50" fmla="*/ 3038 w 7804"/>
              <a:gd name="T51" fmla="*/ 7173 h 7804"/>
              <a:gd name="T52" fmla="*/ 4136 w 7804"/>
              <a:gd name="T53" fmla="*/ 7804 h 7804"/>
              <a:gd name="T54" fmla="*/ 4766 w 7804"/>
              <a:gd name="T55" fmla="*/ 6894 h 7804"/>
              <a:gd name="T56" fmla="*/ 5100 w 7804"/>
              <a:gd name="T57" fmla="*/ 6614 h 7804"/>
              <a:gd name="T58" fmla="*/ 5406 w 7804"/>
              <a:gd name="T59" fmla="*/ 6629 h 7804"/>
              <a:gd name="T60" fmla="*/ 6050 w 7804"/>
              <a:gd name="T61" fmla="*/ 7011 h 7804"/>
              <a:gd name="T62" fmla="*/ 6647 w 7804"/>
              <a:gd name="T63" fmla="*/ 6675 h 7804"/>
              <a:gd name="T64" fmla="*/ 6826 w 7804"/>
              <a:gd name="T65" fmla="*/ 6496 h 7804"/>
              <a:gd name="T66" fmla="*/ 6629 w 7804"/>
              <a:gd name="T67" fmla="*/ 5406 h 7804"/>
              <a:gd name="T68" fmla="*/ 6667 w 7804"/>
              <a:gd name="T69" fmla="*/ 4972 h 7804"/>
              <a:gd name="T70" fmla="*/ 7173 w 7804"/>
              <a:gd name="T71" fmla="*/ 4766 h 7804"/>
              <a:gd name="T72" fmla="*/ 7804 w 7804"/>
              <a:gd name="T73" fmla="*/ 3668 h 7804"/>
              <a:gd name="T74" fmla="*/ 5608 w 7804"/>
              <a:gd name="T75" fmla="*/ 3902 h 7804"/>
              <a:gd name="T76" fmla="*/ 2196 w 7804"/>
              <a:gd name="T77" fmla="*/ 3902 h 7804"/>
              <a:gd name="T78" fmla="*/ 5608 w 7804"/>
              <a:gd name="T79" fmla="*/ 3902 h 7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804" h="7804">
                <a:moveTo>
                  <a:pt x="7173" y="3038"/>
                </a:moveTo>
                <a:lnTo>
                  <a:pt x="6894" y="3038"/>
                </a:lnTo>
                <a:cubicBezTo>
                  <a:pt x="6824" y="3038"/>
                  <a:pt x="6714" y="2953"/>
                  <a:pt x="6667" y="2831"/>
                </a:cubicBezTo>
                <a:cubicBezTo>
                  <a:pt x="6650" y="2789"/>
                  <a:pt x="6632" y="2746"/>
                  <a:pt x="6614" y="2704"/>
                </a:cubicBezTo>
                <a:cubicBezTo>
                  <a:pt x="6561" y="2585"/>
                  <a:pt x="6579" y="2447"/>
                  <a:pt x="6629" y="2398"/>
                </a:cubicBezTo>
                <a:lnTo>
                  <a:pt x="6826" y="2200"/>
                </a:lnTo>
                <a:cubicBezTo>
                  <a:pt x="7072" y="1954"/>
                  <a:pt x="7072" y="1554"/>
                  <a:pt x="6826" y="1308"/>
                </a:cubicBezTo>
                <a:lnTo>
                  <a:pt x="6496" y="978"/>
                </a:lnTo>
                <a:cubicBezTo>
                  <a:pt x="6377" y="859"/>
                  <a:pt x="6218" y="793"/>
                  <a:pt x="6050" y="793"/>
                </a:cubicBezTo>
                <a:cubicBezTo>
                  <a:pt x="5882" y="793"/>
                  <a:pt x="5723" y="859"/>
                  <a:pt x="5604" y="978"/>
                </a:cubicBezTo>
                <a:lnTo>
                  <a:pt x="5406" y="1176"/>
                </a:lnTo>
                <a:cubicBezTo>
                  <a:pt x="5378" y="1204"/>
                  <a:pt x="5319" y="1222"/>
                  <a:pt x="5254" y="1222"/>
                </a:cubicBezTo>
                <a:cubicBezTo>
                  <a:pt x="5201" y="1222"/>
                  <a:pt x="5147" y="1211"/>
                  <a:pt x="5100" y="1190"/>
                </a:cubicBezTo>
                <a:cubicBezTo>
                  <a:pt x="5058" y="1172"/>
                  <a:pt x="5015" y="1154"/>
                  <a:pt x="4973" y="1137"/>
                </a:cubicBezTo>
                <a:cubicBezTo>
                  <a:pt x="4851" y="1090"/>
                  <a:pt x="4766" y="980"/>
                  <a:pt x="4766" y="910"/>
                </a:cubicBezTo>
                <a:lnTo>
                  <a:pt x="4766" y="631"/>
                </a:lnTo>
                <a:cubicBezTo>
                  <a:pt x="4766" y="283"/>
                  <a:pt x="4483" y="0"/>
                  <a:pt x="4136" y="0"/>
                </a:cubicBezTo>
                <a:lnTo>
                  <a:pt x="3668" y="0"/>
                </a:lnTo>
                <a:cubicBezTo>
                  <a:pt x="3321" y="0"/>
                  <a:pt x="3038" y="283"/>
                  <a:pt x="3038" y="631"/>
                </a:cubicBezTo>
                <a:lnTo>
                  <a:pt x="3038" y="910"/>
                </a:lnTo>
                <a:cubicBezTo>
                  <a:pt x="3038" y="980"/>
                  <a:pt x="2953" y="1090"/>
                  <a:pt x="2831" y="1137"/>
                </a:cubicBezTo>
                <a:cubicBezTo>
                  <a:pt x="2789" y="1154"/>
                  <a:pt x="2746" y="1172"/>
                  <a:pt x="2704" y="1190"/>
                </a:cubicBezTo>
                <a:cubicBezTo>
                  <a:pt x="2657" y="1211"/>
                  <a:pt x="2603" y="1222"/>
                  <a:pt x="2550" y="1222"/>
                </a:cubicBezTo>
                <a:cubicBezTo>
                  <a:pt x="2485" y="1222"/>
                  <a:pt x="2426" y="1204"/>
                  <a:pt x="2398" y="1175"/>
                </a:cubicBezTo>
                <a:lnTo>
                  <a:pt x="2200" y="978"/>
                </a:lnTo>
                <a:cubicBezTo>
                  <a:pt x="2081" y="859"/>
                  <a:pt x="1922" y="793"/>
                  <a:pt x="1754" y="793"/>
                </a:cubicBezTo>
                <a:cubicBezTo>
                  <a:pt x="1585" y="793"/>
                  <a:pt x="1427" y="859"/>
                  <a:pt x="1308" y="978"/>
                </a:cubicBezTo>
                <a:lnTo>
                  <a:pt x="978" y="1308"/>
                </a:lnTo>
                <a:cubicBezTo>
                  <a:pt x="732" y="1554"/>
                  <a:pt x="732" y="1954"/>
                  <a:pt x="978" y="2200"/>
                </a:cubicBezTo>
                <a:lnTo>
                  <a:pt x="1175" y="2398"/>
                </a:lnTo>
                <a:cubicBezTo>
                  <a:pt x="1225" y="2447"/>
                  <a:pt x="1243" y="2585"/>
                  <a:pt x="1190" y="2704"/>
                </a:cubicBezTo>
                <a:cubicBezTo>
                  <a:pt x="1172" y="2746"/>
                  <a:pt x="1154" y="2789"/>
                  <a:pt x="1137" y="2831"/>
                </a:cubicBezTo>
                <a:cubicBezTo>
                  <a:pt x="1090" y="2953"/>
                  <a:pt x="980" y="3038"/>
                  <a:pt x="910" y="3038"/>
                </a:cubicBezTo>
                <a:lnTo>
                  <a:pt x="631" y="3038"/>
                </a:lnTo>
                <a:cubicBezTo>
                  <a:pt x="283" y="3038"/>
                  <a:pt x="0" y="3321"/>
                  <a:pt x="0" y="3668"/>
                </a:cubicBezTo>
                <a:lnTo>
                  <a:pt x="0" y="4136"/>
                </a:lnTo>
                <a:cubicBezTo>
                  <a:pt x="0" y="4483"/>
                  <a:pt x="283" y="4766"/>
                  <a:pt x="631" y="4766"/>
                </a:cubicBezTo>
                <a:lnTo>
                  <a:pt x="910" y="4766"/>
                </a:lnTo>
                <a:cubicBezTo>
                  <a:pt x="980" y="4766"/>
                  <a:pt x="1090" y="4851"/>
                  <a:pt x="1137" y="4972"/>
                </a:cubicBezTo>
                <a:cubicBezTo>
                  <a:pt x="1154" y="5015"/>
                  <a:pt x="1172" y="5058"/>
                  <a:pt x="1190" y="5100"/>
                </a:cubicBezTo>
                <a:cubicBezTo>
                  <a:pt x="1243" y="5219"/>
                  <a:pt x="1225" y="5357"/>
                  <a:pt x="1175" y="5406"/>
                </a:cubicBezTo>
                <a:lnTo>
                  <a:pt x="978" y="5604"/>
                </a:lnTo>
                <a:cubicBezTo>
                  <a:pt x="732" y="5850"/>
                  <a:pt x="732" y="6250"/>
                  <a:pt x="978" y="6496"/>
                </a:cubicBezTo>
                <a:lnTo>
                  <a:pt x="1308" y="6826"/>
                </a:lnTo>
                <a:cubicBezTo>
                  <a:pt x="1427" y="6945"/>
                  <a:pt x="1586" y="7011"/>
                  <a:pt x="1754" y="7011"/>
                </a:cubicBezTo>
                <a:cubicBezTo>
                  <a:pt x="1922" y="7011"/>
                  <a:pt x="2081" y="6945"/>
                  <a:pt x="2200" y="6826"/>
                </a:cubicBezTo>
                <a:lnTo>
                  <a:pt x="2398" y="6628"/>
                </a:lnTo>
                <a:cubicBezTo>
                  <a:pt x="2427" y="6599"/>
                  <a:pt x="2484" y="6582"/>
                  <a:pt x="2550" y="6582"/>
                </a:cubicBezTo>
                <a:cubicBezTo>
                  <a:pt x="2602" y="6582"/>
                  <a:pt x="2657" y="6593"/>
                  <a:pt x="2704" y="6614"/>
                </a:cubicBezTo>
                <a:cubicBezTo>
                  <a:pt x="2745" y="6632"/>
                  <a:pt x="2788" y="6650"/>
                  <a:pt x="2831" y="6667"/>
                </a:cubicBezTo>
                <a:cubicBezTo>
                  <a:pt x="2953" y="6714"/>
                  <a:pt x="3038" y="6824"/>
                  <a:pt x="3038" y="6894"/>
                </a:cubicBezTo>
                <a:lnTo>
                  <a:pt x="3038" y="7173"/>
                </a:lnTo>
                <a:cubicBezTo>
                  <a:pt x="3038" y="7521"/>
                  <a:pt x="3321" y="7804"/>
                  <a:pt x="3668" y="7804"/>
                </a:cubicBezTo>
                <a:lnTo>
                  <a:pt x="4136" y="7804"/>
                </a:lnTo>
                <a:cubicBezTo>
                  <a:pt x="4483" y="7804"/>
                  <a:pt x="4766" y="7521"/>
                  <a:pt x="4766" y="7173"/>
                </a:cubicBezTo>
                <a:lnTo>
                  <a:pt x="4766" y="6894"/>
                </a:lnTo>
                <a:cubicBezTo>
                  <a:pt x="4766" y="6824"/>
                  <a:pt x="4851" y="6714"/>
                  <a:pt x="4972" y="6667"/>
                </a:cubicBezTo>
                <a:cubicBezTo>
                  <a:pt x="5015" y="6650"/>
                  <a:pt x="5058" y="6632"/>
                  <a:pt x="5100" y="6614"/>
                </a:cubicBezTo>
                <a:cubicBezTo>
                  <a:pt x="5146" y="6593"/>
                  <a:pt x="5201" y="6582"/>
                  <a:pt x="5254" y="6582"/>
                </a:cubicBezTo>
                <a:cubicBezTo>
                  <a:pt x="5319" y="6582"/>
                  <a:pt x="5377" y="6600"/>
                  <a:pt x="5406" y="6629"/>
                </a:cubicBezTo>
                <a:lnTo>
                  <a:pt x="5604" y="6826"/>
                </a:lnTo>
                <a:cubicBezTo>
                  <a:pt x="5723" y="6945"/>
                  <a:pt x="5882" y="7011"/>
                  <a:pt x="6050" y="7011"/>
                </a:cubicBezTo>
                <a:cubicBezTo>
                  <a:pt x="6068" y="7011"/>
                  <a:pt x="6087" y="7010"/>
                  <a:pt x="6105" y="7009"/>
                </a:cubicBezTo>
                <a:cubicBezTo>
                  <a:pt x="6335" y="6989"/>
                  <a:pt x="6538" y="6785"/>
                  <a:pt x="6647" y="6675"/>
                </a:cubicBezTo>
                <a:lnTo>
                  <a:pt x="6661" y="6661"/>
                </a:lnTo>
                <a:lnTo>
                  <a:pt x="6826" y="6496"/>
                </a:lnTo>
                <a:cubicBezTo>
                  <a:pt x="7072" y="6250"/>
                  <a:pt x="7072" y="5850"/>
                  <a:pt x="6826" y="5604"/>
                </a:cubicBezTo>
                <a:lnTo>
                  <a:pt x="6629" y="5406"/>
                </a:lnTo>
                <a:cubicBezTo>
                  <a:pt x="6579" y="5357"/>
                  <a:pt x="6561" y="5219"/>
                  <a:pt x="6614" y="5100"/>
                </a:cubicBezTo>
                <a:cubicBezTo>
                  <a:pt x="6632" y="5058"/>
                  <a:pt x="6650" y="5015"/>
                  <a:pt x="6667" y="4972"/>
                </a:cubicBezTo>
                <a:cubicBezTo>
                  <a:pt x="6714" y="4851"/>
                  <a:pt x="6824" y="4766"/>
                  <a:pt x="6894" y="4766"/>
                </a:cubicBezTo>
                <a:lnTo>
                  <a:pt x="7173" y="4766"/>
                </a:lnTo>
                <a:cubicBezTo>
                  <a:pt x="7521" y="4766"/>
                  <a:pt x="7804" y="4483"/>
                  <a:pt x="7804" y="4135"/>
                </a:cubicBezTo>
                <a:lnTo>
                  <a:pt x="7804" y="3668"/>
                </a:lnTo>
                <a:cubicBezTo>
                  <a:pt x="7804" y="3321"/>
                  <a:pt x="7521" y="3038"/>
                  <a:pt x="7173" y="3038"/>
                </a:cubicBezTo>
                <a:close/>
                <a:moveTo>
                  <a:pt x="5608" y="3902"/>
                </a:moveTo>
                <a:cubicBezTo>
                  <a:pt x="5608" y="4843"/>
                  <a:pt x="4843" y="5608"/>
                  <a:pt x="3902" y="5608"/>
                </a:cubicBezTo>
                <a:cubicBezTo>
                  <a:pt x="2961" y="5608"/>
                  <a:pt x="2196" y="4843"/>
                  <a:pt x="2196" y="3902"/>
                </a:cubicBezTo>
                <a:cubicBezTo>
                  <a:pt x="2196" y="2961"/>
                  <a:pt x="2961" y="2196"/>
                  <a:pt x="3902" y="2196"/>
                </a:cubicBezTo>
                <a:cubicBezTo>
                  <a:pt x="4843" y="2196"/>
                  <a:pt x="5608" y="2961"/>
                  <a:pt x="5608" y="39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3" name="PA-文本框 42">
            <a:extLst>
              <a:ext uri="{FF2B5EF4-FFF2-40B4-BE49-F238E27FC236}">
                <a16:creationId xmlns="" xmlns:a16="http://schemas.microsoft.com/office/drawing/2014/main" id="{A39048A3-6180-4D6F-AFA8-2632FA275B4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97412" y="3772982"/>
            <a:ext cx="4114799" cy="10525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3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）建议每行不超过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80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个字符，如果超过，可使用小括号“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()”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将多行内容隐式连接起来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，不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推荐使用反斜杠“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\”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进行连接。</a:t>
            </a:r>
            <a:endParaRPr lang="id-ID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4" name="PA-文本框 42">
            <a:extLst>
              <a:ext uri="{FF2B5EF4-FFF2-40B4-BE49-F238E27FC236}">
                <a16:creationId xmlns="" xmlns:a16="http://schemas.microsoft.com/office/drawing/2014/main" id="{A39048A3-6180-4D6F-AFA8-2632FA275B40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97412" y="5189793"/>
            <a:ext cx="4114799" cy="137268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4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）使用必要的空行可以增强代码的可读性。一般在函数或者类的定义之间空两行，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在类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中的方法的定义之间空一行。另外，在分隔某些功能的位置也可以空一行。</a:t>
            </a:r>
            <a:endParaRPr lang="id-ID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5" name="PA-文本框 42">
            <a:extLst>
              <a:ext uri="{FF2B5EF4-FFF2-40B4-BE49-F238E27FC236}">
                <a16:creationId xmlns="" xmlns:a16="http://schemas.microsoft.com/office/drawing/2014/main" id="{A39048A3-6180-4D6F-AFA8-2632FA275B4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837032" y="3246684"/>
            <a:ext cx="4867874" cy="137268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6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）尽量避免在循环结构中使用“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+”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和“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+=”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运算符累加字符串，这是因为字符串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是不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可变的，这样做会创建不必要的临时对象。推荐将每个子字符加入列表，然后在循环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结束后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使用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join()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方法连接列表。</a:t>
            </a:r>
            <a:endParaRPr lang="id-ID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6" name="PA-文本框 42">
            <a:extLst>
              <a:ext uri="{FF2B5EF4-FFF2-40B4-BE49-F238E27FC236}">
                <a16:creationId xmlns="" xmlns:a16="http://schemas.microsoft.com/office/drawing/2014/main" id="{742C8019-CCED-4175-9B86-1A607903CF5F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843989" y="2104180"/>
            <a:ext cx="4780541" cy="7013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）通常情况下，运算符两侧、函数参数之间、半角逗号“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,”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两侧都建议使用一个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空格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进行分隔。</a:t>
            </a:r>
            <a:endParaRPr lang="id-ID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7" name="PA-文本框 42">
            <a:extLst>
              <a:ext uri="{FF2B5EF4-FFF2-40B4-BE49-F238E27FC236}">
                <a16:creationId xmlns="" xmlns:a16="http://schemas.microsoft.com/office/drawing/2014/main" id="{A39048A3-6180-4D6F-AFA8-2632FA275B40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837032" y="4936588"/>
            <a:ext cx="4867874" cy="7013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7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）适当使用异常处理结构增强程序容错性，但不能过多依赖异常处理结构，适当的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显式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判断是必要的。</a:t>
            </a:r>
            <a:endParaRPr lang="id-ID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2" name="Oval 25">
            <a:extLst>
              <a:ext uri="{FF2B5EF4-FFF2-40B4-BE49-F238E27FC236}">
                <a16:creationId xmlns="" xmlns:a16="http://schemas.microsoft.com/office/drawing/2014/main" id="{D0E58021-C78B-4655-928B-8E884195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550" y="4402419"/>
            <a:ext cx="165100" cy="16668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3" name="Oval 25">
            <a:extLst>
              <a:ext uri="{FF2B5EF4-FFF2-40B4-BE49-F238E27FC236}">
                <a16:creationId xmlns="" xmlns:a16="http://schemas.microsoft.com/office/drawing/2014/main" id="{D0E58021-C78B-4655-928B-8E884195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550" y="5207818"/>
            <a:ext cx="165100" cy="16668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4" name="Oval 25">
            <a:extLst>
              <a:ext uri="{FF2B5EF4-FFF2-40B4-BE49-F238E27FC236}">
                <a16:creationId xmlns="" xmlns:a16="http://schemas.microsoft.com/office/drawing/2014/main" id="{D0E58021-C78B-4655-928B-8E884195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550" y="5873937"/>
            <a:ext cx="165100" cy="16668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26487" y="6477794"/>
            <a:ext cx="561110" cy="381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-73025" y="2759671"/>
            <a:ext cx="12115800" cy="3147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17975" y="2759671"/>
            <a:ext cx="8080375" cy="314757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2.3.2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变量定义及赋值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．变量“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_”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的赋值</a:t>
            </a:r>
          </a:p>
        </p:txBody>
      </p:sp>
      <p:sp>
        <p:nvSpPr>
          <p:cNvPr id="22" name="文本框 335"/>
          <p:cNvSpPr txBox="1"/>
          <p:nvPr/>
        </p:nvSpPr>
        <p:spPr>
          <a:xfrm>
            <a:off x="754226" y="1829594"/>
            <a:ext cx="10946323" cy="4077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IDLE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交互模式中，一个下划线“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表示解释器中最后一次显示的内容或最后一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次语句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正确执行的输出结果，这样后续计算更方便，示例如下。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tax = 12.5 / 100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&gt;&gt;&gt;price = 100.50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&gt;&gt;&gt;price * tax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12.5625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&gt;&gt;&gt;price + _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113.0625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&gt;&gt;&gt;round(_, 2)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113.06</a:t>
            </a: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335"/>
          <p:cNvSpPr txBox="1"/>
          <p:nvPr/>
        </p:nvSpPr>
        <p:spPr>
          <a:xfrm>
            <a:off x="4270375" y="3201194"/>
            <a:ext cx="7430174" cy="228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这里的“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_”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变量可以视为只读变量，不要显式地给它赋值，否则会创建一个具有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相同名称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的独立的本地变量，并且屏蔽这个内置变量的功能。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中除了变量，还有常量的概念，所谓常量就是程序运行过程中，值不会发生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改变的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量，例如数学中的圆周率。在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中，没有提供定义常量的关键字。</a:t>
            </a:r>
          </a:p>
        </p:txBody>
      </p:sp>
    </p:spTree>
    <p:extLst>
      <p:ext uri="{BB962C8B-B14F-4D97-AF65-F5344CB8AC3E}">
        <p14:creationId xmlns:p14="http://schemas.microsoft.com/office/powerpoint/2010/main" val="28829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-12066" y="3785777"/>
            <a:ext cx="12210415" cy="30738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2" name="组合 20"/>
          <p:cNvGrpSpPr/>
          <p:nvPr/>
        </p:nvGrpSpPr>
        <p:grpSpPr>
          <a:xfrm>
            <a:off x="2466539" y="1677194"/>
            <a:ext cx="8866505" cy="521949"/>
            <a:chOff x="2940050" y="2132898"/>
            <a:chExt cx="1862225" cy="314202"/>
          </a:xfrm>
        </p:grpSpPr>
        <p:sp>
          <p:nvSpPr>
            <p:cNvPr id="74" name="圆角矩形 73"/>
            <p:cNvSpPr/>
            <p:nvPr/>
          </p:nvSpPr>
          <p:spPr>
            <a:xfrm>
              <a:off x="2940050" y="2132898"/>
              <a:ext cx="1862225" cy="31420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2940050" y="2132898"/>
              <a:ext cx="1414107" cy="314202"/>
            </a:xfrm>
            <a:prstGeom prst="roundRect">
              <a:avLst>
                <a:gd name="adj" fmla="val 50000"/>
              </a:avLst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计算并输出购买商品的实付总额与平均价格等数据</a:t>
              </a:r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2-1】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07975" y="1345248"/>
            <a:ext cx="2097553" cy="2134039"/>
            <a:chOff x="612775" y="2210594"/>
            <a:chExt cx="1705942" cy="1735616"/>
          </a:xfrm>
          <a:solidFill>
            <a:srgbClr val="3A4187"/>
          </a:solidFill>
        </p:grpSpPr>
        <p:grpSp>
          <p:nvGrpSpPr>
            <p:cNvPr id="3" name="组合 2"/>
            <p:cNvGrpSpPr/>
            <p:nvPr/>
          </p:nvGrpSpPr>
          <p:grpSpPr>
            <a:xfrm>
              <a:off x="1243234" y="2210594"/>
              <a:ext cx="1075483" cy="1127410"/>
              <a:chOff x="1243234" y="2210594"/>
              <a:chExt cx="1075483" cy="1127410"/>
            </a:xfrm>
            <a:grpFill/>
          </p:grpSpPr>
          <p:sp>
            <p:nvSpPr>
              <p:cNvPr id="59" name="Freeform 288"/>
              <p:cNvSpPr/>
              <p:nvPr/>
            </p:nvSpPr>
            <p:spPr bwMode="auto">
              <a:xfrm>
                <a:off x="1243234" y="3019065"/>
                <a:ext cx="333774" cy="318939"/>
              </a:xfrm>
              <a:custGeom>
                <a:avLst/>
                <a:gdLst>
                  <a:gd name="T0" fmla="*/ 45 w 45"/>
                  <a:gd name="T1" fmla="*/ 17 h 43"/>
                  <a:gd name="T2" fmla="*/ 17 w 45"/>
                  <a:gd name="T3" fmla="*/ 43 h 43"/>
                  <a:gd name="T4" fmla="*/ 0 w 45"/>
                  <a:gd name="T5" fmla="*/ 26 h 43"/>
                  <a:gd name="T6" fmla="*/ 29 w 45"/>
                  <a:gd name="T7" fmla="*/ 0 h 43"/>
                  <a:gd name="T8" fmla="*/ 45 w 45"/>
                  <a:gd name="T9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3">
                    <a:moveTo>
                      <a:pt x="45" y="17"/>
                    </a:moveTo>
                    <a:lnTo>
                      <a:pt x="17" y="43"/>
                    </a:lnTo>
                    <a:lnTo>
                      <a:pt x="0" y="26"/>
                    </a:lnTo>
                    <a:lnTo>
                      <a:pt x="29" y="0"/>
                    </a:lnTo>
                    <a:lnTo>
                      <a:pt x="45" y="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0" name="Freeform 289"/>
              <p:cNvSpPr>
                <a:spLocks noEditPoints="1"/>
              </p:cNvSpPr>
              <p:nvPr/>
            </p:nvSpPr>
            <p:spPr bwMode="auto">
              <a:xfrm>
                <a:off x="1265483" y="2210594"/>
                <a:ext cx="1053234" cy="1053234"/>
              </a:xfrm>
              <a:custGeom>
                <a:avLst/>
                <a:gdLst>
                  <a:gd name="T0" fmla="*/ 30 w 60"/>
                  <a:gd name="T1" fmla="*/ 0 h 60"/>
                  <a:gd name="T2" fmla="*/ 0 w 60"/>
                  <a:gd name="T3" fmla="*/ 30 h 60"/>
                  <a:gd name="T4" fmla="*/ 30 w 60"/>
                  <a:gd name="T5" fmla="*/ 60 h 60"/>
                  <a:gd name="T6" fmla="*/ 60 w 60"/>
                  <a:gd name="T7" fmla="*/ 30 h 60"/>
                  <a:gd name="T8" fmla="*/ 30 w 60"/>
                  <a:gd name="T9" fmla="*/ 0 h 60"/>
                  <a:gd name="T10" fmla="*/ 30 w 60"/>
                  <a:gd name="T11" fmla="*/ 51 h 60"/>
                  <a:gd name="T12" fmla="*/ 8 w 60"/>
                  <a:gd name="T13" fmla="*/ 30 h 60"/>
                  <a:gd name="T14" fmla="*/ 30 w 60"/>
                  <a:gd name="T15" fmla="*/ 8 h 60"/>
                  <a:gd name="T16" fmla="*/ 52 w 60"/>
                  <a:gd name="T17" fmla="*/ 30 h 60"/>
                  <a:gd name="T18" fmla="*/ 30 w 60"/>
                  <a:gd name="T19" fmla="*/ 5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0"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0"/>
                      <a:pt x="30" y="60"/>
                    </a:cubicBezTo>
                    <a:cubicBezTo>
                      <a:pt x="47" y="60"/>
                      <a:pt x="60" y="47"/>
                      <a:pt x="60" y="30"/>
                    </a:cubicBezTo>
                    <a:cubicBezTo>
                      <a:pt x="60" y="13"/>
                      <a:pt x="47" y="0"/>
                      <a:pt x="30" y="0"/>
                    </a:cubicBezTo>
                    <a:close/>
                    <a:moveTo>
                      <a:pt x="30" y="51"/>
                    </a:moveTo>
                    <a:cubicBezTo>
                      <a:pt x="18" y="51"/>
                      <a:pt x="8" y="42"/>
                      <a:pt x="8" y="30"/>
                    </a:cubicBezTo>
                    <a:cubicBezTo>
                      <a:pt x="8" y="18"/>
                      <a:pt x="18" y="8"/>
                      <a:pt x="30" y="8"/>
                    </a:cubicBezTo>
                    <a:cubicBezTo>
                      <a:pt x="42" y="8"/>
                      <a:pt x="52" y="18"/>
                      <a:pt x="52" y="30"/>
                    </a:cubicBezTo>
                    <a:cubicBezTo>
                      <a:pt x="52" y="42"/>
                      <a:pt x="42" y="51"/>
                      <a:pt x="30" y="5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61" name="Freeform 291"/>
            <p:cNvSpPr/>
            <p:nvPr/>
          </p:nvSpPr>
          <p:spPr bwMode="auto">
            <a:xfrm>
              <a:off x="612775" y="3226745"/>
              <a:ext cx="741714" cy="719465"/>
            </a:xfrm>
            <a:custGeom>
              <a:avLst/>
              <a:gdLst>
                <a:gd name="T0" fmla="*/ 30 w 42"/>
                <a:gd name="T1" fmla="*/ 0 h 41"/>
                <a:gd name="T2" fmla="*/ 3 w 42"/>
                <a:gd name="T3" fmla="*/ 26 h 41"/>
                <a:gd name="T4" fmla="*/ 3 w 42"/>
                <a:gd name="T5" fmla="*/ 38 h 41"/>
                <a:gd name="T6" fmla="*/ 15 w 42"/>
                <a:gd name="T7" fmla="*/ 38 h 41"/>
                <a:gd name="T8" fmla="*/ 42 w 42"/>
                <a:gd name="T9" fmla="*/ 12 h 41"/>
                <a:gd name="T10" fmla="*/ 30 w 42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1">
                  <a:moveTo>
                    <a:pt x="30" y="0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0" y="29"/>
                    <a:pt x="0" y="34"/>
                    <a:pt x="3" y="38"/>
                  </a:cubicBezTo>
                  <a:cubicBezTo>
                    <a:pt x="6" y="41"/>
                    <a:pt x="12" y="41"/>
                    <a:pt x="15" y="38"/>
                  </a:cubicBezTo>
                  <a:cubicBezTo>
                    <a:pt x="42" y="12"/>
                    <a:pt x="42" y="12"/>
                    <a:pt x="42" y="1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1812792" y="3010555"/>
            <a:ext cx="565252" cy="45029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2405528" y="3022624"/>
            <a:ext cx="224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任务描述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1306772" y="3830706"/>
            <a:ext cx="9745403" cy="300081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18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中创建项目“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）在项目“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中输入代码实现以下功能：计算购买商品的总数量</a:t>
            </a:r>
            <a:r>
              <a:rPr lang="zh-CN" altLang="en-US" sz="18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、购买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商品应支付的总金额、优惠金额、实际支付金额、购买商品的平均价格；输出商品总额</a:t>
            </a:r>
            <a:r>
              <a:rPr lang="zh-CN" altLang="en-US" sz="18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、商品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优惠金额、实付总额和平均价格。</a:t>
            </a:r>
          </a:p>
          <a:p>
            <a:pPr>
              <a:lnSpc>
                <a:spcPct val="150000"/>
              </a:lnSpc>
            </a:pP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18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中运行程序文件“</a:t>
            </a:r>
            <a:r>
              <a:rPr lang="en-US" altLang="zh-CN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，输出商品总额、商品优惠金额、实付总额</a:t>
            </a:r>
            <a:r>
              <a:rPr lang="zh-CN" altLang="en-US" sz="18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、平均</a:t>
            </a:r>
            <a:r>
              <a:rPr lang="zh-CN" altLang="en-US" sz="18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价格等数据。</a:t>
            </a:r>
          </a:p>
        </p:txBody>
      </p:sp>
    </p:spTree>
    <p:extLst>
      <p:ext uri="{BB962C8B-B14F-4D97-AF65-F5344CB8AC3E}">
        <p14:creationId xmlns:p14="http://schemas.microsoft.com/office/powerpoint/2010/main" val="35953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2-1】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241789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Freeform 11"/>
          <p:cNvSpPr/>
          <p:nvPr/>
        </p:nvSpPr>
        <p:spPr bwMode="auto">
          <a:xfrm>
            <a:off x="1863801" y="4530944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2202575" y="2085559"/>
            <a:ext cx="6407471" cy="45889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</a:t>
            </a:r>
            <a:r>
              <a:rPr lang="en-US" altLang="zh-CN" sz="1800" b="1" spc="-10" dirty="0" err="1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endParaRPr lang="zh-CN" altLang="en-US" sz="1800" b="1" spc="-10" dirty="0">
              <a:solidFill>
                <a:srgbClr val="3A418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194675" y="4335533"/>
            <a:ext cx="717230" cy="523220"/>
            <a:chOff x="1194675" y="2116783"/>
            <a:chExt cx="717230" cy="523220"/>
          </a:xfrm>
        </p:grpSpPr>
        <p:sp>
          <p:nvSpPr>
            <p:cNvPr id="46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7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2" name="TextBox 117"/>
          <p:cNvSpPr txBox="1"/>
          <p:nvPr/>
        </p:nvSpPr>
        <p:spPr>
          <a:xfrm>
            <a:off x="2202575" y="2679919"/>
            <a:ext cx="9230600" cy="120031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成功启动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后，在其窗口选择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菜单，在弹出的下拉菜单中选择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新建项目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，打开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新建项目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对话框，在该对话框的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位置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输入框中输入“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PycharmProject\Unit02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，单击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按钮，完成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的创建。</a:t>
            </a:r>
          </a:p>
        </p:txBody>
      </p:sp>
      <p:sp>
        <p:nvSpPr>
          <p:cNvPr id="23" name="TextBox 117"/>
          <p:cNvSpPr txBox="1"/>
          <p:nvPr/>
        </p:nvSpPr>
        <p:spPr>
          <a:xfrm>
            <a:off x="2202575" y="4325839"/>
            <a:ext cx="6407471" cy="45889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</a:t>
            </a:r>
            <a:r>
              <a:rPr lang="en-US" altLang="zh-CN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endParaRPr lang="zh-CN" altLang="en-US" sz="1800" b="1" spc="-10" dirty="0">
              <a:solidFill>
                <a:srgbClr val="3A418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TextBox 117"/>
          <p:cNvSpPr txBox="1"/>
          <p:nvPr/>
        </p:nvSpPr>
        <p:spPr>
          <a:xfrm>
            <a:off x="2202575" y="4737319"/>
            <a:ext cx="9230600" cy="156965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窗口中右击已创建好的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，在弹出的快捷菜单中选择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】-【Python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命令。在打开的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对话框中输入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文件名“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，然后双击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选项，完成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程序文件的新建。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窗口中显示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的代码编辑区域，在该程序文件的代码编辑区域中也自动添加了模板内容。</a:t>
            </a:r>
          </a:p>
        </p:txBody>
      </p:sp>
    </p:spTree>
    <p:extLst>
      <p:ext uri="{BB962C8B-B14F-4D97-AF65-F5344CB8AC3E}">
        <p14:creationId xmlns:p14="http://schemas.microsoft.com/office/powerpoint/2010/main" val="71136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1527175" y="2368075"/>
            <a:ext cx="0" cy="3808277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2-1】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2202575" y="2085559"/>
            <a:ext cx="6407471" cy="45889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编写</a:t>
            </a:r>
            <a:r>
              <a:rPr lang="en-US" altLang="zh-CN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</a:t>
            </a:r>
          </a:p>
        </p:txBody>
      </p:sp>
      <p:sp>
        <p:nvSpPr>
          <p:cNvPr id="22" name="TextBox 117"/>
          <p:cNvSpPr txBox="1"/>
          <p:nvPr/>
        </p:nvSpPr>
        <p:spPr>
          <a:xfrm>
            <a:off x="2202575" y="2679919"/>
            <a:ext cx="9230600" cy="787513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的代码编辑区域中的已有模板注释内容下面输入代码，程序“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的代码如下所示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-7712" y="3515240"/>
            <a:ext cx="12206061" cy="26923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TextBox 117"/>
          <p:cNvSpPr txBox="1"/>
          <p:nvPr/>
        </p:nvSpPr>
        <p:spPr>
          <a:xfrm>
            <a:off x="2202575" y="3498706"/>
            <a:ext cx="9230600" cy="2677646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spc="-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number1=1</a:t>
            </a:r>
            <a:endParaRPr lang="en-US" altLang="zh-CN" sz="1600" spc="-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price1=45.20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amount=number1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number2=1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price2=59.30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amount=amount+number2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total=number1*price1+number2*price2</a:t>
            </a:r>
            <a:endParaRPr lang="en-US" altLang="zh-CN" sz="1600" spc="-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TextBox 117"/>
          <p:cNvSpPr txBox="1"/>
          <p:nvPr/>
        </p:nvSpPr>
        <p:spPr>
          <a:xfrm>
            <a:off x="7277495" y="3498706"/>
            <a:ext cx="9230600" cy="304697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discount=40.00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payable=total-discount</a:t>
            </a:r>
            <a:endParaRPr lang="en-US" altLang="zh-CN" sz="1600" spc="-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spc="-1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averagePrice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=total/amount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商品总额：￥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",total)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商品优惠：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",discount)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实付总额：￥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</a:t>
            </a:r>
            <a:r>
              <a:rPr lang="en-US" altLang="zh-CN" sz="1600" spc="-1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(payable))</a:t>
            </a:r>
          </a:p>
          <a:p>
            <a:pPr>
              <a:lnSpc>
                <a:spcPct val="150000"/>
              </a:lnSpc>
            </a:pP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平均价格：￥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</a:t>
            </a:r>
            <a:r>
              <a:rPr lang="en-US" altLang="zh-CN" sz="1600" spc="-1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600" spc="-1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averagePrice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))</a:t>
            </a:r>
          </a:p>
          <a:p>
            <a:pPr>
              <a:lnSpc>
                <a:spcPct val="150000"/>
              </a:lnSpc>
            </a:pPr>
            <a:endParaRPr lang="zh-CN" altLang="en-US" sz="1600" b="1" spc="-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TextBox 117"/>
          <p:cNvSpPr txBox="1"/>
          <p:nvPr/>
        </p:nvSpPr>
        <p:spPr>
          <a:xfrm>
            <a:off x="2202575" y="6353127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单击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工具栏中的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保存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按钮，保存程序文件“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endParaRPr lang="zh-CN" altLang="en-US" sz="1600" b="1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53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1527175" y="2368075"/>
            <a:ext cx="0" cy="3576319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2066" y="3963194"/>
            <a:ext cx="12210415" cy="2133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2-1】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2202575" y="2085559"/>
            <a:ext cx="6407471" cy="45889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b="1" spc="-1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</a:t>
            </a:r>
          </a:p>
        </p:txBody>
      </p:sp>
      <p:sp>
        <p:nvSpPr>
          <p:cNvPr id="22" name="TextBox 117"/>
          <p:cNvSpPr txBox="1"/>
          <p:nvPr/>
        </p:nvSpPr>
        <p:spPr>
          <a:xfrm>
            <a:off x="2202575" y="2679919"/>
            <a:ext cx="9230600" cy="304697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菜单，在弹出的下拉菜单中选择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命令。在弹出的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【t2-1】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选项，程序“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t2-1.py”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开始运行。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的运行结果如下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商品总额：￥ </a:t>
            </a:r>
            <a:r>
              <a:rPr lang="en-US" altLang="zh-CN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104.5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商品优惠：</a:t>
            </a:r>
            <a:r>
              <a:rPr lang="en-US" altLang="zh-CN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 </a:t>
            </a:r>
            <a:r>
              <a:rPr lang="en-US" altLang="zh-CN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40.0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实付总额：￥</a:t>
            </a:r>
            <a:r>
              <a:rPr lang="en-US" altLang="zh-CN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64.5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平均价格：￥</a:t>
            </a:r>
            <a:r>
              <a:rPr lang="en-US" altLang="zh-CN" sz="1600" spc="-1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52.25</a:t>
            </a:r>
            <a:endParaRPr lang="zh-CN" altLang="en-US" sz="1600" spc="-1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470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任务</a:t>
            </a:r>
            <a:r>
              <a:rPr lang="en-US" altLang="zh-CN" dirty="0" smtClean="0"/>
              <a:t>2-1.1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90000"/>
              <a:buFont typeface="Wingdings" charset="2"/>
              <a:buChar char="v"/>
            </a:pPr>
            <a:r>
              <a:rPr lang="zh-CN" altLang="en-US" sz="2400" dirty="0" smtClean="0"/>
              <a:t>例</a:t>
            </a:r>
            <a:r>
              <a:rPr lang="en-US" altLang="zh-CN" sz="2400" dirty="0" smtClean="0"/>
              <a:t>2.1-1</a:t>
            </a:r>
            <a:r>
              <a:rPr lang="zh-CN" altLang="en-US" sz="2400" dirty="0"/>
              <a:t>：用户输入一个三位自然数，计算并输出其佰位、十位和个位上的数字。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endParaRPr lang="en-US" altLang="zh-CN" dirty="0"/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x = input('</a:t>
            </a:r>
            <a:r>
              <a:rPr lang="zh-CN" altLang="en-US" dirty="0"/>
              <a:t>请输入一个三位数：</a:t>
            </a:r>
            <a:r>
              <a:rPr lang="en-US" altLang="zh-CN" dirty="0"/>
              <a:t>')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x = </a:t>
            </a:r>
            <a:r>
              <a:rPr lang="en-US" altLang="zh-CN" dirty="0" err="1"/>
              <a:t>int</a:t>
            </a:r>
            <a:r>
              <a:rPr lang="en-US" altLang="zh-CN" dirty="0"/>
              <a:t>(x)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a = x // 100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b = x // 10 % 10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c = x % 10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print(a, b, 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636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任务</a:t>
            </a:r>
            <a:r>
              <a:rPr lang="en-US" altLang="zh-CN" dirty="0" smtClean="0"/>
              <a:t>2-1.1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90000"/>
              <a:buFont typeface="Wingdings" charset="2"/>
              <a:buChar char="v"/>
            </a:pPr>
            <a:r>
              <a:rPr lang="zh-CN" altLang="en-US" sz="2400" dirty="0" smtClean="0"/>
              <a:t>例</a:t>
            </a:r>
            <a:r>
              <a:rPr lang="en-US" altLang="zh-CN" sz="2400" smtClean="0"/>
              <a:t>2.1-1</a:t>
            </a:r>
            <a:r>
              <a:rPr lang="zh-CN" altLang="en-US" sz="2400" dirty="0"/>
              <a:t>：用户输入一个三位自然数，计算并输出其佰位、十位和个位上的数字。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endParaRPr lang="en-US" altLang="zh-CN" dirty="0"/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x = input('</a:t>
            </a:r>
            <a:r>
              <a:rPr lang="zh-CN" altLang="en-US" dirty="0"/>
              <a:t>请输入一个三位数：</a:t>
            </a:r>
            <a:r>
              <a:rPr lang="en-US" altLang="zh-CN" dirty="0"/>
              <a:t>')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x = </a:t>
            </a:r>
            <a:r>
              <a:rPr lang="en-US" altLang="zh-CN" dirty="0" err="1"/>
              <a:t>int</a:t>
            </a:r>
            <a:r>
              <a:rPr lang="en-US" altLang="zh-CN" dirty="0"/>
              <a:t>(x)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a = x // 100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b = x // 10 % 10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c = x % 10</a:t>
            </a:r>
          </a:p>
          <a:p>
            <a:pPr>
              <a:lnSpc>
                <a:spcPct val="90000"/>
              </a:lnSpc>
              <a:buSzPct val="90000"/>
              <a:buFont typeface="Wingdings" charset="2"/>
              <a:buNone/>
            </a:pPr>
            <a:r>
              <a:rPr lang="en-US" altLang="zh-CN" dirty="0"/>
              <a:t>print(a, b, 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189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内容占位符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570424"/>
              </p:ext>
            </p:extLst>
          </p:nvPr>
        </p:nvGraphicFramePr>
        <p:xfrm>
          <a:off x="609600" y="1144588"/>
          <a:ext cx="109791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0" y="2286635"/>
            <a:ext cx="1690370" cy="1022350"/>
            <a:chOff x="25399" y="883487"/>
            <a:chExt cx="3581401" cy="1022307"/>
          </a:xfrm>
        </p:grpSpPr>
        <p:cxnSp>
          <p:nvCxnSpPr>
            <p:cNvPr id="321" name="直接连接符 3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接连接符 3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接连接符 3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接连接符 3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接连接符 3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连接符 3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接连接符 3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表格 3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8522532"/>
              </p:ext>
            </p:extLst>
          </p:nvPr>
        </p:nvGraphicFramePr>
        <p:xfrm>
          <a:off x="2289175" y="2210435"/>
          <a:ext cx="8679815" cy="45278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16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262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5244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 Python 3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的基本数据类型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2.1.1 6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个基本数据类型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2.1.2 Python 3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的数值类型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2.1.3 Python 3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数据类型的判断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2.1.4 Python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数据类型的转换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 Python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的算术运算符及其应用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2.2.1 Python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的算术运算符及运算优先级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2.2.2 Python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的算术表达式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 Python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的赋值运算符与变量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2.3.1 Python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变量定义及赋值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2-1】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计算并输出购买商品的实付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总额与平均价格等数据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 Python 3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的日期时间函数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时间元组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2.4.2 time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2.4.3 </a:t>
                      </a:r>
                      <a:r>
                        <a:rPr kumimoji="0" lang="en-US" altLang="zh-CN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datetime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2-2】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输出当前日期和时间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2-3】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计算与输出购买商品的优惠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金额与应付金额等数据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583667"/>
            <a:ext cx="2718693" cy="8869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5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  <a:endParaRPr lang="zh-CN" altLang="en-US" sz="5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 panose="020B0503020204020204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73660" y="566420"/>
            <a:ext cx="1764030" cy="1026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55" y="782320"/>
            <a:ext cx="685165" cy="59563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73025" y="1524635"/>
            <a:ext cx="12344400" cy="122555"/>
          </a:xfrm>
          <a:prstGeom prst="rect">
            <a:avLst/>
          </a:prstGeom>
          <a:solidFill>
            <a:srgbClr val="41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872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时间元组</a:t>
            </a:r>
          </a:p>
        </p:txBody>
      </p:sp>
      <p:sp>
        <p:nvSpPr>
          <p:cNvPr id="21" name="文本框 335"/>
          <p:cNvSpPr txBox="1"/>
          <p:nvPr/>
        </p:nvSpPr>
        <p:spPr>
          <a:xfrm>
            <a:off x="1069975" y="2286794"/>
            <a:ext cx="3733799" cy="334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gmtime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localtime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strptime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都是以时间元组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struct_time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的形式返回时间数据，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很多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函数使用由一个元组组合起来的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组数字处理时间，也就是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struct_time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元组，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组数字的含义及取值如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示。</a:t>
            </a:r>
          </a:p>
        </p:txBody>
      </p:sp>
      <p:sp>
        <p:nvSpPr>
          <p:cNvPr id="3" name="半闭框 2"/>
          <p:cNvSpPr/>
          <p:nvPr/>
        </p:nvSpPr>
        <p:spPr>
          <a:xfrm>
            <a:off x="612775" y="1829594"/>
            <a:ext cx="1981200" cy="1828800"/>
          </a:xfrm>
          <a:prstGeom prst="halfFrame">
            <a:avLst>
              <a:gd name="adj1" fmla="val 9269"/>
              <a:gd name="adj2" fmla="val 92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半闭框 14"/>
          <p:cNvSpPr/>
          <p:nvPr/>
        </p:nvSpPr>
        <p:spPr>
          <a:xfrm flipH="1" flipV="1">
            <a:off x="3279774" y="4420394"/>
            <a:ext cx="1981200" cy="1828800"/>
          </a:xfrm>
          <a:prstGeom prst="halfFrame">
            <a:avLst>
              <a:gd name="adj1" fmla="val 9269"/>
              <a:gd name="adj2" fmla="val 92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39660"/>
              </p:ext>
            </p:extLst>
          </p:nvPr>
        </p:nvGraphicFramePr>
        <p:xfrm>
          <a:off x="5870575" y="1829594"/>
          <a:ext cx="5943600" cy="4328160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7078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31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126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序号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含义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取值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位数年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0000-9999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12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日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小时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23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分钟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59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秒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61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、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61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表示闰秒）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7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星期几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表示周一）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8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一年的第几日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366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366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表示闰年）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9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夏令时标识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（夏令时）、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（非夏令时）、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-1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（不确定）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时间元组</a:t>
            </a:r>
          </a:p>
        </p:txBody>
      </p:sp>
      <p:sp>
        <p:nvSpPr>
          <p:cNvPr id="21" name="文本框 335"/>
          <p:cNvSpPr txBox="1"/>
          <p:nvPr/>
        </p:nvSpPr>
        <p:spPr>
          <a:xfrm>
            <a:off x="1069975" y="1296194"/>
            <a:ext cx="8763000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struct_time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元组的结构属性如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示。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81935"/>
              </p:ext>
            </p:extLst>
          </p:nvPr>
        </p:nvGraphicFramePr>
        <p:xfrm>
          <a:off x="1450975" y="2210594"/>
          <a:ext cx="9144000" cy="3962403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775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56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129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78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序号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属性名称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属性取值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tm_year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0000-9999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tm_mon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12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tm_mday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tm_hour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23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tm_min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59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tm_sec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61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60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、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61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表示闰秒）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7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tm_wday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表示周一）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8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tm_yday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一年中的第几天，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到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366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，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366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表示闰年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1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9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tm_isdst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是否为夏令时，取值有：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（夏令时）、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（非夏令时）、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-1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（不确定），默认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-1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09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．计算机程序中标识符的命名规则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36" name="Straight Connector 95">
            <a:extLst>
              <a:ext uri="{FF2B5EF4-FFF2-40B4-BE49-F238E27FC236}">
                <a16:creationId xmlns="" xmlns:a16="http://schemas.microsoft.com/office/drawing/2014/main" id="{92681585-DFEF-4790-9D7D-E50A0118B75B}"/>
              </a:ext>
            </a:extLst>
          </p:cNvPr>
          <p:cNvCxnSpPr/>
          <p:nvPr/>
        </p:nvCxnSpPr>
        <p:spPr>
          <a:xfrm flipH="1">
            <a:off x="3804991" y="2557953"/>
            <a:ext cx="407239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97">
            <a:extLst>
              <a:ext uri="{FF2B5EF4-FFF2-40B4-BE49-F238E27FC236}">
                <a16:creationId xmlns="" xmlns:a16="http://schemas.microsoft.com/office/drawing/2014/main" id="{57EED40B-22AF-4CF1-B676-53DFD24CAB4B}"/>
              </a:ext>
            </a:extLst>
          </p:cNvPr>
          <p:cNvCxnSpPr/>
          <p:nvPr/>
        </p:nvCxnSpPr>
        <p:spPr>
          <a:xfrm flipH="1">
            <a:off x="3804991" y="4551717"/>
            <a:ext cx="407239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96">
            <a:extLst>
              <a:ext uri="{FF2B5EF4-FFF2-40B4-BE49-F238E27FC236}">
                <a16:creationId xmlns="" xmlns:a16="http://schemas.microsoft.com/office/drawing/2014/main" id="{1844E0EE-2F46-417C-B151-AFA50FEF50F2}"/>
              </a:ext>
            </a:extLst>
          </p:cNvPr>
          <p:cNvCxnSpPr/>
          <p:nvPr/>
        </p:nvCxnSpPr>
        <p:spPr>
          <a:xfrm>
            <a:off x="7637516" y="2850589"/>
            <a:ext cx="42715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98">
            <a:extLst>
              <a:ext uri="{FF2B5EF4-FFF2-40B4-BE49-F238E27FC236}">
                <a16:creationId xmlns="" xmlns:a16="http://schemas.microsoft.com/office/drawing/2014/main" id="{9FBF0FDC-C34F-4F68-B9D6-69FD430D77CD}"/>
              </a:ext>
            </a:extLst>
          </p:cNvPr>
          <p:cNvCxnSpPr/>
          <p:nvPr/>
        </p:nvCxnSpPr>
        <p:spPr>
          <a:xfrm>
            <a:off x="7637516" y="4541503"/>
            <a:ext cx="42715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A0FB3097-03C8-4ABF-8718-35DFD0AF8C84}"/>
              </a:ext>
            </a:extLst>
          </p:cNvPr>
          <p:cNvSpPr/>
          <p:nvPr/>
        </p:nvSpPr>
        <p:spPr>
          <a:xfrm>
            <a:off x="4255710" y="1719829"/>
            <a:ext cx="1620802" cy="1839439"/>
          </a:xfrm>
          <a:custGeom>
            <a:avLst/>
            <a:gdLst>
              <a:gd name="connsiteX0" fmla="*/ 0 w 1193400"/>
              <a:gd name="connsiteY0" fmla="*/ 198904 h 1193400"/>
              <a:gd name="connsiteX1" fmla="*/ 198904 w 1193400"/>
              <a:gd name="connsiteY1" fmla="*/ 0 h 1193400"/>
              <a:gd name="connsiteX2" fmla="*/ 994496 w 1193400"/>
              <a:gd name="connsiteY2" fmla="*/ 0 h 1193400"/>
              <a:gd name="connsiteX3" fmla="*/ 1193400 w 1193400"/>
              <a:gd name="connsiteY3" fmla="*/ 198904 h 1193400"/>
              <a:gd name="connsiteX4" fmla="*/ 1193400 w 1193400"/>
              <a:gd name="connsiteY4" fmla="*/ 994496 h 1193400"/>
              <a:gd name="connsiteX5" fmla="*/ 994496 w 1193400"/>
              <a:gd name="connsiteY5" fmla="*/ 1193400 h 1193400"/>
              <a:gd name="connsiteX6" fmla="*/ 198904 w 1193400"/>
              <a:gd name="connsiteY6" fmla="*/ 1193400 h 1193400"/>
              <a:gd name="connsiteX7" fmla="*/ 0 w 1193400"/>
              <a:gd name="connsiteY7" fmla="*/ 994496 h 1193400"/>
              <a:gd name="connsiteX8" fmla="*/ 0 w 1193400"/>
              <a:gd name="connsiteY8" fmla="*/ 198904 h 11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3400" h="1193400">
                <a:moveTo>
                  <a:pt x="0" y="198904"/>
                </a:moveTo>
                <a:cubicBezTo>
                  <a:pt x="0" y="89052"/>
                  <a:pt x="89052" y="0"/>
                  <a:pt x="198904" y="0"/>
                </a:cubicBezTo>
                <a:lnTo>
                  <a:pt x="994496" y="0"/>
                </a:lnTo>
                <a:cubicBezTo>
                  <a:pt x="1104348" y="0"/>
                  <a:pt x="1193400" y="89052"/>
                  <a:pt x="1193400" y="198904"/>
                </a:cubicBezTo>
                <a:lnTo>
                  <a:pt x="1193400" y="994496"/>
                </a:lnTo>
                <a:cubicBezTo>
                  <a:pt x="1193400" y="1104348"/>
                  <a:pt x="1104348" y="1193400"/>
                  <a:pt x="994496" y="1193400"/>
                </a:cubicBezTo>
                <a:lnTo>
                  <a:pt x="198904" y="1193400"/>
                </a:lnTo>
                <a:cubicBezTo>
                  <a:pt x="89052" y="1193400"/>
                  <a:pt x="0" y="1104348"/>
                  <a:pt x="0" y="994496"/>
                </a:cubicBezTo>
                <a:lnTo>
                  <a:pt x="0" y="198904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8747" tIns="168747" rIns="168747" bIns="168747" numCol="1" spcCol="953" anchor="ctr" anchorCtr="0">
            <a:noAutofit/>
          </a:bodyPr>
          <a:lstStyle/>
          <a:p>
            <a:pPr algn="ctr" defTabSz="128901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id-ID" sz="2933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3" name="Freeform 40">
            <a:extLst>
              <a:ext uri="{FF2B5EF4-FFF2-40B4-BE49-F238E27FC236}">
                <a16:creationId xmlns="" xmlns:a16="http://schemas.microsoft.com/office/drawing/2014/main" id="{69D657B9-8EF3-4CB5-B1CF-9FEC3F1B3F54}"/>
              </a:ext>
            </a:extLst>
          </p:cNvPr>
          <p:cNvSpPr/>
          <p:nvPr/>
        </p:nvSpPr>
        <p:spPr>
          <a:xfrm>
            <a:off x="6016712" y="1719829"/>
            <a:ext cx="1620802" cy="1839439"/>
          </a:xfrm>
          <a:custGeom>
            <a:avLst/>
            <a:gdLst>
              <a:gd name="connsiteX0" fmla="*/ 0 w 1193400"/>
              <a:gd name="connsiteY0" fmla="*/ 198904 h 1193400"/>
              <a:gd name="connsiteX1" fmla="*/ 198904 w 1193400"/>
              <a:gd name="connsiteY1" fmla="*/ 0 h 1193400"/>
              <a:gd name="connsiteX2" fmla="*/ 994496 w 1193400"/>
              <a:gd name="connsiteY2" fmla="*/ 0 h 1193400"/>
              <a:gd name="connsiteX3" fmla="*/ 1193400 w 1193400"/>
              <a:gd name="connsiteY3" fmla="*/ 198904 h 1193400"/>
              <a:gd name="connsiteX4" fmla="*/ 1193400 w 1193400"/>
              <a:gd name="connsiteY4" fmla="*/ 994496 h 1193400"/>
              <a:gd name="connsiteX5" fmla="*/ 994496 w 1193400"/>
              <a:gd name="connsiteY5" fmla="*/ 1193400 h 1193400"/>
              <a:gd name="connsiteX6" fmla="*/ 198904 w 1193400"/>
              <a:gd name="connsiteY6" fmla="*/ 1193400 h 1193400"/>
              <a:gd name="connsiteX7" fmla="*/ 0 w 1193400"/>
              <a:gd name="connsiteY7" fmla="*/ 994496 h 1193400"/>
              <a:gd name="connsiteX8" fmla="*/ 0 w 1193400"/>
              <a:gd name="connsiteY8" fmla="*/ 198904 h 11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3400" h="1193400">
                <a:moveTo>
                  <a:pt x="0" y="198904"/>
                </a:moveTo>
                <a:cubicBezTo>
                  <a:pt x="0" y="89052"/>
                  <a:pt x="89052" y="0"/>
                  <a:pt x="198904" y="0"/>
                </a:cubicBezTo>
                <a:lnTo>
                  <a:pt x="994496" y="0"/>
                </a:lnTo>
                <a:cubicBezTo>
                  <a:pt x="1104348" y="0"/>
                  <a:pt x="1193400" y="89052"/>
                  <a:pt x="1193400" y="198904"/>
                </a:cubicBezTo>
                <a:lnTo>
                  <a:pt x="1193400" y="994496"/>
                </a:lnTo>
                <a:cubicBezTo>
                  <a:pt x="1193400" y="1104348"/>
                  <a:pt x="1104348" y="1193400"/>
                  <a:pt x="994496" y="1193400"/>
                </a:cubicBezTo>
                <a:lnTo>
                  <a:pt x="198904" y="1193400"/>
                </a:lnTo>
                <a:cubicBezTo>
                  <a:pt x="89052" y="1193400"/>
                  <a:pt x="0" y="1104348"/>
                  <a:pt x="0" y="994496"/>
                </a:cubicBezTo>
                <a:lnTo>
                  <a:pt x="0" y="19890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8747" tIns="168747" rIns="168747" bIns="168747" numCol="1" spcCol="953" anchor="ctr" anchorCtr="0">
            <a:noAutofit/>
          </a:bodyPr>
          <a:lstStyle/>
          <a:p>
            <a:pPr algn="ctr" defTabSz="128901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id-ID" sz="2933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4" name="Freeform 41">
            <a:extLst>
              <a:ext uri="{FF2B5EF4-FFF2-40B4-BE49-F238E27FC236}">
                <a16:creationId xmlns="" xmlns:a16="http://schemas.microsoft.com/office/drawing/2014/main" id="{0BD9723F-305E-473F-B344-DEAF35AAED7F}"/>
              </a:ext>
            </a:extLst>
          </p:cNvPr>
          <p:cNvSpPr/>
          <p:nvPr/>
        </p:nvSpPr>
        <p:spPr>
          <a:xfrm>
            <a:off x="4270248" y="3723954"/>
            <a:ext cx="1620802" cy="1839439"/>
          </a:xfrm>
          <a:custGeom>
            <a:avLst/>
            <a:gdLst>
              <a:gd name="connsiteX0" fmla="*/ 0 w 1193400"/>
              <a:gd name="connsiteY0" fmla="*/ 198904 h 1193400"/>
              <a:gd name="connsiteX1" fmla="*/ 198904 w 1193400"/>
              <a:gd name="connsiteY1" fmla="*/ 0 h 1193400"/>
              <a:gd name="connsiteX2" fmla="*/ 994496 w 1193400"/>
              <a:gd name="connsiteY2" fmla="*/ 0 h 1193400"/>
              <a:gd name="connsiteX3" fmla="*/ 1193400 w 1193400"/>
              <a:gd name="connsiteY3" fmla="*/ 198904 h 1193400"/>
              <a:gd name="connsiteX4" fmla="*/ 1193400 w 1193400"/>
              <a:gd name="connsiteY4" fmla="*/ 994496 h 1193400"/>
              <a:gd name="connsiteX5" fmla="*/ 994496 w 1193400"/>
              <a:gd name="connsiteY5" fmla="*/ 1193400 h 1193400"/>
              <a:gd name="connsiteX6" fmla="*/ 198904 w 1193400"/>
              <a:gd name="connsiteY6" fmla="*/ 1193400 h 1193400"/>
              <a:gd name="connsiteX7" fmla="*/ 0 w 1193400"/>
              <a:gd name="connsiteY7" fmla="*/ 994496 h 1193400"/>
              <a:gd name="connsiteX8" fmla="*/ 0 w 1193400"/>
              <a:gd name="connsiteY8" fmla="*/ 198904 h 11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3400" h="1193400">
                <a:moveTo>
                  <a:pt x="0" y="198904"/>
                </a:moveTo>
                <a:cubicBezTo>
                  <a:pt x="0" y="89052"/>
                  <a:pt x="89052" y="0"/>
                  <a:pt x="198904" y="0"/>
                </a:cubicBezTo>
                <a:lnTo>
                  <a:pt x="994496" y="0"/>
                </a:lnTo>
                <a:cubicBezTo>
                  <a:pt x="1104348" y="0"/>
                  <a:pt x="1193400" y="89052"/>
                  <a:pt x="1193400" y="198904"/>
                </a:cubicBezTo>
                <a:lnTo>
                  <a:pt x="1193400" y="994496"/>
                </a:lnTo>
                <a:cubicBezTo>
                  <a:pt x="1193400" y="1104348"/>
                  <a:pt x="1104348" y="1193400"/>
                  <a:pt x="994496" y="1193400"/>
                </a:cubicBezTo>
                <a:lnTo>
                  <a:pt x="198904" y="1193400"/>
                </a:lnTo>
                <a:cubicBezTo>
                  <a:pt x="89052" y="1193400"/>
                  <a:pt x="0" y="1104348"/>
                  <a:pt x="0" y="994496"/>
                </a:cubicBezTo>
                <a:lnTo>
                  <a:pt x="0" y="19890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8747" tIns="168747" rIns="168747" bIns="168747" numCol="1" spcCol="953" anchor="ctr" anchorCtr="0">
            <a:noAutofit/>
          </a:bodyPr>
          <a:lstStyle/>
          <a:p>
            <a:pPr algn="ctr" defTabSz="128901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id-ID" sz="2933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5" name="Freeform 42">
            <a:extLst>
              <a:ext uri="{FF2B5EF4-FFF2-40B4-BE49-F238E27FC236}">
                <a16:creationId xmlns="" xmlns:a16="http://schemas.microsoft.com/office/drawing/2014/main" id="{C477BE41-E788-4AF2-AE2D-95EFE453CED8}"/>
              </a:ext>
            </a:extLst>
          </p:cNvPr>
          <p:cNvSpPr/>
          <p:nvPr/>
        </p:nvSpPr>
        <p:spPr>
          <a:xfrm>
            <a:off x="6016712" y="3723954"/>
            <a:ext cx="1620802" cy="1839439"/>
          </a:xfrm>
          <a:custGeom>
            <a:avLst/>
            <a:gdLst>
              <a:gd name="connsiteX0" fmla="*/ 0 w 1193400"/>
              <a:gd name="connsiteY0" fmla="*/ 198904 h 1193400"/>
              <a:gd name="connsiteX1" fmla="*/ 198904 w 1193400"/>
              <a:gd name="connsiteY1" fmla="*/ 0 h 1193400"/>
              <a:gd name="connsiteX2" fmla="*/ 994496 w 1193400"/>
              <a:gd name="connsiteY2" fmla="*/ 0 h 1193400"/>
              <a:gd name="connsiteX3" fmla="*/ 1193400 w 1193400"/>
              <a:gd name="connsiteY3" fmla="*/ 198904 h 1193400"/>
              <a:gd name="connsiteX4" fmla="*/ 1193400 w 1193400"/>
              <a:gd name="connsiteY4" fmla="*/ 994496 h 1193400"/>
              <a:gd name="connsiteX5" fmla="*/ 994496 w 1193400"/>
              <a:gd name="connsiteY5" fmla="*/ 1193400 h 1193400"/>
              <a:gd name="connsiteX6" fmla="*/ 198904 w 1193400"/>
              <a:gd name="connsiteY6" fmla="*/ 1193400 h 1193400"/>
              <a:gd name="connsiteX7" fmla="*/ 0 w 1193400"/>
              <a:gd name="connsiteY7" fmla="*/ 994496 h 1193400"/>
              <a:gd name="connsiteX8" fmla="*/ 0 w 1193400"/>
              <a:gd name="connsiteY8" fmla="*/ 198904 h 11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3400" h="1193400">
                <a:moveTo>
                  <a:pt x="0" y="198904"/>
                </a:moveTo>
                <a:cubicBezTo>
                  <a:pt x="0" y="89052"/>
                  <a:pt x="89052" y="0"/>
                  <a:pt x="198904" y="0"/>
                </a:cubicBezTo>
                <a:lnTo>
                  <a:pt x="994496" y="0"/>
                </a:lnTo>
                <a:cubicBezTo>
                  <a:pt x="1104348" y="0"/>
                  <a:pt x="1193400" y="89052"/>
                  <a:pt x="1193400" y="198904"/>
                </a:cubicBezTo>
                <a:lnTo>
                  <a:pt x="1193400" y="994496"/>
                </a:lnTo>
                <a:cubicBezTo>
                  <a:pt x="1193400" y="1104348"/>
                  <a:pt x="1104348" y="1193400"/>
                  <a:pt x="994496" y="1193400"/>
                </a:cubicBezTo>
                <a:lnTo>
                  <a:pt x="198904" y="1193400"/>
                </a:lnTo>
                <a:cubicBezTo>
                  <a:pt x="89052" y="1193400"/>
                  <a:pt x="0" y="1104348"/>
                  <a:pt x="0" y="994496"/>
                </a:cubicBezTo>
                <a:lnTo>
                  <a:pt x="0" y="198904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8747" tIns="168747" rIns="168747" bIns="168747" numCol="1" spcCol="953" anchor="ctr" anchorCtr="0">
            <a:noAutofit/>
          </a:bodyPr>
          <a:lstStyle/>
          <a:p>
            <a:pPr algn="ctr" defTabSz="128901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id-ID" sz="2933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40" name="Group 17">
            <a:extLst>
              <a:ext uri="{FF2B5EF4-FFF2-40B4-BE49-F238E27FC236}">
                <a16:creationId xmlns="" xmlns:a16="http://schemas.microsoft.com/office/drawing/2014/main" id="{23302EEB-23C6-4FEB-A505-F0CD3A46B968}"/>
              </a:ext>
            </a:extLst>
          </p:cNvPr>
          <p:cNvGrpSpPr/>
          <p:nvPr/>
        </p:nvGrpSpPr>
        <p:grpSpPr>
          <a:xfrm>
            <a:off x="4537744" y="2408915"/>
            <a:ext cx="905021" cy="461266"/>
            <a:chOff x="6750050" y="3321051"/>
            <a:chExt cx="195263" cy="106363"/>
          </a:xfrm>
          <a:solidFill>
            <a:schemeClr val="bg1"/>
          </a:solidFill>
        </p:grpSpPr>
        <p:sp>
          <p:nvSpPr>
            <p:cNvPr id="41" name="Freeform 30">
              <a:extLst>
                <a:ext uri="{FF2B5EF4-FFF2-40B4-BE49-F238E27FC236}">
                  <a16:creationId xmlns="" xmlns:a16="http://schemas.microsoft.com/office/drawing/2014/main" id="{58C70965-29F0-4018-AE2F-1D019C7883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0050" y="3321051"/>
              <a:ext cx="141288" cy="106363"/>
            </a:xfrm>
            <a:custGeom>
              <a:avLst/>
              <a:gdLst>
                <a:gd name="T0" fmla="*/ 26 w 87"/>
                <a:gd name="T1" fmla="*/ 23 h 65"/>
                <a:gd name="T2" fmla="*/ 26 w 87"/>
                <a:gd name="T3" fmla="*/ 33 h 65"/>
                <a:gd name="T4" fmla="*/ 8 w 87"/>
                <a:gd name="T5" fmla="*/ 17 h 65"/>
                <a:gd name="T6" fmla="*/ 8 w 87"/>
                <a:gd name="T7" fmla="*/ 0 h 65"/>
                <a:gd name="T8" fmla="*/ 0 w 87"/>
                <a:gd name="T9" fmla="*/ 0 h 65"/>
                <a:gd name="T10" fmla="*/ 0 w 87"/>
                <a:gd name="T11" fmla="*/ 17 h 65"/>
                <a:gd name="T12" fmla="*/ 26 w 87"/>
                <a:gd name="T13" fmla="*/ 42 h 65"/>
                <a:gd name="T14" fmla="*/ 26 w 87"/>
                <a:gd name="T15" fmla="*/ 42 h 65"/>
                <a:gd name="T16" fmla="*/ 26 w 87"/>
                <a:gd name="T17" fmla="*/ 49 h 65"/>
                <a:gd name="T18" fmla="*/ 41 w 87"/>
                <a:gd name="T19" fmla="*/ 65 h 65"/>
                <a:gd name="T20" fmla="*/ 87 w 87"/>
                <a:gd name="T21" fmla="*/ 65 h 65"/>
                <a:gd name="T22" fmla="*/ 87 w 87"/>
                <a:gd name="T23" fmla="*/ 9 h 65"/>
                <a:gd name="T24" fmla="*/ 41 w 87"/>
                <a:gd name="T25" fmla="*/ 9 h 65"/>
                <a:gd name="T26" fmla="*/ 26 w 87"/>
                <a:gd name="T27" fmla="*/ 23 h 65"/>
                <a:gd name="T28" fmla="*/ 73 w 87"/>
                <a:gd name="T29" fmla="*/ 19 h 65"/>
                <a:gd name="T30" fmla="*/ 80 w 87"/>
                <a:gd name="T31" fmla="*/ 19 h 65"/>
                <a:gd name="T32" fmla="*/ 80 w 87"/>
                <a:gd name="T33" fmla="*/ 56 h 65"/>
                <a:gd name="T34" fmla="*/ 73 w 87"/>
                <a:gd name="T35" fmla="*/ 56 h 65"/>
                <a:gd name="T36" fmla="*/ 73 w 87"/>
                <a:gd name="T37" fmla="*/ 1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65">
                  <a:moveTo>
                    <a:pt x="26" y="23"/>
                  </a:moveTo>
                  <a:cubicBezTo>
                    <a:pt x="26" y="33"/>
                    <a:pt x="26" y="33"/>
                    <a:pt x="26" y="33"/>
                  </a:cubicBezTo>
                  <a:cubicBezTo>
                    <a:pt x="7" y="33"/>
                    <a:pt x="8" y="17"/>
                    <a:pt x="8" y="17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43"/>
                    <a:pt x="26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9"/>
                    <a:pt x="25" y="65"/>
                    <a:pt x="41" y="65"/>
                  </a:cubicBezTo>
                  <a:cubicBezTo>
                    <a:pt x="61" y="65"/>
                    <a:pt x="87" y="65"/>
                    <a:pt x="87" y="65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87" y="9"/>
                    <a:pt x="60" y="9"/>
                    <a:pt x="41" y="9"/>
                  </a:cubicBezTo>
                  <a:cubicBezTo>
                    <a:pt x="26" y="9"/>
                    <a:pt x="26" y="23"/>
                    <a:pt x="26" y="23"/>
                  </a:cubicBezTo>
                  <a:close/>
                  <a:moveTo>
                    <a:pt x="73" y="19"/>
                  </a:moveTo>
                  <a:cubicBezTo>
                    <a:pt x="80" y="19"/>
                    <a:pt x="80" y="19"/>
                    <a:pt x="80" y="19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73" y="56"/>
                    <a:pt x="73" y="56"/>
                    <a:pt x="73" y="56"/>
                  </a:cubicBezTo>
                  <a:lnTo>
                    <a:pt x="73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42" name="Freeform 31">
              <a:extLst>
                <a:ext uri="{FF2B5EF4-FFF2-40B4-BE49-F238E27FC236}">
                  <a16:creationId xmlns="" xmlns:a16="http://schemas.microsoft.com/office/drawing/2014/main" id="{C9F62CA9-0841-41D0-B1BF-5146F8666C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97688" y="3397251"/>
              <a:ext cx="47625" cy="17463"/>
            </a:xfrm>
            <a:custGeom>
              <a:avLst/>
              <a:gdLst>
                <a:gd name="T0" fmla="*/ 0 w 29"/>
                <a:gd name="T1" fmla="*/ 10 h 10"/>
                <a:gd name="T2" fmla="*/ 29 w 29"/>
                <a:gd name="T3" fmla="*/ 10 h 10"/>
                <a:gd name="T4" fmla="*/ 29 w 29"/>
                <a:gd name="T5" fmla="*/ 0 h 10"/>
                <a:gd name="T6" fmla="*/ 0 w 29"/>
                <a:gd name="T7" fmla="*/ 0 h 10"/>
                <a:gd name="T8" fmla="*/ 0 w 29"/>
                <a:gd name="T9" fmla="*/ 10 h 10"/>
                <a:gd name="T10" fmla="*/ 24 w 29"/>
                <a:gd name="T11" fmla="*/ 2 h 10"/>
                <a:gd name="T12" fmla="*/ 27 w 29"/>
                <a:gd name="T13" fmla="*/ 5 h 10"/>
                <a:gd name="T14" fmla="*/ 24 w 29"/>
                <a:gd name="T15" fmla="*/ 8 h 10"/>
                <a:gd name="T16" fmla="*/ 21 w 29"/>
                <a:gd name="T17" fmla="*/ 5 h 10"/>
                <a:gd name="T18" fmla="*/ 24 w 29"/>
                <a:gd name="T1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10">
                  <a:moveTo>
                    <a:pt x="0" y="10"/>
                  </a:moveTo>
                  <a:cubicBezTo>
                    <a:pt x="29" y="10"/>
                    <a:pt x="29" y="10"/>
                    <a:pt x="29" y="1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"/>
                  </a:lnTo>
                  <a:close/>
                  <a:moveTo>
                    <a:pt x="24" y="2"/>
                  </a:moveTo>
                  <a:cubicBezTo>
                    <a:pt x="26" y="2"/>
                    <a:pt x="27" y="4"/>
                    <a:pt x="27" y="5"/>
                  </a:cubicBezTo>
                  <a:cubicBezTo>
                    <a:pt x="27" y="7"/>
                    <a:pt x="26" y="8"/>
                    <a:pt x="24" y="8"/>
                  </a:cubicBezTo>
                  <a:cubicBezTo>
                    <a:pt x="23" y="8"/>
                    <a:pt x="21" y="7"/>
                    <a:pt x="21" y="5"/>
                  </a:cubicBezTo>
                  <a:cubicBezTo>
                    <a:pt x="21" y="4"/>
                    <a:pt x="23" y="2"/>
                    <a:pt x="24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43" name="Freeform 32">
              <a:extLst>
                <a:ext uri="{FF2B5EF4-FFF2-40B4-BE49-F238E27FC236}">
                  <a16:creationId xmlns="" xmlns:a16="http://schemas.microsoft.com/office/drawing/2014/main" id="{F5CA3B17-F56B-4B82-892F-EFEDB6FEAD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97688" y="3352801"/>
              <a:ext cx="47625" cy="15875"/>
            </a:xfrm>
            <a:custGeom>
              <a:avLst/>
              <a:gdLst>
                <a:gd name="T0" fmla="*/ 0 w 29"/>
                <a:gd name="T1" fmla="*/ 0 h 10"/>
                <a:gd name="T2" fmla="*/ 0 w 29"/>
                <a:gd name="T3" fmla="*/ 10 h 10"/>
                <a:gd name="T4" fmla="*/ 29 w 29"/>
                <a:gd name="T5" fmla="*/ 10 h 10"/>
                <a:gd name="T6" fmla="*/ 29 w 29"/>
                <a:gd name="T7" fmla="*/ 0 h 10"/>
                <a:gd name="T8" fmla="*/ 0 w 29"/>
                <a:gd name="T9" fmla="*/ 0 h 10"/>
                <a:gd name="T10" fmla="*/ 24 w 29"/>
                <a:gd name="T11" fmla="*/ 8 h 10"/>
                <a:gd name="T12" fmla="*/ 21 w 29"/>
                <a:gd name="T13" fmla="*/ 5 h 10"/>
                <a:gd name="T14" fmla="*/ 24 w 29"/>
                <a:gd name="T15" fmla="*/ 2 h 10"/>
                <a:gd name="T16" fmla="*/ 27 w 29"/>
                <a:gd name="T17" fmla="*/ 5 h 10"/>
                <a:gd name="T18" fmla="*/ 24 w 2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1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0" y="0"/>
                  </a:lnTo>
                  <a:close/>
                  <a:moveTo>
                    <a:pt x="24" y="8"/>
                  </a:moveTo>
                  <a:cubicBezTo>
                    <a:pt x="23" y="8"/>
                    <a:pt x="21" y="7"/>
                    <a:pt x="21" y="5"/>
                  </a:cubicBezTo>
                  <a:cubicBezTo>
                    <a:pt x="21" y="4"/>
                    <a:pt x="23" y="2"/>
                    <a:pt x="24" y="2"/>
                  </a:cubicBezTo>
                  <a:cubicBezTo>
                    <a:pt x="26" y="2"/>
                    <a:pt x="27" y="4"/>
                    <a:pt x="27" y="5"/>
                  </a:cubicBezTo>
                  <a:cubicBezTo>
                    <a:pt x="27" y="7"/>
                    <a:pt x="26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4" name="Group 21">
            <a:extLst>
              <a:ext uri="{FF2B5EF4-FFF2-40B4-BE49-F238E27FC236}">
                <a16:creationId xmlns="" xmlns:a16="http://schemas.microsoft.com/office/drawing/2014/main" id="{B0810EFC-69F9-4D81-B4E5-87BACF69B10B}"/>
              </a:ext>
            </a:extLst>
          </p:cNvPr>
          <p:cNvGrpSpPr/>
          <p:nvPr/>
        </p:nvGrpSpPr>
        <p:grpSpPr>
          <a:xfrm>
            <a:off x="4588303" y="4295429"/>
            <a:ext cx="858892" cy="798518"/>
            <a:chOff x="744538" y="3198813"/>
            <a:chExt cx="249237" cy="247650"/>
          </a:xfrm>
          <a:solidFill>
            <a:schemeClr val="bg1"/>
          </a:solidFill>
        </p:grpSpPr>
        <p:sp>
          <p:nvSpPr>
            <p:cNvPr id="45" name="Freeform 8">
              <a:extLst>
                <a:ext uri="{FF2B5EF4-FFF2-40B4-BE49-F238E27FC236}">
                  <a16:creationId xmlns="" xmlns:a16="http://schemas.microsoft.com/office/drawing/2014/main" id="{DF1F24CA-54F4-47B9-B890-971514E81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538" y="3379788"/>
              <a:ext cx="66675" cy="66675"/>
            </a:xfrm>
            <a:custGeom>
              <a:avLst/>
              <a:gdLst>
                <a:gd name="T0" fmla="*/ 19 w 42"/>
                <a:gd name="T1" fmla="*/ 1 h 42"/>
                <a:gd name="T2" fmla="*/ 0 w 42"/>
                <a:gd name="T3" fmla="*/ 42 h 42"/>
                <a:gd name="T4" fmla="*/ 42 w 42"/>
                <a:gd name="T5" fmla="*/ 24 h 42"/>
                <a:gd name="T6" fmla="*/ 42 w 42"/>
                <a:gd name="T7" fmla="*/ 24 h 42"/>
                <a:gd name="T8" fmla="*/ 19 w 42"/>
                <a:gd name="T9" fmla="*/ 0 h 42"/>
                <a:gd name="T10" fmla="*/ 19 w 42"/>
                <a:gd name="T11" fmla="*/ 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19" y="1"/>
                  </a:moveTo>
                  <a:lnTo>
                    <a:pt x="0" y="42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19" y="0"/>
                  </a:lnTo>
                  <a:lnTo>
                    <a:pt x="19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46" name="Freeform 9">
              <a:extLst>
                <a:ext uri="{FF2B5EF4-FFF2-40B4-BE49-F238E27FC236}">
                  <a16:creationId xmlns="" xmlns:a16="http://schemas.microsoft.com/office/drawing/2014/main" id="{0192BAFF-7E2E-4952-8DF1-FFA2950BE4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638" y="3219451"/>
              <a:ext cx="165100" cy="168275"/>
            </a:xfrm>
            <a:custGeom>
              <a:avLst/>
              <a:gdLst>
                <a:gd name="T0" fmla="*/ 94 w 104"/>
                <a:gd name="T1" fmla="*/ 0 h 106"/>
                <a:gd name="T2" fmla="*/ 0 w 104"/>
                <a:gd name="T3" fmla="*/ 96 h 106"/>
                <a:gd name="T4" fmla="*/ 9 w 104"/>
                <a:gd name="T5" fmla="*/ 106 h 106"/>
                <a:gd name="T6" fmla="*/ 104 w 104"/>
                <a:gd name="T7" fmla="*/ 10 h 106"/>
                <a:gd name="T8" fmla="*/ 94 w 104"/>
                <a:gd name="T9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6">
                  <a:moveTo>
                    <a:pt x="94" y="0"/>
                  </a:moveTo>
                  <a:lnTo>
                    <a:pt x="0" y="96"/>
                  </a:lnTo>
                  <a:lnTo>
                    <a:pt x="9" y="106"/>
                  </a:lnTo>
                  <a:lnTo>
                    <a:pt x="104" y="10"/>
                  </a:lnTo>
                  <a:lnTo>
                    <a:pt x="9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47" name="Freeform 10">
              <a:extLst>
                <a:ext uri="{FF2B5EF4-FFF2-40B4-BE49-F238E27FC236}">
                  <a16:creationId xmlns="" xmlns:a16="http://schemas.microsoft.com/office/drawing/2014/main" id="{DEA7FA52-C48D-4A55-96F7-4B4300C814C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863" y="3244851"/>
              <a:ext cx="165100" cy="165100"/>
            </a:xfrm>
            <a:custGeom>
              <a:avLst/>
              <a:gdLst>
                <a:gd name="T0" fmla="*/ 95 w 104"/>
                <a:gd name="T1" fmla="*/ 0 h 104"/>
                <a:gd name="T2" fmla="*/ 0 w 104"/>
                <a:gd name="T3" fmla="*/ 94 h 104"/>
                <a:gd name="T4" fmla="*/ 10 w 104"/>
                <a:gd name="T5" fmla="*/ 104 h 104"/>
                <a:gd name="T6" fmla="*/ 104 w 104"/>
                <a:gd name="T7" fmla="*/ 9 h 104"/>
                <a:gd name="T8" fmla="*/ 95 w 104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4">
                  <a:moveTo>
                    <a:pt x="95" y="0"/>
                  </a:moveTo>
                  <a:lnTo>
                    <a:pt x="0" y="94"/>
                  </a:lnTo>
                  <a:lnTo>
                    <a:pt x="10" y="104"/>
                  </a:lnTo>
                  <a:lnTo>
                    <a:pt x="104" y="9"/>
                  </a:lnTo>
                  <a:lnTo>
                    <a:pt x="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48" name="Freeform 11">
              <a:extLst>
                <a:ext uri="{FF2B5EF4-FFF2-40B4-BE49-F238E27FC236}">
                  <a16:creationId xmlns="" xmlns:a16="http://schemas.microsoft.com/office/drawing/2014/main" id="{C7EED1C7-E41A-442F-963A-0924612BE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975" y="3198813"/>
              <a:ext cx="50800" cy="49213"/>
            </a:xfrm>
            <a:custGeom>
              <a:avLst/>
              <a:gdLst>
                <a:gd name="T0" fmla="*/ 17 w 26"/>
                <a:gd name="T1" fmla="*/ 8 h 26"/>
                <a:gd name="T2" fmla="*/ 0 w 26"/>
                <a:gd name="T3" fmla="*/ 7 h 26"/>
                <a:gd name="T4" fmla="*/ 19 w 26"/>
                <a:gd name="T5" fmla="*/ 26 h 26"/>
                <a:gd name="T6" fmla="*/ 17 w 26"/>
                <a:gd name="T7" fmla="*/ 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6">
                  <a:moveTo>
                    <a:pt x="17" y="8"/>
                  </a:moveTo>
                  <a:cubicBezTo>
                    <a:pt x="9" y="0"/>
                    <a:pt x="0" y="7"/>
                    <a:pt x="0" y="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26" y="17"/>
                    <a:pt x="17" y="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9" name="Group 26">
            <a:extLst>
              <a:ext uri="{FF2B5EF4-FFF2-40B4-BE49-F238E27FC236}">
                <a16:creationId xmlns="" xmlns:a16="http://schemas.microsoft.com/office/drawing/2014/main" id="{6262DE63-C0FB-4749-A5FA-C9060550AD6A}"/>
              </a:ext>
            </a:extLst>
          </p:cNvPr>
          <p:cNvGrpSpPr/>
          <p:nvPr/>
        </p:nvGrpSpPr>
        <p:grpSpPr>
          <a:xfrm>
            <a:off x="6396856" y="4215764"/>
            <a:ext cx="945039" cy="878183"/>
            <a:chOff x="1979613" y="3067051"/>
            <a:chExt cx="231775" cy="230188"/>
          </a:xfrm>
          <a:solidFill>
            <a:schemeClr val="bg1"/>
          </a:solidFill>
        </p:grpSpPr>
        <p:sp>
          <p:nvSpPr>
            <p:cNvPr id="50" name="Freeform 38">
              <a:extLst>
                <a:ext uri="{FF2B5EF4-FFF2-40B4-BE49-F238E27FC236}">
                  <a16:creationId xmlns="" xmlns:a16="http://schemas.microsoft.com/office/drawing/2014/main" id="{212BAF82-1736-45E3-B364-455835A129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79613" y="3067051"/>
              <a:ext cx="231775" cy="230188"/>
            </a:xfrm>
            <a:custGeom>
              <a:avLst/>
              <a:gdLst>
                <a:gd name="T0" fmla="*/ 61 w 122"/>
                <a:gd name="T1" fmla="*/ 0 h 122"/>
                <a:gd name="T2" fmla="*/ 0 w 122"/>
                <a:gd name="T3" fmla="*/ 61 h 122"/>
                <a:gd name="T4" fmla="*/ 61 w 122"/>
                <a:gd name="T5" fmla="*/ 122 h 122"/>
                <a:gd name="T6" fmla="*/ 122 w 122"/>
                <a:gd name="T7" fmla="*/ 61 h 122"/>
                <a:gd name="T8" fmla="*/ 61 w 122"/>
                <a:gd name="T9" fmla="*/ 0 h 122"/>
                <a:gd name="T10" fmla="*/ 64 w 122"/>
                <a:gd name="T11" fmla="*/ 109 h 122"/>
                <a:gd name="T12" fmla="*/ 64 w 122"/>
                <a:gd name="T13" fmla="*/ 102 h 122"/>
                <a:gd name="T14" fmla="*/ 57 w 122"/>
                <a:gd name="T15" fmla="*/ 102 h 122"/>
                <a:gd name="T16" fmla="*/ 57 w 122"/>
                <a:gd name="T17" fmla="*/ 109 h 122"/>
                <a:gd name="T18" fmla="*/ 29 w 122"/>
                <a:gd name="T19" fmla="*/ 97 h 122"/>
                <a:gd name="T20" fmla="*/ 28 w 122"/>
                <a:gd name="T21" fmla="*/ 97 h 122"/>
                <a:gd name="T22" fmla="*/ 27 w 122"/>
                <a:gd name="T23" fmla="*/ 95 h 122"/>
                <a:gd name="T24" fmla="*/ 25 w 122"/>
                <a:gd name="T25" fmla="*/ 93 h 122"/>
                <a:gd name="T26" fmla="*/ 24 w 122"/>
                <a:gd name="T27" fmla="*/ 93 h 122"/>
                <a:gd name="T28" fmla="*/ 13 w 122"/>
                <a:gd name="T29" fmla="*/ 65 h 122"/>
                <a:gd name="T30" fmla="*/ 20 w 122"/>
                <a:gd name="T31" fmla="*/ 65 h 122"/>
                <a:gd name="T32" fmla="*/ 20 w 122"/>
                <a:gd name="T33" fmla="*/ 58 h 122"/>
                <a:gd name="T34" fmla="*/ 13 w 122"/>
                <a:gd name="T35" fmla="*/ 58 h 122"/>
                <a:gd name="T36" fmla="*/ 57 w 122"/>
                <a:gd name="T37" fmla="*/ 13 h 122"/>
                <a:gd name="T38" fmla="*/ 57 w 122"/>
                <a:gd name="T39" fmla="*/ 20 h 122"/>
                <a:gd name="T40" fmla="*/ 64 w 122"/>
                <a:gd name="T41" fmla="*/ 20 h 122"/>
                <a:gd name="T42" fmla="*/ 64 w 122"/>
                <a:gd name="T43" fmla="*/ 13 h 122"/>
                <a:gd name="T44" fmla="*/ 83 w 122"/>
                <a:gd name="T45" fmla="*/ 18 h 122"/>
                <a:gd name="T46" fmla="*/ 83 w 122"/>
                <a:gd name="T47" fmla="*/ 19 h 122"/>
                <a:gd name="T48" fmla="*/ 86 w 122"/>
                <a:gd name="T49" fmla="*/ 21 h 122"/>
                <a:gd name="T50" fmla="*/ 87 w 122"/>
                <a:gd name="T51" fmla="*/ 21 h 122"/>
                <a:gd name="T52" fmla="*/ 90 w 122"/>
                <a:gd name="T53" fmla="*/ 23 h 122"/>
                <a:gd name="T54" fmla="*/ 91 w 122"/>
                <a:gd name="T55" fmla="*/ 24 h 122"/>
                <a:gd name="T56" fmla="*/ 93 w 122"/>
                <a:gd name="T57" fmla="*/ 26 h 122"/>
                <a:gd name="T58" fmla="*/ 94 w 122"/>
                <a:gd name="T59" fmla="*/ 27 h 122"/>
                <a:gd name="T60" fmla="*/ 96 w 122"/>
                <a:gd name="T61" fmla="*/ 29 h 122"/>
                <a:gd name="T62" fmla="*/ 98 w 122"/>
                <a:gd name="T63" fmla="*/ 31 h 122"/>
                <a:gd name="T64" fmla="*/ 99 w 122"/>
                <a:gd name="T65" fmla="*/ 32 h 122"/>
                <a:gd name="T66" fmla="*/ 101 w 122"/>
                <a:gd name="T67" fmla="*/ 35 h 122"/>
                <a:gd name="T68" fmla="*/ 101 w 122"/>
                <a:gd name="T69" fmla="*/ 36 h 122"/>
                <a:gd name="T70" fmla="*/ 103 w 122"/>
                <a:gd name="T71" fmla="*/ 39 h 122"/>
                <a:gd name="T72" fmla="*/ 103 w 122"/>
                <a:gd name="T73" fmla="*/ 39 h 122"/>
                <a:gd name="T74" fmla="*/ 108 w 122"/>
                <a:gd name="T75" fmla="*/ 58 h 122"/>
                <a:gd name="T76" fmla="*/ 102 w 122"/>
                <a:gd name="T77" fmla="*/ 58 h 122"/>
                <a:gd name="T78" fmla="*/ 102 w 122"/>
                <a:gd name="T79" fmla="*/ 65 h 122"/>
                <a:gd name="T80" fmla="*/ 108 w 122"/>
                <a:gd name="T81" fmla="*/ 65 h 122"/>
                <a:gd name="T82" fmla="*/ 64 w 122"/>
                <a:gd name="T83" fmla="*/ 10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2" h="122">
                  <a:moveTo>
                    <a:pt x="61" y="0"/>
                  </a:moveTo>
                  <a:cubicBezTo>
                    <a:pt x="27" y="0"/>
                    <a:pt x="0" y="27"/>
                    <a:pt x="0" y="61"/>
                  </a:cubicBezTo>
                  <a:cubicBezTo>
                    <a:pt x="0" y="95"/>
                    <a:pt x="27" y="122"/>
                    <a:pt x="61" y="122"/>
                  </a:cubicBezTo>
                  <a:cubicBezTo>
                    <a:pt x="94" y="122"/>
                    <a:pt x="122" y="95"/>
                    <a:pt x="122" y="61"/>
                  </a:cubicBezTo>
                  <a:cubicBezTo>
                    <a:pt x="122" y="27"/>
                    <a:pt x="94" y="0"/>
                    <a:pt x="61" y="0"/>
                  </a:cubicBezTo>
                  <a:close/>
                  <a:moveTo>
                    <a:pt x="64" y="109"/>
                  </a:moveTo>
                  <a:cubicBezTo>
                    <a:pt x="64" y="102"/>
                    <a:pt x="64" y="102"/>
                    <a:pt x="64" y="102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6" y="108"/>
                    <a:pt x="37" y="104"/>
                    <a:pt x="29" y="97"/>
                  </a:cubicBezTo>
                  <a:cubicBezTo>
                    <a:pt x="29" y="97"/>
                    <a:pt x="29" y="97"/>
                    <a:pt x="28" y="97"/>
                  </a:cubicBezTo>
                  <a:cubicBezTo>
                    <a:pt x="28" y="96"/>
                    <a:pt x="27" y="96"/>
                    <a:pt x="27" y="95"/>
                  </a:cubicBezTo>
                  <a:cubicBezTo>
                    <a:pt x="26" y="95"/>
                    <a:pt x="25" y="94"/>
                    <a:pt x="25" y="93"/>
                  </a:cubicBezTo>
                  <a:cubicBezTo>
                    <a:pt x="25" y="93"/>
                    <a:pt x="25" y="93"/>
                    <a:pt x="24" y="93"/>
                  </a:cubicBezTo>
                  <a:cubicBezTo>
                    <a:pt x="18" y="85"/>
                    <a:pt x="13" y="75"/>
                    <a:pt x="13" y="65"/>
                  </a:cubicBezTo>
                  <a:cubicBezTo>
                    <a:pt x="20" y="65"/>
                    <a:pt x="20" y="65"/>
                    <a:pt x="20" y="65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5" y="34"/>
                    <a:pt x="33" y="15"/>
                    <a:pt x="57" y="13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64" y="20"/>
                    <a:pt x="64" y="20"/>
                    <a:pt x="64" y="20"/>
                  </a:cubicBezTo>
                  <a:cubicBezTo>
                    <a:pt x="64" y="13"/>
                    <a:pt x="64" y="13"/>
                    <a:pt x="64" y="13"/>
                  </a:cubicBezTo>
                  <a:cubicBezTo>
                    <a:pt x="71" y="14"/>
                    <a:pt x="77" y="16"/>
                    <a:pt x="83" y="18"/>
                  </a:cubicBezTo>
                  <a:cubicBezTo>
                    <a:pt x="83" y="19"/>
                    <a:pt x="83" y="19"/>
                    <a:pt x="83" y="19"/>
                  </a:cubicBezTo>
                  <a:cubicBezTo>
                    <a:pt x="84" y="19"/>
                    <a:pt x="85" y="20"/>
                    <a:pt x="86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8" y="22"/>
                    <a:pt x="89" y="22"/>
                    <a:pt x="90" y="23"/>
                  </a:cubicBezTo>
                  <a:cubicBezTo>
                    <a:pt x="90" y="23"/>
                    <a:pt x="91" y="24"/>
                    <a:pt x="91" y="24"/>
                  </a:cubicBezTo>
                  <a:cubicBezTo>
                    <a:pt x="92" y="25"/>
                    <a:pt x="92" y="25"/>
                    <a:pt x="93" y="26"/>
                  </a:cubicBezTo>
                  <a:cubicBezTo>
                    <a:pt x="94" y="26"/>
                    <a:pt x="94" y="27"/>
                    <a:pt x="94" y="27"/>
                  </a:cubicBezTo>
                  <a:cubicBezTo>
                    <a:pt x="95" y="28"/>
                    <a:pt x="96" y="28"/>
                    <a:pt x="96" y="29"/>
                  </a:cubicBezTo>
                  <a:cubicBezTo>
                    <a:pt x="97" y="29"/>
                    <a:pt x="97" y="30"/>
                    <a:pt x="98" y="31"/>
                  </a:cubicBezTo>
                  <a:cubicBezTo>
                    <a:pt x="98" y="31"/>
                    <a:pt x="98" y="32"/>
                    <a:pt x="99" y="32"/>
                  </a:cubicBezTo>
                  <a:cubicBezTo>
                    <a:pt x="99" y="33"/>
                    <a:pt x="100" y="34"/>
                    <a:pt x="101" y="35"/>
                  </a:cubicBezTo>
                  <a:cubicBezTo>
                    <a:pt x="101" y="35"/>
                    <a:pt x="101" y="35"/>
                    <a:pt x="101" y="36"/>
                  </a:cubicBezTo>
                  <a:cubicBezTo>
                    <a:pt x="102" y="37"/>
                    <a:pt x="103" y="38"/>
                    <a:pt x="103" y="39"/>
                  </a:cubicBezTo>
                  <a:cubicBezTo>
                    <a:pt x="103" y="39"/>
                    <a:pt x="103" y="39"/>
                    <a:pt x="103" y="39"/>
                  </a:cubicBezTo>
                  <a:cubicBezTo>
                    <a:pt x="106" y="45"/>
                    <a:pt x="108" y="51"/>
                    <a:pt x="108" y="58"/>
                  </a:cubicBezTo>
                  <a:cubicBezTo>
                    <a:pt x="102" y="58"/>
                    <a:pt x="102" y="58"/>
                    <a:pt x="102" y="58"/>
                  </a:cubicBezTo>
                  <a:cubicBezTo>
                    <a:pt x="102" y="65"/>
                    <a:pt x="102" y="65"/>
                    <a:pt x="102" y="65"/>
                  </a:cubicBezTo>
                  <a:cubicBezTo>
                    <a:pt x="108" y="65"/>
                    <a:pt x="108" y="65"/>
                    <a:pt x="108" y="65"/>
                  </a:cubicBezTo>
                  <a:cubicBezTo>
                    <a:pt x="107" y="88"/>
                    <a:pt x="88" y="107"/>
                    <a:pt x="64" y="10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1" name="Freeform 39">
              <a:extLst>
                <a:ext uri="{FF2B5EF4-FFF2-40B4-BE49-F238E27FC236}">
                  <a16:creationId xmlns="" xmlns:a16="http://schemas.microsoft.com/office/drawing/2014/main" id="{4044F1E0-A72A-4083-9732-A4CBFC700A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63750" y="3125788"/>
              <a:ext cx="69850" cy="98425"/>
            </a:xfrm>
            <a:custGeom>
              <a:avLst/>
              <a:gdLst>
                <a:gd name="T0" fmla="*/ 9 w 36"/>
                <a:gd name="T1" fmla="*/ 29 h 52"/>
                <a:gd name="T2" fmla="*/ 9 w 36"/>
                <a:gd name="T3" fmla="*/ 29 h 52"/>
                <a:gd name="T4" fmla="*/ 0 w 36"/>
                <a:gd name="T5" fmla="*/ 52 h 52"/>
                <a:gd name="T6" fmla="*/ 20 w 36"/>
                <a:gd name="T7" fmla="*/ 36 h 52"/>
                <a:gd name="T8" fmla="*/ 20 w 36"/>
                <a:gd name="T9" fmla="*/ 36 h 52"/>
                <a:gd name="T10" fmla="*/ 22 w 36"/>
                <a:gd name="T11" fmla="*/ 32 h 52"/>
                <a:gd name="T12" fmla="*/ 36 w 36"/>
                <a:gd name="T13" fmla="*/ 0 h 52"/>
                <a:gd name="T14" fmla="*/ 11 w 36"/>
                <a:gd name="T15" fmla="*/ 25 h 52"/>
                <a:gd name="T16" fmla="*/ 9 w 36"/>
                <a:gd name="T17" fmla="*/ 29 h 52"/>
                <a:gd name="T18" fmla="*/ 16 w 36"/>
                <a:gd name="T19" fmla="*/ 27 h 52"/>
                <a:gd name="T20" fmla="*/ 19 w 36"/>
                <a:gd name="T21" fmla="*/ 30 h 52"/>
                <a:gd name="T22" fmla="*/ 16 w 36"/>
                <a:gd name="T23" fmla="*/ 33 h 52"/>
                <a:gd name="T24" fmla="*/ 13 w 36"/>
                <a:gd name="T25" fmla="*/ 30 h 52"/>
                <a:gd name="T26" fmla="*/ 16 w 36"/>
                <a:gd name="T27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52">
                  <a:moveTo>
                    <a:pt x="9" y="29"/>
                  </a:moveTo>
                  <a:cubicBezTo>
                    <a:pt x="9" y="29"/>
                    <a:pt x="9" y="29"/>
                    <a:pt x="9" y="29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2" y="35"/>
                    <a:pt x="22" y="33"/>
                    <a:pt x="22" y="32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0" y="26"/>
                    <a:pt x="9" y="27"/>
                    <a:pt x="9" y="29"/>
                  </a:cubicBezTo>
                  <a:close/>
                  <a:moveTo>
                    <a:pt x="16" y="27"/>
                  </a:moveTo>
                  <a:cubicBezTo>
                    <a:pt x="17" y="27"/>
                    <a:pt x="19" y="28"/>
                    <a:pt x="19" y="30"/>
                  </a:cubicBezTo>
                  <a:cubicBezTo>
                    <a:pt x="19" y="32"/>
                    <a:pt x="17" y="33"/>
                    <a:pt x="16" y="33"/>
                  </a:cubicBezTo>
                  <a:cubicBezTo>
                    <a:pt x="14" y="33"/>
                    <a:pt x="13" y="32"/>
                    <a:pt x="13" y="30"/>
                  </a:cubicBezTo>
                  <a:cubicBezTo>
                    <a:pt x="13" y="28"/>
                    <a:pt x="14" y="27"/>
                    <a:pt x="16" y="2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2" name="Oval 40">
              <a:extLst>
                <a:ext uri="{FF2B5EF4-FFF2-40B4-BE49-F238E27FC236}">
                  <a16:creationId xmlns="" xmlns:a16="http://schemas.microsoft.com/office/drawing/2014/main" id="{09F9E964-1984-4A45-B466-355E8EAB6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738" y="3179763"/>
              <a:ext cx="6350" cy="635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3" name="Group 30">
            <a:extLst>
              <a:ext uri="{FF2B5EF4-FFF2-40B4-BE49-F238E27FC236}">
                <a16:creationId xmlns="" xmlns:a16="http://schemas.microsoft.com/office/drawing/2014/main" id="{3A1E7607-1777-479E-B16F-ECB6C1E6BE54}"/>
              </a:ext>
            </a:extLst>
          </p:cNvPr>
          <p:cNvGrpSpPr/>
          <p:nvPr/>
        </p:nvGrpSpPr>
        <p:grpSpPr>
          <a:xfrm>
            <a:off x="6479869" y="2314103"/>
            <a:ext cx="779012" cy="702097"/>
            <a:chOff x="4616450" y="1549401"/>
            <a:chExt cx="215900" cy="207963"/>
          </a:xfrm>
          <a:solidFill>
            <a:schemeClr val="bg1"/>
          </a:solidFill>
        </p:grpSpPr>
        <p:sp>
          <p:nvSpPr>
            <p:cNvPr id="56" name="Freeform 6">
              <a:extLst>
                <a:ext uri="{FF2B5EF4-FFF2-40B4-BE49-F238E27FC236}">
                  <a16:creationId xmlns="" xmlns:a16="http://schemas.microsoft.com/office/drawing/2014/main" id="{10A7EB49-3A6E-4EB7-8414-AF393ECF82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16450" y="1549401"/>
              <a:ext cx="215900" cy="207963"/>
            </a:xfrm>
            <a:custGeom>
              <a:avLst/>
              <a:gdLst>
                <a:gd name="T0" fmla="*/ 124 w 133"/>
                <a:gd name="T1" fmla="*/ 0 h 127"/>
                <a:gd name="T2" fmla="*/ 9 w 133"/>
                <a:gd name="T3" fmla="*/ 0 h 127"/>
                <a:gd name="T4" fmla="*/ 0 w 133"/>
                <a:gd name="T5" fmla="*/ 9 h 127"/>
                <a:gd name="T6" fmla="*/ 0 w 133"/>
                <a:gd name="T7" fmla="*/ 91 h 127"/>
                <a:gd name="T8" fmla="*/ 9 w 133"/>
                <a:gd name="T9" fmla="*/ 100 h 127"/>
                <a:gd name="T10" fmla="*/ 53 w 133"/>
                <a:gd name="T11" fmla="*/ 100 h 127"/>
                <a:gd name="T12" fmla="*/ 39 w 133"/>
                <a:gd name="T13" fmla="*/ 118 h 127"/>
                <a:gd name="T14" fmla="*/ 39 w 133"/>
                <a:gd name="T15" fmla="*/ 127 h 127"/>
                <a:gd name="T16" fmla="*/ 53 w 133"/>
                <a:gd name="T17" fmla="*/ 127 h 127"/>
                <a:gd name="T18" fmla="*/ 80 w 133"/>
                <a:gd name="T19" fmla="*/ 127 h 127"/>
                <a:gd name="T20" fmla="*/ 93 w 133"/>
                <a:gd name="T21" fmla="*/ 127 h 127"/>
                <a:gd name="T22" fmla="*/ 93 w 133"/>
                <a:gd name="T23" fmla="*/ 118 h 127"/>
                <a:gd name="T24" fmla="*/ 80 w 133"/>
                <a:gd name="T25" fmla="*/ 100 h 127"/>
                <a:gd name="T26" fmla="*/ 124 w 133"/>
                <a:gd name="T27" fmla="*/ 100 h 127"/>
                <a:gd name="T28" fmla="*/ 133 w 133"/>
                <a:gd name="T29" fmla="*/ 91 h 127"/>
                <a:gd name="T30" fmla="*/ 133 w 133"/>
                <a:gd name="T31" fmla="*/ 9 h 127"/>
                <a:gd name="T32" fmla="*/ 124 w 133"/>
                <a:gd name="T33" fmla="*/ 0 h 127"/>
                <a:gd name="T34" fmla="*/ 59 w 133"/>
                <a:gd name="T35" fmla="*/ 89 h 127"/>
                <a:gd name="T36" fmla="*/ 67 w 133"/>
                <a:gd name="T37" fmla="*/ 82 h 127"/>
                <a:gd name="T38" fmla="*/ 75 w 133"/>
                <a:gd name="T39" fmla="*/ 89 h 127"/>
                <a:gd name="T40" fmla="*/ 67 w 133"/>
                <a:gd name="T41" fmla="*/ 97 h 127"/>
                <a:gd name="T42" fmla="*/ 59 w 133"/>
                <a:gd name="T43" fmla="*/ 89 h 127"/>
                <a:gd name="T44" fmla="*/ 123 w 133"/>
                <a:gd name="T45" fmla="*/ 79 h 127"/>
                <a:gd name="T46" fmla="*/ 9 w 133"/>
                <a:gd name="T47" fmla="*/ 79 h 127"/>
                <a:gd name="T48" fmla="*/ 9 w 133"/>
                <a:gd name="T49" fmla="*/ 10 h 127"/>
                <a:gd name="T50" fmla="*/ 123 w 133"/>
                <a:gd name="T51" fmla="*/ 10 h 127"/>
                <a:gd name="T52" fmla="*/ 123 w 133"/>
                <a:gd name="T53" fmla="*/ 7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3" h="127">
                  <a:moveTo>
                    <a:pt x="124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6"/>
                    <a:pt x="4" y="100"/>
                    <a:pt x="9" y="100"/>
                  </a:cubicBezTo>
                  <a:cubicBezTo>
                    <a:pt x="53" y="100"/>
                    <a:pt x="53" y="100"/>
                    <a:pt x="53" y="100"/>
                  </a:cubicBezTo>
                  <a:cubicBezTo>
                    <a:pt x="53" y="100"/>
                    <a:pt x="55" y="118"/>
                    <a:pt x="39" y="118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53" y="127"/>
                    <a:pt x="53" y="127"/>
                    <a:pt x="53" y="127"/>
                  </a:cubicBezTo>
                  <a:cubicBezTo>
                    <a:pt x="80" y="127"/>
                    <a:pt x="80" y="127"/>
                    <a:pt x="80" y="127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3" y="118"/>
                    <a:pt x="93" y="118"/>
                    <a:pt x="93" y="118"/>
                  </a:cubicBezTo>
                  <a:cubicBezTo>
                    <a:pt x="77" y="118"/>
                    <a:pt x="80" y="100"/>
                    <a:pt x="80" y="100"/>
                  </a:cubicBezTo>
                  <a:cubicBezTo>
                    <a:pt x="124" y="100"/>
                    <a:pt x="124" y="100"/>
                    <a:pt x="124" y="100"/>
                  </a:cubicBezTo>
                  <a:cubicBezTo>
                    <a:pt x="129" y="100"/>
                    <a:pt x="133" y="96"/>
                    <a:pt x="133" y="91"/>
                  </a:cubicBezTo>
                  <a:cubicBezTo>
                    <a:pt x="133" y="9"/>
                    <a:pt x="133" y="9"/>
                    <a:pt x="133" y="9"/>
                  </a:cubicBezTo>
                  <a:cubicBezTo>
                    <a:pt x="133" y="4"/>
                    <a:pt x="129" y="0"/>
                    <a:pt x="124" y="0"/>
                  </a:cubicBezTo>
                  <a:close/>
                  <a:moveTo>
                    <a:pt x="59" y="89"/>
                  </a:moveTo>
                  <a:cubicBezTo>
                    <a:pt x="59" y="85"/>
                    <a:pt x="63" y="82"/>
                    <a:pt x="67" y="82"/>
                  </a:cubicBezTo>
                  <a:cubicBezTo>
                    <a:pt x="71" y="82"/>
                    <a:pt x="75" y="85"/>
                    <a:pt x="75" y="89"/>
                  </a:cubicBezTo>
                  <a:cubicBezTo>
                    <a:pt x="75" y="93"/>
                    <a:pt x="71" y="97"/>
                    <a:pt x="67" y="97"/>
                  </a:cubicBezTo>
                  <a:cubicBezTo>
                    <a:pt x="63" y="97"/>
                    <a:pt x="59" y="93"/>
                    <a:pt x="59" y="89"/>
                  </a:cubicBezTo>
                  <a:close/>
                  <a:moveTo>
                    <a:pt x="123" y="79"/>
                  </a:moveTo>
                  <a:cubicBezTo>
                    <a:pt x="9" y="79"/>
                    <a:pt x="9" y="79"/>
                    <a:pt x="9" y="79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23" y="10"/>
                    <a:pt x="123" y="10"/>
                    <a:pt x="123" y="10"/>
                  </a:cubicBezTo>
                  <a:lnTo>
                    <a:pt x="123" y="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60" name="Oval 7">
              <a:extLst>
                <a:ext uri="{FF2B5EF4-FFF2-40B4-BE49-F238E27FC236}">
                  <a16:creationId xmlns="" xmlns:a16="http://schemas.microsoft.com/office/drawing/2014/main" id="{CACEB71C-7803-4BB0-914B-F9843111E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050" y="1685926"/>
              <a:ext cx="15875" cy="1746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67" name="PA-文本框 6">
            <a:extLst>
              <a:ext uri="{FF2B5EF4-FFF2-40B4-BE49-F238E27FC236}">
                <a16:creationId xmlns="" xmlns:a16="http://schemas.microsoft.com/office/drawing/2014/main" id="{F7A9B829-2CDE-456F-9CE0-F0AC5E5F625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79800" y="4316302"/>
            <a:ext cx="3064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</a:t>
            </a:r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）大驼峰法命名规则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8" name="PA-文本框 42">
            <a:extLst>
              <a:ext uri="{FF2B5EF4-FFF2-40B4-BE49-F238E27FC236}">
                <a16:creationId xmlns="" xmlns:a16="http://schemas.microsoft.com/office/drawing/2014/main" id="{1B4528F5-9D71-4923-9106-6A9001ACF5E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79802" y="4654856"/>
            <a:ext cx="3285889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大驼峰法也称为帕斯卡命名法，与小驼峰法不同的是，大驼峰法把每个单词的首字母</a:t>
            </a:r>
            <a:r>
              <a:rPr lang="zh-CN" altLang="en-US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都大写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，例如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DataBaseUser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、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StudentInfomation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  <a:endParaRPr lang="id-ID" sz="12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6" name="PA-文本框 6">
            <a:extLst>
              <a:ext uri="{FF2B5EF4-FFF2-40B4-BE49-F238E27FC236}">
                <a16:creationId xmlns="" xmlns:a16="http://schemas.microsoft.com/office/drawing/2014/main" id="{56FA494A-1216-4A91-9344-707E0AACD8CF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82108" y="1631784"/>
            <a:ext cx="3288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</a:t>
            </a:r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）小驼峰法命名规则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7" name="PA-文本框 42">
            <a:extLst>
              <a:ext uri="{FF2B5EF4-FFF2-40B4-BE49-F238E27FC236}">
                <a16:creationId xmlns="" xmlns:a16="http://schemas.microsoft.com/office/drawing/2014/main" id="{F218727F-3092-4E3A-9265-475EF77DD27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82110" y="1970338"/>
            <a:ext cx="3288123" cy="15327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当标识符由一个或多个英文单词组成，可使用小驼峰法命名，将第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 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个单词全部小写，</a:t>
            </a:r>
            <a:r>
              <a:rPr lang="zh-CN" altLang="en-US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从第</a:t>
            </a:r>
            <a:r>
              <a:rPr lang="en-US" altLang="zh-CN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 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个单词开始每个单词的首字母都采用大写，即每一个逻辑断点都由一个大写字母来标记</a:t>
            </a:r>
            <a:r>
              <a:rPr lang="zh-CN" altLang="en-US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  <a:endParaRPr lang="en-US" altLang="zh-CN" sz="12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  <a:p>
            <a:r>
              <a:rPr lang="zh-CN" altLang="en-US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变量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、函数名称、类的属性与方法名称一般用小驼峰法标识。</a:t>
            </a:r>
            <a:endParaRPr lang="id-ID" sz="12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9" name="PA-文本框 6">
            <a:extLst>
              <a:ext uri="{FF2B5EF4-FFF2-40B4-BE49-F238E27FC236}">
                <a16:creationId xmlns="" xmlns:a16="http://schemas.microsoft.com/office/drawing/2014/main" id="{F7A9B829-2CDE-456F-9CE0-F0AC5E5F625E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8228754" y="4316302"/>
            <a:ext cx="3273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4</a:t>
            </a:r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）下划线法命名规则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0" name="PA-文本框 42">
            <a:extLst>
              <a:ext uri="{FF2B5EF4-FFF2-40B4-BE49-F238E27FC236}">
                <a16:creationId xmlns="" xmlns:a16="http://schemas.microsoft.com/office/drawing/2014/main" id="{1B4528F5-9D71-4923-9106-6A9001ACF5E2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228756" y="4654856"/>
            <a:ext cx="3509219" cy="10525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当标识符由多个英文单词组成，可使用下划线命名法，在每个单词之前使用一个</a:t>
            </a:r>
            <a:r>
              <a:rPr lang="zh-CN" altLang="en-US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下划线来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分隔，即每一个逻辑断点都由一个下划线来标记。</a:t>
            </a:r>
          </a:p>
          <a:p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例如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stu_name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、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print_employee_paychecks()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  <a:endParaRPr lang="id-ID" sz="12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2" name="PA-文本框 6">
            <a:extLst>
              <a:ext uri="{FF2B5EF4-FFF2-40B4-BE49-F238E27FC236}">
                <a16:creationId xmlns="" xmlns:a16="http://schemas.microsoft.com/office/drawing/2014/main" id="{56FA494A-1216-4A91-9344-707E0AACD8CF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8191569" y="1489765"/>
            <a:ext cx="3622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3</a:t>
            </a:r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）匈牙利命名规则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3" name="PA-文本框 42">
            <a:extLst>
              <a:ext uri="{FF2B5EF4-FFF2-40B4-BE49-F238E27FC236}">
                <a16:creationId xmlns="" xmlns:a16="http://schemas.microsoft.com/office/drawing/2014/main" id="{F218727F-3092-4E3A-9265-475EF77DD273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191571" y="1828319"/>
            <a:ext cx="3622604" cy="22319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匈牙利命名规则的基本组成为：属性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+ 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类型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+ 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对象描述。使用匈牙利命名规则，标识符以一个或者多个小写字母开头作为前缀，前缀之后是首</a:t>
            </a:r>
            <a:r>
              <a:rPr lang="zh-CN" altLang="en-US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字母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大写的一个单词或多个单词的组合。匈牙利命名法通过在变量名前面加上相应的</a:t>
            </a:r>
            <a:r>
              <a:rPr lang="zh-CN" altLang="en-US" sz="120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小写字母作为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前缀，标识变量的作用域、类型等。</a:t>
            </a:r>
          </a:p>
          <a:p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例如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stuName 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用的是小驼峰命名法、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StuName 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用的是大驼峰命名法、</a:t>
            </a:r>
            <a:r>
              <a:rPr lang="en-US" altLang="zh-CN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iStuName </a:t>
            </a:r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用的是</a:t>
            </a:r>
          </a:p>
          <a:p>
            <a:r>
              <a:rPr lang="zh-CN" altLang="en-US" sz="120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匈牙利命名法。</a:t>
            </a:r>
            <a:endParaRPr lang="id-ID" sz="12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26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175" y="5487194"/>
            <a:ext cx="12195175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2.4.2 time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</p:txBody>
      </p:sp>
      <p:sp>
        <p:nvSpPr>
          <p:cNvPr id="13" name="矩形 12"/>
          <p:cNvSpPr/>
          <p:nvPr/>
        </p:nvSpPr>
        <p:spPr>
          <a:xfrm>
            <a:off x="3175" y="3048794"/>
            <a:ext cx="12195175" cy="160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335"/>
          <p:cNvSpPr txBox="1"/>
          <p:nvPr/>
        </p:nvSpPr>
        <p:spPr>
          <a:xfrm>
            <a:off x="774700" y="1209951"/>
            <a:ext cx="10429875" cy="5542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模块中有很多函数可用于转换常见日期格式，例如，函数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获取当前时间戳，每个时间戳都以从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1970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日午夜（历元）至今经过了多长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时间来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表示。时间间隔是以秒为单位的浮点数。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time #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导入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&gt;&gt;&gt;ticks=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&gt;&gt;&gt;print("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当前时间戳为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:",ticks)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结果如下。</a:t>
            </a:r>
          </a:p>
          <a:p>
            <a:pPr indent="457200"/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时间戳为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:1585817589.8098445</a:t>
            </a:r>
          </a:p>
          <a:p>
            <a:pPr indent="457200"/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戳最适用于做日期运算，但是无法表示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1970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日之前的日期至今的数据。</a:t>
            </a:r>
          </a:p>
        </p:txBody>
      </p:sp>
    </p:spTree>
    <p:extLst>
      <p:ext uri="{BB962C8B-B14F-4D97-AF65-F5344CB8AC3E}">
        <p14:creationId xmlns:p14="http://schemas.microsoft.com/office/powerpoint/2010/main" val="8740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175" y="5487194"/>
            <a:ext cx="12195175" cy="12626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2.4.2 time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</p:txBody>
      </p:sp>
      <p:sp>
        <p:nvSpPr>
          <p:cNvPr id="13" name="矩形 12"/>
          <p:cNvSpPr/>
          <p:nvPr/>
        </p:nvSpPr>
        <p:spPr>
          <a:xfrm>
            <a:off x="3175" y="3124994"/>
            <a:ext cx="12195175" cy="1600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335"/>
          <p:cNvSpPr txBox="1"/>
          <p:nvPr/>
        </p:nvSpPr>
        <p:spPr>
          <a:xfrm>
            <a:off x="774700" y="1971018"/>
            <a:ext cx="10429875" cy="456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返回浮点数的时间戳向时间元组转换，只要将浮点数传递给如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localtime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之类的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函数即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。示例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time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localtime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</a:t>
            </a: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time.localtime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time.time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&gt;&gt;&gt;print("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本地时间为：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</a:t>
            </a: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localtime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本地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时间为：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time.struct_time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tm_year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=2020,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tm_mon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=4,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tm_mday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=2,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tm_hour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=17, </a:t>
            </a: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tm_min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=5,tm_sec=38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tm_wday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=3,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tm_yday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=93,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tm_isdst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=0)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6" name="矩形 5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．获取当前时间</a:t>
            </a:r>
          </a:p>
        </p:txBody>
      </p:sp>
    </p:spTree>
    <p:extLst>
      <p:ext uri="{BB962C8B-B14F-4D97-AF65-F5344CB8AC3E}">
        <p14:creationId xmlns:p14="http://schemas.microsoft.com/office/powerpoint/2010/main" val="297497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175" y="5487194"/>
            <a:ext cx="12195175" cy="8564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2.4.2 time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</p:txBody>
      </p:sp>
      <p:sp>
        <p:nvSpPr>
          <p:cNvPr id="13" name="矩形 12"/>
          <p:cNvSpPr/>
          <p:nvPr/>
        </p:nvSpPr>
        <p:spPr>
          <a:xfrm>
            <a:off x="3175" y="3124994"/>
            <a:ext cx="12195175" cy="160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335"/>
          <p:cNvSpPr txBox="1"/>
          <p:nvPr/>
        </p:nvSpPr>
        <p:spPr>
          <a:xfrm>
            <a:off x="774700" y="1971018"/>
            <a:ext cx="104298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要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获取可读的格式化时间，可使用函数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asctime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time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localtime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time.asctime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time.localtime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()))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&gt;&gt;print("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本地时间为：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localtime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本地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时间为： 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Thu Apr 2 17:07:41 2020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．获取格式化的时间</a:t>
            </a:r>
          </a:p>
        </p:txBody>
      </p:sp>
    </p:spTree>
    <p:extLst>
      <p:ext uri="{BB962C8B-B14F-4D97-AF65-F5344CB8AC3E}">
        <p14:creationId xmlns:p14="http://schemas.microsoft.com/office/powerpoint/2010/main" val="17753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175" y="5487194"/>
            <a:ext cx="12195175" cy="13723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2.4.2 time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</p:txBody>
      </p:sp>
      <p:sp>
        <p:nvSpPr>
          <p:cNvPr id="13" name="矩形 12"/>
          <p:cNvSpPr/>
          <p:nvPr/>
        </p:nvSpPr>
        <p:spPr>
          <a:xfrm>
            <a:off x="3175" y="2639012"/>
            <a:ext cx="12195175" cy="8669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335"/>
          <p:cNvSpPr txBox="1"/>
          <p:nvPr/>
        </p:nvSpPr>
        <p:spPr>
          <a:xfrm>
            <a:off x="774700" y="1971018"/>
            <a:ext cx="10429875" cy="293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模块的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strftime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方法来格式化日期数据，其基本语法格式如下。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time.strftime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fmt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[,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tupletime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])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它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用于把一个代表时间的元组或者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struct_time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元组转化为格式化的时间字符串。如果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tupletime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未指定，将传入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time.localtime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，如果元组中任一个元素越界，将抛出</a:t>
            </a:r>
            <a:r>
              <a:rPr lang="en-US" altLang="zh-CN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ValueError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．格式化日期数据</a:t>
            </a:r>
          </a:p>
        </p:txBody>
      </p:sp>
    </p:spTree>
    <p:extLst>
      <p:ext uri="{BB962C8B-B14F-4D97-AF65-F5344CB8AC3E}">
        <p14:creationId xmlns:p14="http://schemas.microsoft.com/office/powerpoint/2010/main" val="266386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2.4.2 time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</p:txBody>
      </p:sp>
      <p:sp>
        <p:nvSpPr>
          <p:cNvPr id="16" name="文本框 335"/>
          <p:cNvSpPr txBox="1"/>
          <p:nvPr/>
        </p:nvSpPr>
        <p:spPr>
          <a:xfrm>
            <a:off x="774700" y="1971018"/>
            <a:ext cx="10429875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的日期时间格式化符号及其含义如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示。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．格式化日期数据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874360"/>
              </p:ext>
            </p:extLst>
          </p:nvPr>
        </p:nvGraphicFramePr>
        <p:xfrm>
          <a:off x="1146175" y="2743994"/>
          <a:ext cx="4648200" cy="370337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740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38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003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序号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日期时间格式化符号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符号的含义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%y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位数的年份表示（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00-99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%Y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位数的年份表示（</a:t>
                      </a: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00-9999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%m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月份（</a:t>
                      </a: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01-12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%d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月内中的一天（</a:t>
                      </a: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0-31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%H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24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小时制小时数（</a:t>
                      </a: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0-23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%I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12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小时制小时数（</a:t>
                      </a: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01-12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7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%M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分钟数（</a:t>
                      </a: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00-59</a:t>
                      </a: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8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%S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秒（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00-59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9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%a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本地简化星期名称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%A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本地完整星期名称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11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%b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本地简化的月份名称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12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%B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本地完整的月份名称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85124"/>
              </p:ext>
            </p:extLst>
          </p:nvPr>
        </p:nvGraphicFramePr>
        <p:xfrm>
          <a:off x="6623050" y="2743994"/>
          <a:ext cx="4775200" cy="376051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86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2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65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序号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日期时间格式化符号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符号的含义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13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%c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本地相应的日期表示和时间表示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14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%j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年内的一天（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001-366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15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%p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A.M.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或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P.M.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的等价符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7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16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%U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一年中的星期数（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00-53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）星期天为星期的开始，第一个星期天之前的所有天数都放在第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周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17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%w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星期（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0-6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），星期天为星期的开始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18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%W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一年中的星期数（</a:t>
                      </a: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00-53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），星期一为星期的开始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19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%x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本地相应的日期表示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%X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本地相应的时间表示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21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%Z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当前时区的名称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22</a:t>
                      </a:r>
                      <a:endParaRPr lang="zh-CN" sz="12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%%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%</a:t>
                      </a:r>
                      <a:r>
                        <a:rPr lang="zh-CN" sz="12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号本身</a:t>
                      </a:r>
                      <a:endParaRPr lang="zh-CN" sz="12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2.4.3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datetime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sz="2000" b="1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datetime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模块中定义的类</a:t>
            </a:r>
          </a:p>
        </p:txBody>
      </p:sp>
      <p:sp>
        <p:nvSpPr>
          <p:cNvPr id="13" name="文本框 335"/>
          <p:cNvSpPr txBox="1"/>
          <p:nvPr/>
        </p:nvSpPr>
        <p:spPr>
          <a:xfrm>
            <a:off x="774700" y="1819551"/>
            <a:ext cx="10429875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datetime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模块中定义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了下表所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示的几个类。这些类的对象都是不可变的。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434511"/>
              </p:ext>
            </p:extLst>
          </p:nvPr>
        </p:nvGraphicFramePr>
        <p:xfrm>
          <a:off x="1298575" y="2591594"/>
          <a:ext cx="8839200" cy="3593785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750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3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254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6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序号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类名称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说明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6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datetime.date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表示日期，常用的属性有：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year, month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和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day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0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datetime.time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表示时间，常用属性有：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hour, minute, second, microsecond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0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datetime.datetime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表示日期时间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3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datetime.timedelta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表示两个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、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time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、</a:t>
                      </a:r>
                      <a:r>
                        <a:rPr lang="en-US" sz="1600" kern="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实例之间的时间间隔，分辨率（最小单位）可达到微秒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3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datetime.tzinfo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时区相关信息对象的抽象基类。它们由</a:t>
                      </a:r>
                      <a:r>
                        <a:rPr lang="en-US" sz="1600" kern="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和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time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类使用，以提供自定义时间的而调整。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3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6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datetime.timezone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Python 3.2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中新增的功能，实现</a:t>
                      </a:r>
                      <a:r>
                        <a:rPr lang="en-US" sz="1600" kern="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tzinfo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抽象基类的类，表示与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UTC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的固定偏移量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61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2.4.3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datetime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sz="2000" b="1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datetime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模块中定义的常量</a:t>
            </a:r>
          </a:p>
        </p:txBody>
      </p:sp>
      <p:sp>
        <p:nvSpPr>
          <p:cNvPr id="13" name="文本框 335"/>
          <p:cNvSpPr txBox="1"/>
          <p:nvPr/>
        </p:nvSpPr>
        <p:spPr>
          <a:xfrm>
            <a:off x="774700" y="1819551"/>
            <a:ext cx="10429875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datetime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模块中定义的常量及其说明如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856929"/>
              </p:ext>
            </p:extLst>
          </p:nvPr>
        </p:nvGraphicFramePr>
        <p:xfrm>
          <a:off x="1222375" y="2896394"/>
          <a:ext cx="9144000" cy="2743200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7759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54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62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序号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常量名称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说明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datetime.MINYEAR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datetime.date</a:t>
                      </a: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或</a:t>
                      </a: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datetime.datetime</a:t>
                      </a: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对象所允许的年份的最小值，值为</a:t>
                      </a: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datetime.MAXYEAR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datetime.date</a:t>
                      </a: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或</a:t>
                      </a:r>
                      <a:r>
                        <a:rPr lang="en-US" sz="1800" kern="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datetime.datetime</a:t>
                      </a: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对象所允许的年份的最大值，只为</a:t>
                      </a:r>
                      <a:r>
                        <a:rPr lang="en-US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9999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56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-12066" y="3785777"/>
            <a:ext cx="12210415" cy="30738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2" name="组合 20"/>
          <p:cNvGrpSpPr/>
          <p:nvPr/>
        </p:nvGrpSpPr>
        <p:grpSpPr>
          <a:xfrm>
            <a:off x="2466539" y="1677194"/>
            <a:ext cx="8866505" cy="521949"/>
            <a:chOff x="2940050" y="2132898"/>
            <a:chExt cx="1862225" cy="314202"/>
          </a:xfrm>
        </p:grpSpPr>
        <p:sp>
          <p:nvSpPr>
            <p:cNvPr id="74" name="圆角矩形 73"/>
            <p:cNvSpPr/>
            <p:nvPr/>
          </p:nvSpPr>
          <p:spPr>
            <a:xfrm>
              <a:off x="2940050" y="2132898"/>
              <a:ext cx="1862225" cy="31420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2940050" y="2132898"/>
              <a:ext cx="1414107" cy="314202"/>
            </a:xfrm>
            <a:prstGeom prst="roundRect">
              <a:avLst>
                <a:gd name="adj" fmla="val 50000"/>
              </a:avLst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输出当前日期和时间</a:t>
              </a:r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2-2】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07975" y="1345248"/>
            <a:ext cx="2097553" cy="2134039"/>
            <a:chOff x="612775" y="2210594"/>
            <a:chExt cx="1705942" cy="1735616"/>
          </a:xfrm>
          <a:solidFill>
            <a:srgbClr val="3A4187"/>
          </a:solidFill>
        </p:grpSpPr>
        <p:grpSp>
          <p:nvGrpSpPr>
            <p:cNvPr id="3" name="组合 2"/>
            <p:cNvGrpSpPr/>
            <p:nvPr/>
          </p:nvGrpSpPr>
          <p:grpSpPr>
            <a:xfrm>
              <a:off x="1243234" y="2210594"/>
              <a:ext cx="1075483" cy="1127410"/>
              <a:chOff x="1243234" y="2210594"/>
              <a:chExt cx="1075483" cy="1127410"/>
            </a:xfrm>
            <a:grpFill/>
          </p:grpSpPr>
          <p:sp>
            <p:nvSpPr>
              <p:cNvPr id="59" name="Freeform 288"/>
              <p:cNvSpPr/>
              <p:nvPr/>
            </p:nvSpPr>
            <p:spPr bwMode="auto">
              <a:xfrm>
                <a:off x="1243234" y="3019065"/>
                <a:ext cx="333774" cy="318939"/>
              </a:xfrm>
              <a:custGeom>
                <a:avLst/>
                <a:gdLst>
                  <a:gd name="T0" fmla="*/ 45 w 45"/>
                  <a:gd name="T1" fmla="*/ 17 h 43"/>
                  <a:gd name="T2" fmla="*/ 17 w 45"/>
                  <a:gd name="T3" fmla="*/ 43 h 43"/>
                  <a:gd name="T4" fmla="*/ 0 w 45"/>
                  <a:gd name="T5" fmla="*/ 26 h 43"/>
                  <a:gd name="T6" fmla="*/ 29 w 45"/>
                  <a:gd name="T7" fmla="*/ 0 h 43"/>
                  <a:gd name="T8" fmla="*/ 45 w 45"/>
                  <a:gd name="T9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3">
                    <a:moveTo>
                      <a:pt x="45" y="17"/>
                    </a:moveTo>
                    <a:lnTo>
                      <a:pt x="17" y="43"/>
                    </a:lnTo>
                    <a:lnTo>
                      <a:pt x="0" y="26"/>
                    </a:lnTo>
                    <a:lnTo>
                      <a:pt x="29" y="0"/>
                    </a:lnTo>
                    <a:lnTo>
                      <a:pt x="45" y="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0" name="Freeform 289"/>
              <p:cNvSpPr>
                <a:spLocks noEditPoints="1"/>
              </p:cNvSpPr>
              <p:nvPr/>
            </p:nvSpPr>
            <p:spPr bwMode="auto">
              <a:xfrm>
                <a:off x="1265483" y="2210594"/>
                <a:ext cx="1053234" cy="1053234"/>
              </a:xfrm>
              <a:custGeom>
                <a:avLst/>
                <a:gdLst>
                  <a:gd name="T0" fmla="*/ 30 w 60"/>
                  <a:gd name="T1" fmla="*/ 0 h 60"/>
                  <a:gd name="T2" fmla="*/ 0 w 60"/>
                  <a:gd name="T3" fmla="*/ 30 h 60"/>
                  <a:gd name="T4" fmla="*/ 30 w 60"/>
                  <a:gd name="T5" fmla="*/ 60 h 60"/>
                  <a:gd name="T6" fmla="*/ 60 w 60"/>
                  <a:gd name="T7" fmla="*/ 30 h 60"/>
                  <a:gd name="T8" fmla="*/ 30 w 60"/>
                  <a:gd name="T9" fmla="*/ 0 h 60"/>
                  <a:gd name="T10" fmla="*/ 30 w 60"/>
                  <a:gd name="T11" fmla="*/ 51 h 60"/>
                  <a:gd name="T12" fmla="*/ 8 w 60"/>
                  <a:gd name="T13" fmla="*/ 30 h 60"/>
                  <a:gd name="T14" fmla="*/ 30 w 60"/>
                  <a:gd name="T15" fmla="*/ 8 h 60"/>
                  <a:gd name="T16" fmla="*/ 52 w 60"/>
                  <a:gd name="T17" fmla="*/ 30 h 60"/>
                  <a:gd name="T18" fmla="*/ 30 w 60"/>
                  <a:gd name="T19" fmla="*/ 5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0"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0"/>
                      <a:pt x="30" y="60"/>
                    </a:cubicBezTo>
                    <a:cubicBezTo>
                      <a:pt x="47" y="60"/>
                      <a:pt x="60" y="47"/>
                      <a:pt x="60" y="30"/>
                    </a:cubicBezTo>
                    <a:cubicBezTo>
                      <a:pt x="60" y="13"/>
                      <a:pt x="47" y="0"/>
                      <a:pt x="30" y="0"/>
                    </a:cubicBezTo>
                    <a:close/>
                    <a:moveTo>
                      <a:pt x="30" y="51"/>
                    </a:moveTo>
                    <a:cubicBezTo>
                      <a:pt x="18" y="51"/>
                      <a:pt x="8" y="42"/>
                      <a:pt x="8" y="30"/>
                    </a:cubicBezTo>
                    <a:cubicBezTo>
                      <a:pt x="8" y="18"/>
                      <a:pt x="18" y="8"/>
                      <a:pt x="30" y="8"/>
                    </a:cubicBezTo>
                    <a:cubicBezTo>
                      <a:pt x="42" y="8"/>
                      <a:pt x="52" y="18"/>
                      <a:pt x="52" y="30"/>
                    </a:cubicBezTo>
                    <a:cubicBezTo>
                      <a:pt x="52" y="42"/>
                      <a:pt x="42" y="51"/>
                      <a:pt x="30" y="5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61" name="Freeform 291"/>
            <p:cNvSpPr/>
            <p:nvPr/>
          </p:nvSpPr>
          <p:spPr bwMode="auto">
            <a:xfrm>
              <a:off x="612775" y="3226745"/>
              <a:ext cx="741714" cy="719465"/>
            </a:xfrm>
            <a:custGeom>
              <a:avLst/>
              <a:gdLst>
                <a:gd name="T0" fmla="*/ 30 w 42"/>
                <a:gd name="T1" fmla="*/ 0 h 41"/>
                <a:gd name="T2" fmla="*/ 3 w 42"/>
                <a:gd name="T3" fmla="*/ 26 h 41"/>
                <a:gd name="T4" fmla="*/ 3 w 42"/>
                <a:gd name="T5" fmla="*/ 38 h 41"/>
                <a:gd name="T6" fmla="*/ 15 w 42"/>
                <a:gd name="T7" fmla="*/ 38 h 41"/>
                <a:gd name="T8" fmla="*/ 42 w 42"/>
                <a:gd name="T9" fmla="*/ 12 h 41"/>
                <a:gd name="T10" fmla="*/ 30 w 42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1">
                  <a:moveTo>
                    <a:pt x="30" y="0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0" y="29"/>
                    <a:pt x="0" y="34"/>
                    <a:pt x="3" y="38"/>
                  </a:cubicBezTo>
                  <a:cubicBezTo>
                    <a:pt x="6" y="41"/>
                    <a:pt x="12" y="41"/>
                    <a:pt x="15" y="38"/>
                  </a:cubicBezTo>
                  <a:cubicBezTo>
                    <a:pt x="42" y="12"/>
                    <a:pt x="42" y="12"/>
                    <a:pt x="42" y="1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1812792" y="3010555"/>
            <a:ext cx="565252" cy="45029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2405528" y="3022624"/>
            <a:ext cx="224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任务描述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1306772" y="3979438"/>
            <a:ext cx="9440603" cy="1938982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）在项目“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中输入代码实现以下功能：输出当前日期，获取</a:t>
            </a:r>
            <a:r>
              <a:rPr lang="zh-CN" altLang="en-US" sz="20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时间的小时数值、分钟数值、秒数值，输出当前时间。</a:t>
            </a: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20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中运行程序文件“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，输出当前日期、当前时间等数据。</a:t>
            </a:r>
          </a:p>
        </p:txBody>
      </p:sp>
    </p:spTree>
    <p:extLst>
      <p:ext uri="{BB962C8B-B14F-4D97-AF65-F5344CB8AC3E}">
        <p14:creationId xmlns:p14="http://schemas.microsoft.com/office/powerpoint/2010/main" val="180751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-12066" y="5252319"/>
            <a:ext cx="12210415" cy="16072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2-2】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241789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Freeform 11"/>
          <p:cNvSpPr/>
          <p:nvPr/>
        </p:nvSpPr>
        <p:spPr bwMode="auto">
          <a:xfrm>
            <a:off x="1863801" y="4540652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194675" y="4345241"/>
            <a:ext cx="717230" cy="523220"/>
            <a:chOff x="1194675" y="2116783"/>
            <a:chExt cx="717230" cy="523220"/>
          </a:xfrm>
        </p:grpSpPr>
        <p:sp>
          <p:nvSpPr>
            <p:cNvPr id="46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7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2" name="TextBox 117"/>
          <p:cNvSpPr txBox="1"/>
          <p:nvPr/>
        </p:nvSpPr>
        <p:spPr>
          <a:xfrm>
            <a:off x="2202575" y="2129299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endParaRPr lang="zh-CN" altLang="en-US" sz="1600" b="1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TextBox 117"/>
          <p:cNvSpPr txBox="1"/>
          <p:nvPr/>
        </p:nvSpPr>
        <p:spPr>
          <a:xfrm>
            <a:off x="2202575" y="2593638"/>
            <a:ext cx="9230600" cy="156965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窗口中右击已创建好的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，在弹出的快捷菜单中选择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】-【Python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命令。在打开的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对话框中输入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文件名“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，然后双击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选项，完成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程序文件的新建。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窗口中显示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的代码编辑区域，在该程序文件的代码编辑区域中也自动添加了模板内容。</a:t>
            </a:r>
          </a:p>
        </p:txBody>
      </p:sp>
      <p:sp>
        <p:nvSpPr>
          <p:cNvPr id="23" name="TextBox 117"/>
          <p:cNvSpPr txBox="1"/>
          <p:nvPr/>
        </p:nvSpPr>
        <p:spPr>
          <a:xfrm>
            <a:off x="2202575" y="4345057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编写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</a:t>
            </a:r>
          </a:p>
        </p:txBody>
      </p:sp>
      <p:sp>
        <p:nvSpPr>
          <p:cNvPr id="26" name="TextBox 117"/>
          <p:cNvSpPr txBox="1"/>
          <p:nvPr/>
        </p:nvSpPr>
        <p:spPr>
          <a:xfrm>
            <a:off x="2202575" y="4790664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的代码编辑区域中的已有模板注释内容下面输入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代码。</a:t>
            </a:r>
            <a:endParaRPr lang="zh-CN" altLang="en-US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89175" y="5099781"/>
            <a:ext cx="80554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time 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#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输出当前日期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当前日期：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time.strftime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("%Y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%m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%d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日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 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time.localtime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())) 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#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获取当前时间的小时数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hour=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time.localtime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().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tm_hour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#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获取当前时间的分钟数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minute=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time.localtime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().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tm_min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#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获取当前时间的秒数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second=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time.localtime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().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tm_sec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#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输出当前时间</a:t>
            </a:r>
          </a:p>
          <a:p>
            <a:pPr algn="just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当前时间：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{0}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 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{1}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分 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{2} 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秒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".format(</a:t>
            </a:r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hour,minute,second,end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=" \r")) 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532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241789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12066" y="3963195"/>
            <a:ext cx="12210415" cy="121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2-2】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TextBox 117"/>
          <p:cNvSpPr txBox="1"/>
          <p:nvPr/>
        </p:nvSpPr>
        <p:spPr>
          <a:xfrm>
            <a:off x="2202575" y="2129299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</a:t>
            </a:r>
          </a:p>
        </p:txBody>
      </p:sp>
      <p:sp>
        <p:nvSpPr>
          <p:cNvPr id="24" name="TextBox 117"/>
          <p:cNvSpPr txBox="1"/>
          <p:nvPr/>
        </p:nvSpPr>
        <p:spPr>
          <a:xfrm>
            <a:off x="2202575" y="2593638"/>
            <a:ext cx="9230600" cy="2308314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菜单，在弹出的下拉菜单中选择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命令。在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弹出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【t2-2】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选项，程序“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开始运行。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t2-2.py”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的运行结果如下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当前日期：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2022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日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当前时间：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分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59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秒</a:t>
            </a:r>
          </a:p>
        </p:txBody>
      </p:sp>
    </p:spTree>
    <p:extLst>
      <p:ext uri="{BB962C8B-B14F-4D97-AF65-F5344CB8AC3E}">
        <p14:creationId xmlns:p14="http://schemas.microsoft.com/office/powerpoint/2010/main" val="17070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标识符的命名规划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9" name="Group 44"/>
          <p:cNvGrpSpPr/>
          <p:nvPr/>
        </p:nvGrpSpPr>
        <p:grpSpPr>
          <a:xfrm>
            <a:off x="1044377" y="1445046"/>
            <a:ext cx="277647" cy="276819"/>
            <a:chOff x="2138511" y="2464802"/>
            <a:chExt cx="354012" cy="352956"/>
          </a:xfrm>
          <a:solidFill>
            <a:schemeClr val="accent3"/>
          </a:solidFill>
        </p:grpSpPr>
        <p:sp>
          <p:nvSpPr>
            <p:cNvPr id="50" name="Oval 45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1" name="Freeform 46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2" name="Group 50"/>
          <p:cNvGrpSpPr/>
          <p:nvPr/>
        </p:nvGrpSpPr>
        <p:grpSpPr>
          <a:xfrm>
            <a:off x="1044377" y="2115463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53" name="Oval 51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8" name="Freeform 52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9" name="Group 56"/>
          <p:cNvGrpSpPr/>
          <p:nvPr/>
        </p:nvGrpSpPr>
        <p:grpSpPr>
          <a:xfrm>
            <a:off x="1044377" y="2725876"/>
            <a:ext cx="277647" cy="276819"/>
            <a:chOff x="2138511" y="2464802"/>
            <a:chExt cx="354012" cy="352956"/>
          </a:xfrm>
          <a:solidFill>
            <a:schemeClr val="accent3"/>
          </a:solidFill>
        </p:grpSpPr>
        <p:sp>
          <p:nvSpPr>
            <p:cNvPr id="70" name="Oval 57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1" name="Freeform 58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72" name="Group 62"/>
          <p:cNvGrpSpPr/>
          <p:nvPr/>
        </p:nvGrpSpPr>
        <p:grpSpPr>
          <a:xfrm>
            <a:off x="1044377" y="3514426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4" name="Freeform 64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Content Placeholder 2"/>
          <p:cNvSpPr txBox="1">
            <a:spLocks/>
          </p:cNvSpPr>
          <p:nvPr/>
        </p:nvSpPr>
        <p:spPr>
          <a:xfrm>
            <a:off x="1436323" y="1288885"/>
            <a:ext cx="9692052" cy="63455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标识符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中的第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个字符必须是字母（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～ 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Z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～ 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z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）或下划线（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），第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个字符之后可以跟任意数量的字母、数字和下划线（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）。</a:t>
            </a:r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1436323" y="2044190"/>
            <a:ext cx="9516141" cy="38703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中的标识符不能以数字开头，也不能包含空格、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@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以及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$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等特殊字符。</a:t>
            </a:r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1436323" y="2567423"/>
            <a:ext cx="9692051" cy="63455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的标识符可以使用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UTF-8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能</a:t>
            </a: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表示的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多种语言的字符。在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3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中，非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ASCII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标识符也是允许的，标识符中的字母并不</a:t>
            </a: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局限于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26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个英文字母，可以包含汉字、日文字符等，但尽量不要使用汉字作为标识符。</a:t>
            </a:r>
            <a:endParaRPr lang="zh-CN" altLang="en-US" sz="160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" name="Content Placeholder 2"/>
          <p:cNvSpPr txBox="1">
            <a:spLocks/>
          </p:cNvSpPr>
          <p:nvPr/>
        </p:nvSpPr>
        <p:spPr>
          <a:xfrm>
            <a:off x="1436324" y="3473966"/>
            <a:ext cx="4432266" cy="63455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中的标识符对大小写敏感。</a:t>
            </a:r>
            <a:endParaRPr lang="zh-CN" altLang="en-US" sz="160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3" name="Group 44"/>
          <p:cNvGrpSpPr/>
          <p:nvPr/>
        </p:nvGrpSpPr>
        <p:grpSpPr>
          <a:xfrm>
            <a:off x="1044377" y="4170597"/>
            <a:ext cx="277647" cy="276819"/>
            <a:chOff x="2138511" y="2464802"/>
            <a:chExt cx="354012" cy="352956"/>
          </a:xfrm>
          <a:solidFill>
            <a:schemeClr val="accent3"/>
          </a:solidFill>
        </p:grpSpPr>
        <p:sp>
          <p:nvSpPr>
            <p:cNvPr id="84" name="Oval 45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85" name="Freeform 46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6" name="Group 50"/>
          <p:cNvGrpSpPr/>
          <p:nvPr/>
        </p:nvGrpSpPr>
        <p:grpSpPr>
          <a:xfrm>
            <a:off x="1044377" y="4989140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87" name="Oval 51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88" name="Freeform 52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9" name="Group 56"/>
          <p:cNvGrpSpPr/>
          <p:nvPr/>
        </p:nvGrpSpPr>
        <p:grpSpPr>
          <a:xfrm>
            <a:off x="1044377" y="5543728"/>
            <a:ext cx="277647" cy="276819"/>
            <a:chOff x="2138511" y="2464802"/>
            <a:chExt cx="354012" cy="352956"/>
          </a:xfrm>
          <a:solidFill>
            <a:schemeClr val="accent3"/>
          </a:solidFill>
        </p:grpSpPr>
        <p:sp>
          <p:nvSpPr>
            <p:cNvPr id="90" name="Oval 57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1" name="Freeform 58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92" name="Group 62"/>
          <p:cNvGrpSpPr/>
          <p:nvPr/>
        </p:nvGrpSpPr>
        <p:grpSpPr>
          <a:xfrm>
            <a:off x="1044377" y="6137721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93" name="Oval 63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4" name="Freeform 64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95" name="Content Placeholder 2"/>
          <p:cNvSpPr txBox="1">
            <a:spLocks/>
          </p:cNvSpPr>
          <p:nvPr/>
        </p:nvSpPr>
        <p:spPr>
          <a:xfrm>
            <a:off x="1436323" y="4014436"/>
            <a:ext cx="9692052" cy="63455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2.x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对中文的支持较差，如果要在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2.x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程序中使用中文字符或中文变量</a:t>
            </a: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，则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需要在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源程序的第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行增加“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#coding:utf-8”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，当然别忘了将源文件的字符集设置</a:t>
            </a: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</a:t>
            </a:r>
            <a:r>
              <a:rPr lang="en-US" altLang="zh-CN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UTF-8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96" name="Content Placeholder 2"/>
          <p:cNvSpPr txBox="1">
            <a:spLocks/>
          </p:cNvSpPr>
          <p:nvPr/>
        </p:nvSpPr>
        <p:spPr>
          <a:xfrm>
            <a:off x="1436323" y="4920979"/>
            <a:ext cx="9516141" cy="63455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能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将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关键字和内置函数名作为标识符，例如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等。但标识符名称中</a:t>
            </a: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包含关键字。</a:t>
            </a:r>
          </a:p>
        </p:txBody>
      </p:sp>
      <p:sp>
        <p:nvSpPr>
          <p:cNvPr id="97" name="Content Placeholder 2"/>
          <p:cNvSpPr txBox="1">
            <a:spLocks/>
          </p:cNvSpPr>
          <p:nvPr/>
        </p:nvSpPr>
        <p:spPr>
          <a:xfrm>
            <a:off x="1436324" y="5523123"/>
            <a:ext cx="8396650" cy="63455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中，以下划线开头的标识符有特殊含义。</a:t>
            </a:r>
            <a:endParaRPr lang="zh-CN" altLang="en-US" sz="160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8" name="Content Placeholder 2"/>
          <p:cNvSpPr txBox="1">
            <a:spLocks/>
          </p:cNvSpPr>
          <p:nvPr/>
        </p:nvSpPr>
        <p:spPr>
          <a:xfrm>
            <a:off x="1436323" y="6097261"/>
            <a:ext cx="9692052" cy="634558"/>
          </a:xfrm>
          <a:prstGeom prst="rect">
            <a:avLst/>
          </a:prstGeom>
        </p:spPr>
        <p:txBody>
          <a:bodyPr vert="horz" lIns="121682" tIns="60841" rIns="121682" bIns="608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不要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使用以双下划线开头和结尾的标识符，这是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专用的标识符。另外，</a:t>
            </a:r>
            <a:r>
              <a:rPr lang="zh-CN" altLang="en-US" sz="16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避免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使用小写ｌ、大写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和大写</a:t>
            </a:r>
            <a:r>
              <a:rPr lang="en-US" altLang="zh-CN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 </a:t>
            </a:r>
            <a:r>
              <a:rPr lang="zh-CN" altLang="en-US" sz="16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作为变量名。</a:t>
            </a:r>
            <a:endParaRPr lang="zh-CN" altLang="en-US" sz="160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239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-12066" y="3785777"/>
            <a:ext cx="12210415" cy="30738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2" name="组合 20"/>
          <p:cNvGrpSpPr/>
          <p:nvPr/>
        </p:nvGrpSpPr>
        <p:grpSpPr>
          <a:xfrm>
            <a:off x="2466539" y="1677194"/>
            <a:ext cx="8866505" cy="521949"/>
            <a:chOff x="2940050" y="2132898"/>
            <a:chExt cx="1862225" cy="314202"/>
          </a:xfrm>
        </p:grpSpPr>
        <p:sp>
          <p:nvSpPr>
            <p:cNvPr id="74" name="圆角矩形 73"/>
            <p:cNvSpPr/>
            <p:nvPr/>
          </p:nvSpPr>
          <p:spPr>
            <a:xfrm>
              <a:off x="2940050" y="2132898"/>
              <a:ext cx="1862225" cy="31420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2940050" y="2132898"/>
              <a:ext cx="1414107" cy="314202"/>
            </a:xfrm>
            <a:prstGeom prst="roundRect">
              <a:avLst>
                <a:gd name="adj" fmla="val 50000"/>
              </a:avLst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计算与输出购买商品的优惠金额与应付金额等数据</a:t>
              </a:r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2-3】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07975" y="1345248"/>
            <a:ext cx="2097553" cy="2134039"/>
            <a:chOff x="612775" y="2210594"/>
            <a:chExt cx="1705942" cy="1735616"/>
          </a:xfrm>
          <a:solidFill>
            <a:srgbClr val="3A4187"/>
          </a:solidFill>
        </p:grpSpPr>
        <p:grpSp>
          <p:nvGrpSpPr>
            <p:cNvPr id="3" name="组合 2"/>
            <p:cNvGrpSpPr/>
            <p:nvPr/>
          </p:nvGrpSpPr>
          <p:grpSpPr>
            <a:xfrm>
              <a:off x="1243234" y="2210594"/>
              <a:ext cx="1075483" cy="1127410"/>
              <a:chOff x="1243234" y="2210594"/>
              <a:chExt cx="1075483" cy="1127410"/>
            </a:xfrm>
            <a:grpFill/>
          </p:grpSpPr>
          <p:sp>
            <p:nvSpPr>
              <p:cNvPr id="59" name="Freeform 288"/>
              <p:cNvSpPr/>
              <p:nvPr/>
            </p:nvSpPr>
            <p:spPr bwMode="auto">
              <a:xfrm>
                <a:off x="1243234" y="3019065"/>
                <a:ext cx="333774" cy="318939"/>
              </a:xfrm>
              <a:custGeom>
                <a:avLst/>
                <a:gdLst>
                  <a:gd name="T0" fmla="*/ 45 w 45"/>
                  <a:gd name="T1" fmla="*/ 17 h 43"/>
                  <a:gd name="T2" fmla="*/ 17 w 45"/>
                  <a:gd name="T3" fmla="*/ 43 h 43"/>
                  <a:gd name="T4" fmla="*/ 0 w 45"/>
                  <a:gd name="T5" fmla="*/ 26 h 43"/>
                  <a:gd name="T6" fmla="*/ 29 w 45"/>
                  <a:gd name="T7" fmla="*/ 0 h 43"/>
                  <a:gd name="T8" fmla="*/ 45 w 45"/>
                  <a:gd name="T9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3">
                    <a:moveTo>
                      <a:pt x="45" y="17"/>
                    </a:moveTo>
                    <a:lnTo>
                      <a:pt x="17" y="43"/>
                    </a:lnTo>
                    <a:lnTo>
                      <a:pt x="0" y="26"/>
                    </a:lnTo>
                    <a:lnTo>
                      <a:pt x="29" y="0"/>
                    </a:lnTo>
                    <a:lnTo>
                      <a:pt x="45" y="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0" name="Freeform 289"/>
              <p:cNvSpPr>
                <a:spLocks noEditPoints="1"/>
              </p:cNvSpPr>
              <p:nvPr/>
            </p:nvSpPr>
            <p:spPr bwMode="auto">
              <a:xfrm>
                <a:off x="1265483" y="2210594"/>
                <a:ext cx="1053234" cy="1053234"/>
              </a:xfrm>
              <a:custGeom>
                <a:avLst/>
                <a:gdLst>
                  <a:gd name="T0" fmla="*/ 30 w 60"/>
                  <a:gd name="T1" fmla="*/ 0 h 60"/>
                  <a:gd name="T2" fmla="*/ 0 w 60"/>
                  <a:gd name="T3" fmla="*/ 30 h 60"/>
                  <a:gd name="T4" fmla="*/ 30 w 60"/>
                  <a:gd name="T5" fmla="*/ 60 h 60"/>
                  <a:gd name="T6" fmla="*/ 60 w 60"/>
                  <a:gd name="T7" fmla="*/ 30 h 60"/>
                  <a:gd name="T8" fmla="*/ 30 w 60"/>
                  <a:gd name="T9" fmla="*/ 0 h 60"/>
                  <a:gd name="T10" fmla="*/ 30 w 60"/>
                  <a:gd name="T11" fmla="*/ 51 h 60"/>
                  <a:gd name="T12" fmla="*/ 8 w 60"/>
                  <a:gd name="T13" fmla="*/ 30 h 60"/>
                  <a:gd name="T14" fmla="*/ 30 w 60"/>
                  <a:gd name="T15" fmla="*/ 8 h 60"/>
                  <a:gd name="T16" fmla="*/ 52 w 60"/>
                  <a:gd name="T17" fmla="*/ 30 h 60"/>
                  <a:gd name="T18" fmla="*/ 30 w 60"/>
                  <a:gd name="T19" fmla="*/ 5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0"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0"/>
                      <a:pt x="30" y="60"/>
                    </a:cubicBezTo>
                    <a:cubicBezTo>
                      <a:pt x="47" y="60"/>
                      <a:pt x="60" y="47"/>
                      <a:pt x="60" y="30"/>
                    </a:cubicBezTo>
                    <a:cubicBezTo>
                      <a:pt x="60" y="13"/>
                      <a:pt x="47" y="0"/>
                      <a:pt x="30" y="0"/>
                    </a:cubicBezTo>
                    <a:close/>
                    <a:moveTo>
                      <a:pt x="30" y="51"/>
                    </a:moveTo>
                    <a:cubicBezTo>
                      <a:pt x="18" y="51"/>
                      <a:pt x="8" y="42"/>
                      <a:pt x="8" y="30"/>
                    </a:cubicBezTo>
                    <a:cubicBezTo>
                      <a:pt x="8" y="18"/>
                      <a:pt x="18" y="8"/>
                      <a:pt x="30" y="8"/>
                    </a:cubicBezTo>
                    <a:cubicBezTo>
                      <a:pt x="42" y="8"/>
                      <a:pt x="52" y="18"/>
                      <a:pt x="52" y="30"/>
                    </a:cubicBezTo>
                    <a:cubicBezTo>
                      <a:pt x="52" y="42"/>
                      <a:pt x="42" y="51"/>
                      <a:pt x="30" y="5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61" name="Freeform 291"/>
            <p:cNvSpPr/>
            <p:nvPr/>
          </p:nvSpPr>
          <p:spPr bwMode="auto">
            <a:xfrm>
              <a:off x="612775" y="3226745"/>
              <a:ext cx="741714" cy="719465"/>
            </a:xfrm>
            <a:custGeom>
              <a:avLst/>
              <a:gdLst>
                <a:gd name="T0" fmla="*/ 30 w 42"/>
                <a:gd name="T1" fmla="*/ 0 h 41"/>
                <a:gd name="T2" fmla="*/ 3 w 42"/>
                <a:gd name="T3" fmla="*/ 26 h 41"/>
                <a:gd name="T4" fmla="*/ 3 w 42"/>
                <a:gd name="T5" fmla="*/ 38 h 41"/>
                <a:gd name="T6" fmla="*/ 15 w 42"/>
                <a:gd name="T7" fmla="*/ 38 h 41"/>
                <a:gd name="T8" fmla="*/ 42 w 42"/>
                <a:gd name="T9" fmla="*/ 12 h 41"/>
                <a:gd name="T10" fmla="*/ 30 w 42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1">
                  <a:moveTo>
                    <a:pt x="30" y="0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0" y="29"/>
                    <a:pt x="0" y="34"/>
                    <a:pt x="3" y="38"/>
                  </a:cubicBezTo>
                  <a:cubicBezTo>
                    <a:pt x="6" y="41"/>
                    <a:pt x="12" y="41"/>
                    <a:pt x="15" y="38"/>
                  </a:cubicBezTo>
                  <a:cubicBezTo>
                    <a:pt x="42" y="12"/>
                    <a:pt x="42" y="12"/>
                    <a:pt x="42" y="1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1812792" y="3010555"/>
            <a:ext cx="565252" cy="45029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2405528" y="3022624"/>
            <a:ext cx="224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任务描述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1306772" y="3979438"/>
            <a:ext cx="9440603" cy="2400647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）在项目“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中输入代码实现以下功能：计算并输出商品总金额</a:t>
            </a:r>
            <a:r>
              <a:rPr lang="zh-CN" altLang="en-US" sz="20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、运费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、返现、折扣率、商品优惠、实付总额。</a:t>
            </a: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20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中运行程序文件“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，输出商品总金额、运费、返现、折扣率</a:t>
            </a:r>
            <a:r>
              <a:rPr lang="zh-CN" altLang="en-US" sz="20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、商品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优惠、实付总额等数据。</a:t>
            </a:r>
          </a:p>
        </p:txBody>
      </p:sp>
    </p:spTree>
    <p:extLst>
      <p:ext uri="{BB962C8B-B14F-4D97-AF65-F5344CB8AC3E}">
        <p14:creationId xmlns:p14="http://schemas.microsoft.com/office/powerpoint/2010/main" val="425109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2-3】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241789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Freeform 11"/>
          <p:cNvSpPr/>
          <p:nvPr/>
        </p:nvSpPr>
        <p:spPr bwMode="auto">
          <a:xfrm>
            <a:off x="1863801" y="5008582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194675" y="4813171"/>
            <a:ext cx="717230" cy="523220"/>
            <a:chOff x="1194675" y="2116783"/>
            <a:chExt cx="717230" cy="523220"/>
          </a:xfrm>
        </p:grpSpPr>
        <p:sp>
          <p:nvSpPr>
            <p:cNvPr id="46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7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2" name="TextBox 117"/>
          <p:cNvSpPr txBox="1"/>
          <p:nvPr/>
        </p:nvSpPr>
        <p:spPr>
          <a:xfrm>
            <a:off x="2202575" y="2129299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endParaRPr lang="zh-CN" altLang="en-US" sz="1600" b="1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TextBox 117"/>
          <p:cNvSpPr txBox="1"/>
          <p:nvPr/>
        </p:nvSpPr>
        <p:spPr>
          <a:xfrm>
            <a:off x="2202575" y="2593638"/>
            <a:ext cx="9230600" cy="156965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窗口中右击已创建好的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Unit02”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，在弹出的快捷菜单中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】-【Python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命令。在打开的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对话框中输入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文件名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，然后双击“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文件”选项，完成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程序文件的新建。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中显示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的代码编辑区域，在该程序文件的代码编辑区域中也自动添加了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模板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内容。</a:t>
            </a:r>
          </a:p>
        </p:txBody>
      </p:sp>
      <p:sp>
        <p:nvSpPr>
          <p:cNvPr id="23" name="TextBox 117"/>
          <p:cNvSpPr txBox="1"/>
          <p:nvPr/>
        </p:nvSpPr>
        <p:spPr>
          <a:xfrm>
            <a:off x="2202575" y="4812987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编写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</a:t>
            </a:r>
          </a:p>
        </p:txBody>
      </p:sp>
      <p:sp>
        <p:nvSpPr>
          <p:cNvPr id="26" name="TextBox 117"/>
          <p:cNvSpPr txBox="1"/>
          <p:nvPr/>
        </p:nvSpPr>
        <p:spPr>
          <a:xfrm>
            <a:off x="2202575" y="5258594"/>
            <a:ext cx="9230600" cy="787513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的代码编辑区域中的已有模板注释内容下面输入代码，程序“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的代码如下所示。</a:t>
            </a:r>
          </a:p>
        </p:txBody>
      </p:sp>
    </p:spTree>
    <p:extLst>
      <p:ext uri="{BB962C8B-B14F-4D97-AF65-F5344CB8AC3E}">
        <p14:creationId xmlns:p14="http://schemas.microsoft.com/office/powerpoint/2010/main" val="317855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2-3】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49151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" name="Freeform 11"/>
          <p:cNvSpPr/>
          <p:nvPr/>
        </p:nvSpPr>
        <p:spPr bwMode="auto">
          <a:xfrm>
            <a:off x="1863801" y="2397611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194675" y="2202200"/>
            <a:ext cx="717230" cy="523220"/>
            <a:chOff x="1194675" y="2116783"/>
            <a:chExt cx="717230" cy="523220"/>
          </a:xfrm>
        </p:grpSpPr>
        <p:sp>
          <p:nvSpPr>
            <p:cNvPr id="46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7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4" name="TextBox 117"/>
          <p:cNvSpPr txBox="1"/>
          <p:nvPr/>
        </p:nvSpPr>
        <p:spPr>
          <a:xfrm>
            <a:off x="2202575" y="2593638"/>
            <a:ext cx="9230600" cy="4278084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=input("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请输入购买数量：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number=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int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originalPrice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=99.80</a:t>
            </a:r>
          </a:p>
          <a:p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discountPrice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=91.80</a:t>
            </a:r>
          </a:p>
          <a:p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discountRate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discountPrice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originalPrice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total=number*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discountPrice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cashback=150.00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discount=15.00</a:t>
            </a:r>
          </a:p>
          <a:p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totalDiscount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cashback+discount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carriage=15.00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payable=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total-totalDiscount+carriage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(number)+"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件商品，商品总金额：￥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"+"{:.2f}".format(total))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              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运费：￥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"+"{:.2f}".format(carriage))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              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返现：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"+"{:.2f}".format(cashback))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          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折扣率：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"+"{:.2f}%".format(</a:t>
            </a:r>
            <a:r>
              <a:rPr lang="en-US" altLang="zh-CN" sz="1600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discountRate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*100))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      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商品优惠：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"+"{:.2f}".format(discount))</a:t>
            </a:r>
          </a:p>
          <a:p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       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实付总额：￥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"+"{:.2f}".format(payable))</a:t>
            </a:r>
            <a:endParaRPr lang="zh-CN" altLang="en-US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TextBox 117"/>
          <p:cNvSpPr txBox="1"/>
          <p:nvPr/>
        </p:nvSpPr>
        <p:spPr>
          <a:xfrm>
            <a:off x="2202575" y="2202016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编写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</a:t>
            </a:r>
          </a:p>
        </p:txBody>
      </p:sp>
    </p:spTree>
    <p:extLst>
      <p:ext uri="{BB962C8B-B14F-4D97-AF65-F5344CB8AC3E}">
        <p14:creationId xmlns:p14="http://schemas.microsoft.com/office/powerpoint/2010/main" val="277403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49151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-12066" y="4267994"/>
            <a:ext cx="12210415" cy="25915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2-3】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" name="Freeform 11"/>
          <p:cNvSpPr/>
          <p:nvPr/>
        </p:nvSpPr>
        <p:spPr bwMode="auto">
          <a:xfrm>
            <a:off x="1863801" y="2397611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194675" y="2202200"/>
            <a:ext cx="717230" cy="523220"/>
            <a:chOff x="1194675" y="2116783"/>
            <a:chExt cx="717230" cy="523220"/>
          </a:xfrm>
        </p:grpSpPr>
        <p:sp>
          <p:nvSpPr>
            <p:cNvPr id="46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7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4" name="TextBox 117"/>
          <p:cNvSpPr txBox="1"/>
          <p:nvPr/>
        </p:nvSpPr>
        <p:spPr>
          <a:xfrm>
            <a:off x="2202575" y="2593638"/>
            <a:ext cx="9230600" cy="4154973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菜单，在弹出的下拉菜单中选择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命令。在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弹出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【t2-3】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选项，程序“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开始运行。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t2-3.py”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的运行结果如下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输入购买数量：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</a:p>
          <a:p>
            <a:pPr>
              <a:lnSpc>
                <a:spcPct val="150000"/>
              </a:lnSpc>
            </a:pPr>
            <a:endParaRPr lang="en-US" altLang="zh-CN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spc="-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件商品，商品总金额：￥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275.40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运费：￥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15.00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返现：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150.00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折扣率：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91.98%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商品优惠：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 </a:t>
            </a: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15.00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实付总额：￥</a:t>
            </a:r>
            <a:r>
              <a:rPr lang="en-US" altLang="zh-CN" sz="1600" spc="-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125.40</a:t>
            </a:r>
            <a:endParaRPr lang="zh-CN" altLang="en-US" sz="1600" spc="-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TextBox 117"/>
          <p:cNvSpPr txBox="1"/>
          <p:nvPr/>
        </p:nvSpPr>
        <p:spPr>
          <a:xfrm>
            <a:off x="2202575" y="2202016"/>
            <a:ext cx="92306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</a:t>
            </a:r>
          </a:p>
        </p:txBody>
      </p:sp>
    </p:spTree>
    <p:extLst>
      <p:ext uri="{BB962C8B-B14F-4D97-AF65-F5344CB8AC3E}">
        <p14:creationId xmlns:p14="http://schemas.microsoft.com/office/powerpoint/2010/main" val="55105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587923"/>
              </p:ext>
            </p:extLst>
          </p:nvPr>
        </p:nvGraphicFramePr>
        <p:xfrm>
          <a:off x="1146175" y="1905794"/>
          <a:ext cx="8763000" cy="812854"/>
        </p:xfrm>
        <a:graphic>
          <a:graphicData uri="http://schemas.openxmlformats.org/drawingml/2006/table">
            <a:tbl>
              <a:tblPr/>
              <a:tblGrid>
                <a:gridCol w="8763000"/>
              </a:tblGrid>
              <a:tr h="8128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&gt;&gt;&gt; value = "Python"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&gt;&gt;&gt; print("</a:t>
                      </a:r>
                      <a:r>
                        <a:rPr lang="en-US" dirty="0" err="1">
                          <a:effectLst/>
                        </a:rPr>
                        <a:t>Hello"+value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marL="152400" marR="152400" marT="38100" marB="38100" anchor="ctr">
                    <a:lnL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74700" y="1222561"/>
            <a:ext cx="12198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1.执行下列语句后，最终的显示结果是（ ）。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hellopython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HelloPython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C. 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Hello"Python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D.以上都是错误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700" y="2718648"/>
            <a:ext cx="9363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latin typeface="Arial" charset="0"/>
              </a:rPr>
              <a:t>2.下面哪个变量命名在Python中是合理的？ （ ）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latin typeface="Arial" charset="0"/>
              </a:rPr>
              <a:t>A. 9_boy B. </a:t>
            </a:r>
            <a:r>
              <a:rPr lang="en-US" sz="1800" dirty="0" err="1" smtClean="0">
                <a:latin typeface="Arial" charset="0"/>
              </a:rPr>
              <a:t>xp</a:t>
            </a:r>
            <a:r>
              <a:rPr lang="en-US" sz="1800" dirty="0" smtClean="0">
                <a:latin typeface="Arial" charset="0"/>
              </a:rPr>
              <a:t>-hello C. raise D. _</a:t>
            </a:r>
            <a:r>
              <a:rPr lang="en-US" sz="1800" dirty="0" err="1" smtClean="0">
                <a:latin typeface="Arial" charset="0"/>
              </a:rPr>
              <a:t>my_vol</a:t>
            </a:r>
            <a:endParaRPr lang="en-US" sz="18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700" y="3364979"/>
            <a:ext cx="9667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3.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在计算机中，信息处理和数据存储通常用（ ）来完成。</a:t>
            </a:r>
          </a:p>
          <a:p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A. 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二进制数 </a:t>
            </a:r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B. 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十进制数 </a:t>
            </a:r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C.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十六进制数 </a:t>
            </a:r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D. ASCII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码</a:t>
            </a:r>
            <a:endParaRPr lang="zh-CN" altLang="en-US" sz="1800" b="0" i="0" dirty="0">
              <a:solidFill>
                <a:srgbClr val="191B1F"/>
              </a:solidFill>
              <a:effectLst/>
              <a:latin typeface="-apple-system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2475" y="3988367"/>
            <a:ext cx="86772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4.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下列选项中，哪个是</a:t>
            </a:r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Python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语言不能做的？ （ ）</a:t>
            </a:r>
          </a:p>
          <a:p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A. 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网络爬虫 </a:t>
            </a:r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B. 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游戏开发 </a:t>
            </a:r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C.UI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设计 </a:t>
            </a:r>
            <a:r>
              <a:rPr lang="en-US" altLang="zh-CN" sz="1800" dirty="0">
                <a:solidFill>
                  <a:srgbClr val="191B1F"/>
                </a:solidFill>
                <a:latin typeface="-apple-system" charset="0"/>
              </a:rPr>
              <a:t>D. </a:t>
            </a:r>
            <a:r>
              <a:rPr lang="zh-CN" altLang="en-US" sz="1800" dirty="0">
                <a:solidFill>
                  <a:srgbClr val="191B1F"/>
                </a:solidFill>
                <a:latin typeface="-apple-system" charset="0"/>
              </a:rPr>
              <a:t>网站开发</a:t>
            </a:r>
            <a:endParaRPr lang="zh-CN" altLang="en-US" sz="1800" b="0" i="0" dirty="0">
              <a:solidFill>
                <a:srgbClr val="191B1F"/>
              </a:solidFill>
              <a:effectLst/>
              <a:latin typeface="-apple-system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487653"/>
              </p:ext>
            </p:extLst>
          </p:nvPr>
        </p:nvGraphicFramePr>
        <p:xfrm>
          <a:off x="1157817" y="5410994"/>
          <a:ext cx="8763000" cy="830407"/>
        </p:xfrm>
        <a:graphic>
          <a:graphicData uri="http://schemas.openxmlformats.org/drawingml/2006/table">
            <a:tbl>
              <a:tblPr/>
              <a:tblGrid>
                <a:gridCol w="8763000"/>
              </a:tblGrid>
              <a:tr h="830407">
                <a:tc>
                  <a:txBody>
                    <a:bodyPr/>
                    <a:lstStyle/>
                    <a:p>
                      <a:r>
                        <a:rPr lang="mr-IN" dirty="0">
                          <a:effectLst/>
                        </a:rPr>
                        <a:t>&gt;&gt;&gt; </a:t>
                      </a:r>
                      <a:r>
                        <a:rPr lang="mr-IN" dirty="0" err="1">
                          <a:effectLst/>
                        </a:rPr>
                        <a:t>a</a:t>
                      </a:r>
                      <a:r>
                        <a:rPr lang="mr-IN" dirty="0">
                          <a:effectLst/>
                        </a:rPr>
                        <a:t> = "</a:t>
                      </a:r>
                      <a:r>
                        <a:rPr lang="mr-IN" dirty="0" err="1">
                          <a:effectLst/>
                        </a:rPr>
                        <a:t>Hello</a:t>
                      </a:r>
                      <a:r>
                        <a:rPr lang="mr-IN" dirty="0">
                          <a:effectLst/>
                        </a:rPr>
                        <a:t>"</a:t>
                      </a:r>
                      <a:br>
                        <a:rPr lang="mr-IN" dirty="0">
                          <a:effectLst/>
                        </a:rPr>
                      </a:br>
                      <a:r>
                        <a:rPr lang="mr-IN" dirty="0">
                          <a:effectLst/>
                        </a:rPr>
                        <a:t>&gt;&gt;&gt; </a:t>
                      </a:r>
                      <a:r>
                        <a:rPr lang="mr-IN" dirty="0" err="1">
                          <a:effectLst/>
                        </a:rPr>
                        <a:t>b</a:t>
                      </a:r>
                      <a:r>
                        <a:rPr lang="mr-IN" dirty="0">
                          <a:effectLst/>
                        </a:rPr>
                        <a:t> = 3.14&gt;&gt;&gt; </a:t>
                      </a:r>
                      <a:r>
                        <a:rPr lang="mr-IN" dirty="0" err="1">
                          <a:effectLst/>
                        </a:rPr>
                        <a:t>print</a:t>
                      </a:r>
                      <a:r>
                        <a:rPr lang="mr-IN" dirty="0">
                          <a:effectLst/>
                        </a:rPr>
                        <a:t>(</a:t>
                      </a:r>
                      <a:r>
                        <a:rPr lang="mr-IN" dirty="0" err="1">
                          <a:effectLst/>
                        </a:rPr>
                        <a:t>a</a:t>
                      </a:r>
                      <a:r>
                        <a:rPr lang="mr-IN" dirty="0">
                          <a:effectLst/>
                        </a:rPr>
                        <a:t> + </a:t>
                      </a:r>
                      <a:r>
                        <a:rPr lang="mr-IN" dirty="0" err="1">
                          <a:effectLst/>
                        </a:rPr>
                        <a:t>b</a:t>
                      </a:r>
                      <a:r>
                        <a:rPr lang="mr-IN" dirty="0">
                          <a:effectLst/>
                        </a:rPr>
                        <a:t>)</a:t>
                      </a:r>
                    </a:p>
                  </a:txBody>
                  <a:tcPr marL="152400" marR="152400" marT="38100" marB="38100" anchor="ctr">
                    <a:lnL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C7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86342" y="4715887"/>
            <a:ext cx="12198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5.下列代码运行结果是（ ）。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A. 输出:Hello3.14 B.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输出:Hello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报错TypeError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D. 输出:Hello+3.14</a:t>
            </a:r>
          </a:p>
        </p:txBody>
      </p:sp>
    </p:spTree>
    <p:extLst>
      <p:ext uri="{BB962C8B-B14F-4D97-AF65-F5344CB8AC3E}">
        <p14:creationId xmlns:p14="http://schemas.microsoft.com/office/powerpoint/2010/main" val="11511922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8350" cy="685958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258147" y="2210312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58147" y="4025019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0095121" y="2480346"/>
            <a:ext cx="203200" cy="203200"/>
          </a:xfrm>
          <a:prstGeom prst="ellipse">
            <a:avLst/>
          </a:prstGeom>
          <a:solidFill>
            <a:srgbClr val="3E5C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0095121" y="2727996"/>
            <a:ext cx="203200" cy="203200"/>
          </a:xfrm>
          <a:prstGeom prst="ellipse">
            <a:avLst/>
          </a:prstGeom>
          <a:solidFill>
            <a:srgbClr val="64C44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0095121" y="2975646"/>
            <a:ext cx="203200" cy="203200"/>
          </a:xfrm>
          <a:prstGeom prst="ellipse">
            <a:avLst/>
          </a:prstGeom>
          <a:solidFill>
            <a:srgbClr val="F08E3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文本框 1"/>
          <p:cNvSpPr txBox="1"/>
          <p:nvPr/>
        </p:nvSpPr>
        <p:spPr>
          <a:xfrm>
            <a:off x="2611437" y="2134394"/>
            <a:ext cx="7006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THANKS</a:t>
            </a:r>
            <a:endParaRPr lang="zh-CN" altLang="en-US" sz="1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标识符的命名规划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5" name="文本框 335"/>
          <p:cNvSpPr txBox="1"/>
          <p:nvPr/>
        </p:nvSpPr>
        <p:spPr>
          <a:xfrm>
            <a:off x="754227" y="1219994"/>
            <a:ext cx="10460418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除了以上这几条规则，不同场景中的标识符命名也有一定的规则。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6" name="Oval 59">
            <a:extLst>
              <a:ext uri="{FF2B5EF4-FFF2-40B4-BE49-F238E27FC236}">
                <a16:creationId xmlns="" xmlns:a16="http://schemas.microsoft.com/office/drawing/2014/main" id="{4236A1E2-F3DA-4055-8409-162E21212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241" y="1982314"/>
            <a:ext cx="772319" cy="772423"/>
          </a:xfrm>
          <a:prstGeom prst="wedgeEllipseCallout">
            <a:avLst/>
          </a:prstGeom>
          <a:solidFill>
            <a:srgbClr val="3A4187"/>
          </a:solidFill>
          <a:ln>
            <a:noFill/>
          </a:ln>
          <a:effectLst/>
        </p:spPr>
        <p:txBody>
          <a:bodyPr/>
          <a:lstStyle/>
          <a:p>
            <a:pPr algn="ctr"/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7" name="Oval 59">
            <a:extLst>
              <a:ext uri="{FF2B5EF4-FFF2-40B4-BE49-F238E27FC236}">
                <a16:creationId xmlns="" xmlns:a16="http://schemas.microsoft.com/office/drawing/2014/main" id="{50765D85-5740-46FB-8BC8-29293C1B0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7834" y="1981995"/>
            <a:ext cx="772319" cy="772423"/>
          </a:xfrm>
          <a:prstGeom prst="wedgeEllipseCallout">
            <a:avLst/>
          </a:prstGeom>
          <a:solidFill>
            <a:srgbClr val="92D050"/>
          </a:solidFill>
          <a:ln>
            <a:noFill/>
          </a:ln>
          <a:effectLst/>
        </p:spPr>
        <p:txBody>
          <a:bodyPr/>
          <a:lstStyle/>
          <a:p>
            <a:pPr algn="ctr"/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8" name="等腰三角形 37">
            <a:extLst>
              <a:ext uri="{FF2B5EF4-FFF2-40B4-BE49-F238E27FC236}">
                <a16:creationId xmlns="" xmlns:a16="http://schemas.microsoft.com/office/drawing/2014/main" id="{EA31E12F-626D-48D1-8A41-6D8C527E01CF}"/>
              </a:ext>
            </a:extLst>
          </p:cNvPr>
          <p:cNvSpPr/>
          <p:nvPr/>
        </p:nvSpPr>
        <p:spPr>
          <a:xfrm rot="5400000">
            <a:off x="1394298" y="3191444"/>
            <a:ext cx="412092" cy="263579"/>
          </a:xfrm>
          <a:prstGeom prst="triangle">
            <a:avLst/>
          </a:prstGeom>
          <a:solidFill>
            <a:srgbClr val="3A41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9" name="等腰三角形 38">
            <a:extLst>
              <a:ext uri="{FF2B5EF4-FFF2-40B4-BE49-F238E27FC236}">
                <a16:creationId xmlns="" xmlns:a16="http://schemas.microsoft.com/office/drawing/2014/main" id="{A16F2375-E77E-4B42-9FBF-A82432FF8386}"/>
              </a:ext>
            </a:extLst>
          </p:cNvPr>
          <p:cNvSpPr/>
          <p:nvPr/>
        </p:nvSpPr>
        <p:spPr>
          <a:xfrm rot="5400000">
            <a:off x="1394298" y="4052898"/>
            <a:ext cx="412092" cy="263579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1" name="TextBox 34">
            <a:extLst>
              <a:ext uri="{FF2B5EF4-FFF2-40B4-BE49-F238E27FC236}">
                <a16:creationId xmlns="" xmlns:a16="http://schemas.microsoft.com/office/drawing/2014/main" id="{7F6571F6-CA6B-4D26-99C6-40004418E826}"/>
              </a:ext>
            </a:extLst>
          </p:cNvPr>
          <p:cNvSpPr txBox="1"/>
          <p:nvPr/>
        </p:nvSpPr>
        <p:spPr>
          <a:xfrm>
            <a:off x="1948560" y="3058343"/>
            <a:ext cx="8881575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当标识符用作模块名时</a:t>
            </a:r>
            <a:r>
              <a:rPr lang="zh-CN" altLang="en-US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，应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尽量短小，并且全部使用小写字母，可以使用下划线分隔多个字母，例如</a:t>
            </a: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game_main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、</a:t>
            </a:r>
            <a:r>
              <a:rPr lang="en-US" altLang="zh-CN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game_register 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等。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3" name="TextBox 34">
            <a:extLst>
              <a:ext uri="{FF2B5EF4-FFF2-40B4-BE49-F238E27FC236}">
                <a16:creationId xmlns="" xmlns:a16="http://schemas.microsoft.com/office/drawing/2014/main" id="{153295C0-EF44-4437-9226-3852E31D9B8E}"/>
              </a:ext>
            </a:extLst>
          </p:cNvPr>
          <p:cNvSpPr txBox="1"/>
          <p:nvPr/>
        </p:nvSpPr>
        <p:spPr>
          <a:xfrm>
            <a:off x="1948560" y="3837338"/>
            <a:ext cx="8424375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当标识符用作包的名称时，应尽量短小，也全部使用小写字母，不推荐使用下划线</a:t>
            </a:r>
            <a:r>
              <a:rPr lang="zh-CN" altLang="en-US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，例如</a:t>
            </a: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mypackage.book 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等。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4" name="Oval 59">
            <a:extLst>
              <a:ext uri="{FF2B5EF4-FFF2-40B4-BE49-F238E27FC236}">
                <a16:creationId xmlns="" xmlns:a16="http://schemas.microsoft.com/office/drawing/2014/main" id="{733FE904-5F6A-43C3-84B5-E96764FE9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427" y="1981994"/>
            <a:ext cx="772319" cy="772423"/>
          </a:xfrm>
          <a:prstGeom prst="wedgeEllipseCallout">
            <a:avLst/>
          </a:prstGeom>
          <a:solidFill>
            <a:srgbClr val="1AA9B1"/>
          </a:solidFill>
          <a:ln>
            <a:noFill/>
          </a:ln>
          <a:effectLst/>
        </p:spPr>
        <p:txBody>
          <a:bodyPr/>
          <a:lstStyle/>
          <a:p>
            <a:pPr algn="ctr"/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5" name="等腰三角形 44">
            <a:extLst>
              <a:ext uri="{FF2B5EF4-FFF2-40B4-BE49-F238E27FC236}">
                <a16:creationId xmlns="" xmlns:a16="http://schemas.microsoft.com/office/drawing/2014/main" id="{AACB81C0-2053-41ED-92DD-78771CA94D9C}"/>
              </a:ext>
            </a:extLst>
          </p:cNvPr>
          <p:cNvSpPr/>
          <p:nvPr/>
        </p:nvSpPr>
        <p:spPr>
          <a:xfrm rot="5400000">
            <a:off x="1394297" y="4836820"/>
            <a:ext cx="412092" cy="263579"/>
          </a:xfrm>
          <a:prstGeom prst="triangle">
            <a:avLst/>
          </a:prstGeom>
          <a:solidFill>
            <a:srgbClr val="1AA9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7" name="TextBox 34">
            <a:extLst>
              <a:ext uri="{FF2B5EF4-FFF2-40B4-BE49-F238E27FC236}">
                <a16:creationId xmlns="" xmlns:a16="http://schemas.microsoft.com/office/drawing/2014/main" id="{C8F54910-BCC6-4C9A-B665-1A3E069485E3}"/>
              </a:ext>
            </a:extLst>
          </p:cNvPr>
          <p:cNvSpPr txBox="1"/>
          <p:nvPr/>
        </p:nvSpPr>
        <p:spPr>
          <a:xfrm>
            <a:off x="1948560" y="4616333"/>
            <a:ext cx="8424375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当标识符用作类名时，应采用单词首字母大写的形式。例如，定义</a:t>
            </a:r>
            <a:r>
              <a:rPr lang="zh-CN" altLang="en-US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一个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图书类，可以将其命名为</a:t>
            </a: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Book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。模块内部的类名，可以采用“下划线</a:t>
            </a: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+ 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首字母大写”的形式</a:t>
            </a:r>
            <a:r>
              <a:rPr lang="zh-CN" altLang="en-US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，如</a:t>
            </a: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_Book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8" name="4">
            <a:extLst>
              <a:ext uri="{FF2B5EF4-FFF2-40B4-BE49-F238E27FC236}">
                <a16:creationId xmlns="" xmlns:a16="http://schemas.microsoft.com/office/drawing/2014/main" id="{5BFF95F8-C4A5-400D-B3CA-93D89356781F}"/>
              </a:ext>
            </a:extLst>
          </p:cNvPr>
          <p:cNvSpPr>
            <a:spLocks noChangeAspect="1"/>
          </p:cNvSpPr>
          <p:nvPr/>
        </p:nvSpPr>
        <p:spPr>
          <a:xfrm>
            <a:off x="1379840" y="2180343"/>
            <a:ext cx="407616" cy="376555"/>
          </a:xfrm>
          <a:custGeom>
            <a:avLst/>
            <a:gdLst>
              <a:gd name="connsiteX0" fmla="*/ 584891 w 608415"/>
              <a:gd name="connsiteY0" fmla="*/ 441972 h 562054"/>
              <a:gd name="connsiteX1" fmla="*/ 593784 w 608415"/>
              <a:gd name="connsiteY1" fmla="*/ 441972 h 562054"/>
              <a:gd name="connsiteX2" fmla="*/ 593784 w 608415"/>
              <a:gd name="connsiteY2" fmla="*/ 450850 h 562054"/>
              <a:gd name="connsiteX3" fmla="*/ 546068 w 608415"/>
              <a:gd name="connsiteY3" fmla="*/ 498597 h 562054"/>
              <a:gd name="connsiteX4" fmla="*/ 526223 w 608415"/>
              <a:gd name="connsiteY4" fmla="*/ 507366 h 562054"/>
              <a:gd name="connsiteX5" fmla="*/ 505293 w 608415"/>
              <a:gd name="connsiteY5" fmla="*/ 498597 h 562054"/>
              <a:gd name="connsiteX6" fmla="*/ 473518 w 608415"/>
              <a:gd name="connsiteY6" fmla="*/ 466766 h 562054"/>
              <a:gd name="connsiteX7" fmla="*/ 473518 w 608415"/>
              <a:gd name="connsiteY7" fmla="*/ 457888 h 562054"/>
              <a:gd name="connsiteX8" fmla="*/ 482411 w 608415"/>
              <a:gd name="connsiteY8" fmla="*/ 457888 h 562054"/>
              <a:gd name="connsiteX9" fmla="*/ 514294 w 608415"/>
              <a:gd name="connsiteY9" fmla="*/ 489610 h 562054"/>
              <a:gd name="connsiteX10" fmla="*/ 537175 w 608415"/>
              <a:gd name="connsiteY10" fmla="*/ 489610 h 562054"/>
              <a:gd name="connsiteX11" fmla="*/ 523403 w 608415"/>
              <a:gd name="connsiteY11" fmla="*/ 392132 h 562054"/>
              <a:gd name="connsiteX12" fmla="*/ 529692 w 608415"/>
              <a:gd name="connsiteY12" fmla="*/ 398413 h 562054"/>
              <a:gd name="connsiteX13" fmla="*/ 523403 w 608415"/>
              <a:gd name="connsiteY13" fmla="*/ 404694 h 562054"/>
              <a:gd name="connsiteX14" fmla="*/ 450969 w 608415"/>
              <a:gd name="connsiteY14" fmla="*/ 477039 h 562054"/>
              <a:gd name="connsiteX15" fmla="*/ 523403 w 608415"/>
              <a:gd name="connsiteY15" fmla="*/ 549383 h 562054"/>
              <a:gd name="connsiteX16" fmla="*/ 595837 w 608415"/>
              <a:gd name="connsiteY16" fmla="*/ 477039 h 562054"/>
              <a:gd name="connsiteX17" fmla="*/ 602126 w 608415"/>
              <a:gd name="connsiteY17" fmla="*/ 470758 h 562054"/>
              <a:gd name="connsiteX18" fmla="*/ 608415 w 608415"/>
              <a:gd name="connsiteY18" fmla="*/ 477039 h 562054"/>
              <a:gd name="connsiteX19" fmla="*/ 523403 w 608415"/>
              <a:gd name="connsiteY19" fmla="*/ 562054 h 562054"/>
              <a:gd name="connsiteX20" fmla="*/ 438282 w 608415"/>
              <a:gd name="connsiteY20" fmla="*/ 477039 h 562054"/>
              <a:gd name="connsiteX21" fmla="*/ 523403 w 608415"/>
              <a:gd name="connsiteY21" fmla="*/ 392132 h 562054"/>
              <a:gd name="connsiteX22" fmla="*/ 131219 w 608415"/>
              <a:gd name="connsiteY22" fmla="*/ 0 h 562054"/>
              <a:gd name="connsiteX23" fmla="*/ 456350 w 608415"/>
              <a:gd name="connsiteY23" fmla="*/ 0 h 562054"/>
              <a:gd name="connsiteX24" fmla="*/ 507647 w 608415"/>
              <a:gd name="connsiteY24" fmla="*/ 51333 h 562054"/>
              <a:gd name="connsiteX25" fmla="*/ 507647 w 608415"/>
              <a:gd name="connsiteY25" fmla="*/ 347200 h 562054"/>
              <a:gd name="connsiteX26" fmla="*/ 501357 w 608415"/>
              <a:gd name="connsiteY26" fmla="*/ 353482 h 562054"/>
              <a:gd name="connsiteX27" fmla="*/ 495067 w 608415"/>
              <a:gd name="connsiteY27" fmla="*/ 347200 h 562054"/>
              <a:gd name="connsiteX28" fmla="*/ 495067 w 608415"/>
              <a:gd name="connsiteY28" fmla="*/ 51333 h 562054"/>
              <a:gd name="connsiteX29" fmla="*/ 456350 w 608415"/>
              <a:gd name="connsiteY29" fmla="*/ 12671 h 562054"/>
              <a:gd name="connsiteX30" fmla="*/ 131219 w 608415"/>
              <a:gd name="connsiteY30" fmla="*/ 12671 h 562054"/>
              <a:gd name="connsiteX31" fmla="*/ 102589 w 608415"/>
              <a:gd name="connsiteY31" fmla="*/ 41261 h 562054"/>
              <a:gd name="connsiteX32" fmla="*/ 102589 w 608415"/>
              <a:gd name="connsiteY32" fmla="*/ 76241 h 562054"/>
              <a:gd name="connsiteX33" fmla="*/ 131219 w 608415"/>
              <a:gd name="connsiteY33" fmla="*/ 104940 h 562054"/>
              <a:gd name="connsiteX34" fmla="*/ 376315 w 608415"/>
              <a:gd name="connsiteY34" fmla="*/ 104940 h 562054"/>
              <a:gd name="connsiteX35" fmla="*/ 417634 w 608415"/>
              <a:gd name="connsiteY35" fmla="*/ 146201 h 562054"/>
              <a:gd name="connsiteX36" fmla="*/ 417634 w 608415"/>
              <a:gd name="connsiteY36" fmla="*/ 181181 h 562054"/>
              <a:gd name="connsiteX37" fmla="*/ 376315 w 608415"/>
              <a:gd name="connsiteY37" fmla="*/ 222442 h 562054"/>
              <a:gd name="connsiteX38" fmla="*/ 131219 w 608415"/>
              <a:gd name="connsiteY38" fmla="*/ 222442 h 562054"/>
              <a:gd name="connsiteX39" fmla="*/ 102589 w 608415"/>
              <a:gd name="connsiteY39" fmla="*/ 251033 h 562054"/>
              <a:gd name="connsiteX40" fmla="*/ 102589 w 608415"/>
              <a:gd name="connsiteY40" fmla="*/ 286013 h 562054"/>
              <a:gd name="connsiteX41" fmla="*/ 131219 w 608415"/>
              <a:gd name="connsiteY41" fmla="*/ 314711 h 562054"/>
              <a:gd name="connsiteX42" fmla="*/ 386292 w 608415"/>
              <a:gd name="connsiteY42" fmla="*/ 314711 h 562054"/>
              <a:gd name="connsiteX43" fmla="*/ 427611 w 608415"/>
              <a:gd name="connsiteY43" fmla="*/ 355973 h 562054"/>
              <a:gd name="connsiteX44" fmla="*/ 427611 w 608415"/>
              <a:gd name="connsiteY44" fmla="*/ 390953 h 562054"/>
              <a:gd name="connsiteX45" fmla="*/ 386292 w 608415"/>
              <a:gd name="connsiteY45" fmla="*/ 432214 h 562054"/>
              <a:gd name="connsiteX46" fmla="*/ 96190 w 608415"/>
              <a:gd name="connsiteY46" fmla="*/ 432214 h 562054"/>
              <a:gd name="connsiteX47" fmla="*/ 89900 w 608415"/>
              <a:gd name="connsiteY47" fmla="*/ 425933 h 562054"/>
              <a:gd name="connsiteX48" fmla="*/ 96190 w 608415"/>
              <a:gd name="connsiteY48" fmla="*/ 419543 h 562054"/>
              <a:gd name="connsiteX49" fmla="*/ 386292 w 608415"/>
              <a:gd name="connsiteY49" fmla="*/ 419543 h 562054"/>
              <a:gd name="connsiteX50" fmla="*/ 415031 w 608415"/>
              <a:gd name="connsiteY50" fmla="*/ 390953 h 562054"/>
              <a:gd name="connsiteX51" fmla="*/ 415031 w 608415"/>
              <a:gd name="connsiteY51" fmla="*/ 355973 h 562054"/>
              <a:gd name="connsiteX52" fmla="*/ 386292 w 608415"/>
              <a:gd name="connsiteY52" fmla="*/ 327274 h 562054"/>
              <a:gd name="connsiteX53" fmla="*/ 131219 w 608415"/>
              <a:gd name="connsiteY53" fmla="*/ 327274 h 562054"/>
              <a:gd name="connsiteX54" fmla="*/ 89900 w 608415"/>
              <a:gd name="connsiteY54" fmla="*/ 286013 h 562054"/>
              <a:gd name="connsiteX55" fmla="*/ 89900 w 608415"/>
              <a:gd name="connsiteY55" fmla="*/ 251033 h 562054"/>
              <a:gd name="connsiteX56" fmla="*/ 131219 w 608415"/>
              <a:gd name="connsiteY56" fmla="*/ 209771 h 562054"/>
              <a:gd name="connsiteX57" fmla="*/ 376315 w 608415"/>
              <a:gd name="connsiteY57" fmla="*/ 209771 h 562054"/>
              <a:gd name="connsiteX58" fmla="*/ 404945 w 608415"/>
              <a:gd name="connsiteY58" fmla="*/ 181181 h 562054"/>
              <a:gd name="connsiteX59" fmla="*/ 404945 w 608415"/>
              <a:gd name="connsiteY59" fmla="*/ 146201 h 562054"/>
              <a:gd name="connsiteX60" fmla="*/ 376315 w 608415"/>
              <a:gd name="connsiteY60" fmla="*/ 117502 h 562054"/>
              <a:gd name="connsiteX61" fmla="*/ 131219 w 608415"/>
              <a:gd name="connsiteY61" fmla="*/ 117502 h 562054"/>
              <a:gd name="connsiteX62" fmla="*/ 89900 w 608415"/>
              <a:gd name="connsiteY62" fmla="*/ 76241 h 562054"/>
              <a:gd name="connsiteX63" fmla="*/ 89900 w 608415"/>
              <a:gd name="connsiteY63" fmla="*/ 41261 h 562054"/>
              <a:gd name="connsiteX64" fmla="*/ 131219 w 608415"/>
              <a:gd name="connsiteY64" fmla="*/ 0 h 562054"/>
              <a:gd name="connsiteX65" fmla="*/ 51300 w 608415"/>
              <a:gd name="connsiteY65" fmla="*/ 0 h 562054"/>
              <a:gd name="connsiteX66" fmla="*/ 65290 w 608415"/>
              <a:gd name="connsiteY66" fmla="*/ 0 h 562054"/>
              <a:gd name="connsiteX67" fmla="*/ 71581 w 608415"/>
              <a:gd name="connsiteY67" fmla="*/ 6389 h 562054"/>
              <a:gd name="connsiteX68" fmla="*/ 65290 w 608415"/>
              <a:gd name="connsiteY68" fmla="*/ 12671 h 562054"/>
              <a:gd name="connsiteX69" fmla="*/ 51300 w 608415"/>
              <a:gd name="connsiteY69" fmla="*/ 12671 h 562054"/>
              <a:gd name="connsiteX70" fmla="*/ 12689 w 608415"/>
              <a:gd name="connsiteY70" fmla="*/ 51333 h 562054"/>
              <a:gd name="connsiteX71" fmla="*/ 12689 w 608415"/>
              <a:gd name="connsiteY71" fmla="*/ 500771 h 562054"/>
              <a:gd name="connsiteX72" fmla="*/ 51300 w 608415"/>
              <a:gd name="connsiteY72" fmla="*/ 539433 h 562054"/>
              <a:gd name="connsiteX73" fmla="*/ 419290 w 608415"/>
              <a:gd name="connsiteY73" fmla="*/ 539433 h 562054"/>
              <a:gd name="connsiteX74" fmla="*/ 425580 w 608415"/>
              <a:gd name="connsiteY74" fmla="*/ 545715 h 562054"/>
              <a:gd name="connsiteX75" fmla="*/ 419290 w 608415"/>
              <a:gd name="connsiteY75" fmla="*/ 552104 h 562054"/>
              <a:gd name="connsiteX76" fmla="*/ 51300 w 608415"/>
              <a:gd name="connsiteY76" fmla="*/ 552104 h 562054"/>
              <a:gd name="connsiteX77" fmla="*/ 0 w 608415"/>
              <a:gd name="connsiteY77" fmla="*/ 500771 h 562054"/>
              <a:gd name="connsiteX78" fmla="*/ 0 w 608415"/>
              <a:gd name="connsiteY78" fmla="*/ 51333 h 562054"/>
              <a:gd name="connsiteX79" fmla="*/ 51300 w 608415"/>
              <a:gd name="connsiteY79" fmla="*/ 0 h 56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608415" h="562054">
                <a:moveTo>
                  <a:pt x="584891" y="441972"/>
                </a:moveTo>
                <a:cubicBezTo>
                  <a:pt x="587386" y="439482"/>
                  <a:pt x="591398" y="439482"/>
                  <a:pt x="593784" y="441972"/>
                </a:cubicBezTo>
                <a:cubicBezTo>
                  <a:pt x="596278" y="444463"/>
                  <a:pt x="596278" y="448468"/>
                  <a:pt x="593784" y="450850"/>
                </a:cubicBezTo>
                <a:lnTo>
                  <a:pt x="546068" y="498597"/>
                </a:lnTo>
                <a:cubicBezTo>
                  <a:pt x="539670" y="504984"/>
                  <a:pt x="532729" y="507366"/>
                  <a:pt x="526223" y="507366"/>
                </a:cubicBezTo>
                <a:cubicBezTo>
                  <a:pt x="517655" y="507366"/>
                  <a:pt x="509956" y="503252"/>
                  <a:pt x="505293" y="498597"/>
                </a:cubicBezTo>
                <a:lnTo>
                  <a:pt x="473518" y="466766"/>
                </a:lnTo>
                <a:cubicBezTo>
                  <a:pt x="471024" y="464276"/>
                  <a:pt x="471024" y="460270"/>
                  <a:pt x="473518" y="457888"/>
                </a:cubicBezTo>
                <a:cubicBezTo>
                  <a:pt x="476012" y="455398"/>
                  <a:pt x="479916" y="455398"/>
                  <a:pt x="482411" y="457888"/>
                </a:cubicBezTo>
                <a:lnTo>
                  <a:pt x="514294" y="489610"/>
                </a:lnTo>
                <a:cubicBezTo>
                  <a:pt x="516137" y="491451"/>
                  <a:pt x="526439" y="500329"/>
                  <a:pt x="537175" y="489610"/>
                </a:cubicBezTo>
                <a:close/>
                <a:moveTo>
                  <a:pt x="523403" y="392132"/>
                </a:moveTo>
                <a:cubicBezTo>
                  <a:pt x="526873" y="392132"/>
                  <a:pt x="529692" y="394948"/>
                  <a:pt x="529692" y="398413"/>
                </a:cubicBezTo>
                <a:cubicBezTo>
                  <a:pt x="529692" y="401879"/>
                  <a:pt x="526873" y="404694"/>
                  <a:pt x="523403" y="404694"/>
                </a:cubicBezTo>
                <a:cubicBezTo>
                  <a:pt x="483391" y="404694"/>
                  <a:pt x="450969" y="437184"/>
                  <a:pt x="450969" y="477039"/>
                </a:cubicBezTo>
                <a:cubicBezTo>
                  <a:pt x="450969" y="517002"/>
                  <a:pt x="483391" y="549383"/>
                  <a:pt x="523403" y="549383"/>
                </a:cubicBezTo>
                <a:cubicBezTo>
                  <a:pt x="563306" y="549383"/>
                  <a:pt x="595837" y="517002"/>
                  <a:pt x="595837" y="477039"/>
                </a:cubicBezTo>
                <a:cubicBezTo>
                  <a:pt x="595837" y="473574"/>
                  <a:pt x="598656" y="470758"/>
                  <a:pt x="602126" y="470758"/>
                </a:cubicBezTo>
                <a:cubicBezTo>
                  <a:pt x="605596" y="470758"/>
                  <a:pt x="608415" y="473574"/>
                  <a:pt x="608415" y="477039"/>
                </a:cubicBezTo>
                <a:cubicBezTo>
                  <a:pt x="608415" y="523933"/>
                  <a:pt x="570246" y="562054"/>
                  <a:pt x="523403" y="562054"/>
                </a:cubicBezTo>
                <a:cubicBezTo>
                  <a:pt x="476451" y="562054"/>
                  <a:pt x="438282" y="523933"/>
                  <a:pt x="438282" y="477039"/>
                </a:cubicBezTo>
                <a:cubicBezTo>
                  <a:pt x="438282" y="430253"/>
                  <a:pt x="476451" y="392132"/>
                  <a:pt x="523403" y="392132"/>
                </a:cubicBezTo>
                <a:close/>
                <a:moveTo>
                  <a:pt x="131219" y="0"/>
                </a:moveTo>
                <a:lnTo>
                  <a:pt x="456350" y="0"/>
                </a:lnTo>
                <a:cubicBezTo>
                  <a:pt x="496910" y="0"/>
                  <a:pt x="507647" y="33572"/>
                  <a:pt x="507647" y="51333"/>
                </a:cubicBezTo>
                <a:lnTo>
                  <a:pt x="507647" y="347200"/>
                </a:lnTo>
                <a:cubicBezTo>
                  <a:pt x="507647" y="350666"/>
                  <a:pt x="504827" y="353482"/>
                  <a:pt x="501357" y="353482"/>
                </a:cubicBezTo>
                <a:cubicBezTo>
                  <a:pt x="497887" y="353482"/>
                  <a:pt x="495067" y="350666"/>
                  <a:pt x="495067" y="347200"/>
                </a:cubicBezTo>
                <a:lnTo>
                  <a:pt x="495067" y="51333"/>
                </a:lnTo>
                <a:cubicBezTo>
                  <a:pt x="494958" y="47326"/>
                  <a:pt x="493657" y="12671"/>
                  <a:pt x="456350" y="12671"/>
                </a:cubicBezTo>
                <a:lnTo>
                  <a:pt x="131219" y="12671"/>
                </a:lnTo>
                <a:cubicBezTo>
                  <a:pt x="128291" y="12671"/>
                  <a:pt x="102589" y="13645"/>
                  <a:pt x="102589" y="41261"/>
                </a:cubicBezTo>
                <a:lnTo>
                  <a:pt x="102589" y="76241"/>
                </a:lnTo>
                <a:cubicBezTo>
                  <a:pt x="102589" y="79165"/>
                  <a:pt x="103565" y="104940"/>
                  <a:pt x="131219" y="104940"/>
                </a:cubicBezTo>
                <a:lnTo>
                  <a:pt x="376315" y="104940"/>
                </a:lnTo>
                <a:cubicBezTo>
                  <a:pt x="390630" y="104940"/>
                  <a:pt x="417634" y="113495"/>
                  <a:pt x="417634" y="146201"/>
                </a:cubicBezTo>
                <a:lnTo>
                  <a:pt x="417634" y="181181"/>
                </a:lnTo>
                <a:cubicBezTo>
                  <a:pt x="417634" y="195476"/>
                  <a:pt x="408958" y="222442"/>
                  <a:pt x="376315" y="222442"/>
                </a:cubicBezTo>
                <a:lnTo>
                  <a:pt x="131219" y="222442"/>
                </a:lnTo>
                <a:cubicBezTo>
                  <a:pt x="128291" y="222442"/>
                  <a:pt x="102589" y="223417"/>
                  <a:pt x="102589" y="251033"/>
                </a:cubicBezTo>
                <a:lnTo>
                  <a:pt x="102589" y="286013"/>
                </a:lnTo>
                <a:cubicBezTo>
                  <a:pt x="102589" y="288937"/>
                  <a:pt x="103565" y="314711"/>
                  <a:pt x="131219" y="314711"/>
                </a:cubicBezTo>
                <a:lnTo>
                  <a:pt x="386292" y="314711"/>
                </a:lnTo>
                <a:cubicBezTo>
                  <a:pt x="419044" y="314711"/>
                  <a:pt x="427611" y="341677"/>
                  <a:pt x="427611" y="355973"/>
                </a:cubicBezTo>
                <a:lnTo>
                  <a:pt x="427611" y="390953"/>
                </a:lnTo>
                <a:cubicBezTo>
                  <a:pt x="427611" y="423550"/>
                  <a:pt x="400607" y="432214"/>
                  <a:pt x="386292" y="432214"/>
                </a:cubicBezTo>
                <a:lnTo>
                  <a:pt x="96190" y="432214"/>
                </a:lnTo>
                <a:cubicBezTo>
                  <a:pt x="92720" y="432214"/>
                  <a:pt x="89900" y="429398"/>
                  <a:pt x="89900" y="425933"/>
                </a:cubicBezTo>
                <a:cubicBezTo>
                  <a:pt x="89900" y="422359"/>
                  <a:pt x="92720" y="419543"/>
                  <a:pt x="96190" y="419543"/>
                </a:cubicBezTo>
                <a:lnTo>
                  <a:pt x="386292" y="419543"/>
                </a:lnTo>
                <a:cubicBezTo>
                  <a:pt x="389220" y="419543"/>
                  <a:pt x="415031" y="418568"/>
                  <a:pt x="415031" y="390953"/>
                </a:cubicBezTo>
                <a:lnTo>
                  <a:pt x="415031" y="355973"/>
                </a:lnTo>
                <a:cubicBezTo>
                  <a:pt x="414923" y="353049"/>
                  <a:pt x="413947" y="327274"/>
                  <a:pt x="386292" y="327274"/>
                </a:cubicBezTo>
                <a:lnTo>
                  <a:pt x="131219" y="327274"/>
                </a:lnTo>
                <a:cubicBezTo>
                  <a:pt x="98576" y="327274"/>
                  <a:pt x="89900" y="300308"/>
                  <a:pt x="89900" y="286013"/>
                </a:cubicBezTo>
                <a:lnTo>
                  <a:pt x="89900" y="251033"/>
                </a:lnTo>
                <a:cubicBezTo>
                  <a:pt x="89900" y="218435"/>
                  <a:pt x="116904" y="209771"/>
                  <a:pt x="131219" y="209771"/>
                </a:cubicBezTo>
                <a:lnTo>
                  <a:pt x="376315" y="209771"/>
                </a:lnTo>
                <a:cubicBezTo>
                  <a:pt x="403969" y="209771"/>
                  <a:pt x="404945" y="184105"/>
                  <a:pt x="404945" y="181181"/>
                </a:cubicBezTo>
                <a:lnTo>
                  <a:pt x="404945" y="146201"/>
                </a:lnTo>
                <a:cubicBezTo>
                  <a:pt x="404945" y="118585"/>
                  <a:pt x="379243" y="117610"/>
                  <a:pt x="376315" y="117502"/>
                </a:cubicBezTo>
                <a:lnTo>
                  <a:pt x="131219" y="117502"/>
                </a:lnTo>
                <a:cubicBezTo>
                  <a:pt x="98576" y="117502"/>
                  <a:pt x="89900" y="90536"/>
                  <a:pt x="89900" y="76241"/>
                </a:cubicBezTo>
                <a:lnTo>
                  <a:pt x="89900" y="41261"/>
                </a:lnTo>
                <a:cubicBezTo>
                  <a:pt x="89900" y="8664"/>
                  <a:pt x="116904" y="0"/>
                  <a:pt x="131219" y="0"/>
                </a:cubicBezTo>
                <a:close/>
                <a:moveTo>
                  <a:pt x="51300" y="0"/>
                </a:moveTo>
                <a:lnTo>
                  <a:pt x="65290" y="0"/>
                </a:lnTo>
                <a:cubicBezTo>
                  <a:pt x="68761" y="0"/>
                  <a:pt x="71581" y="2816"/>
                  <a:pt x="71581" y="6389"/>
                </a:cubicBezTo>
                <a:cubicBezTo>
                  <a:pt x="71581" y="9855"/>
                  <a:pt x="68761" y="12671"/>
                  <a:pt x="65290" y="12671"/>
                </a:cubicBezTo>
                <a:lnTo>
                  <a:pt x="51300" y="12671"/>
                </a:lnTo>
                <a:cubicBezTo>
                  <a:pt x="47395" y="12671"/>
                  <a:pt x="12689" y="13970"/>
                  <a:pt x="12689" y="51333"/>
                </a:cubicBezTo>
                <a:lnTo>
                  <a:pt x="12689" y="500771"/>
                </a:lnTo>
                <a:cubicBezTo>
                  <a:pt x="12689" y="504778"/>
                  <a:pt x="13991" y="539433"/>
                  <a:pt x="51300" y="539433"/>
                </a:cubicBezTo>
                <a:lnTo>
                  <a:pt x="419290" y="539433"/>
                </a:lnTo>
                <a:cubicBezTo>
                  <a:pt x="422760" y="539433"/>
                  <a:pt x="425580" y="542249"/>
                  <a:pt x="425580" y="545715"/>
                </a:cubicBezTo>
                <a:cubicBezTo>
                  <a:pt x="425580" y="549288"/>
                  <a:pt x="422760" y="552104"/>
                  <a:pt x="419290" y="552104"/>
                </a:cubicBezTo>
                <a:lnTo>
                  <a:pt x="51300" y="552104"/>
                </a:lnTo>
                <a:cubicBezTo>
                  <a:pt x="10737" y="552104"/>
                  <a:pt x="0" y="518532"/>
                  <a:pt x="0" y="500771"/>
                </a:cubicBezTo>
                <a:lnTo>
                  <a:pt x="0" y="51333"/>
                </a:lnTo>
                <a:cubicBezTo>
                  <a:pt x="0" y="10721"/>
                  <a:pt x="33621" y="0"/>
                  <a:pt x="513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4" name="2">
            <a:extLst>
              <a:ext uri="{FF2B5EF4-FFF2-40B4-BE49-F238E27FC236}">
                <a16:creationId xmlns="" xmlns:a16="http://schemas.microsoft.com/office/drawing/2014/main" id="{2CB5D5DA-B49F-4FDD-8EF4-DD4BA8A6D8DA}"/>
              </a:ext>
            </a:extLst>
          </p:cNvPr>
          <p:cNvSpPr>
            <a:spLocks noChangeAspect="1"/>
          </p:cNvSpPr>
          <p:nvPr/>
        </p:nvSpPr>
        <p:spPr>
          <a:xfrm>
            <a:off x="2610709" y="2180343"/>
            <a:ext cx="415075" cy="356616"/>
          </a:xfrm>
          <a:custGeom>
            <a:avLst/>
            <a:gdLst>
              <a:gd name="T0" fmla="*/ 4147 w 4873"/>
              <a:gd name="T1" fmla="*/ 138 h 4193"/>
              <a:gd name="T2" fmla="*/ 894 w 4873"/>
              <a:gd name="T3" fmla="*/ 0 h 4193"/>
              <a:gd name="T4" fmla="*/ 202 w 4873"/>
              <a:gd name="T5" fmla="*/ 585 h 4193"/>
              <a:gd name="T6" fmla="*/ 288 w 4873"/>
              <a:gd name="T7" fmla="*/ 663 h 4193"/>
              <a:gd name="T8" fmla="*/ 894 w 4873"/>
              <a:gd name="T9" fmla="*/ 116 h 4193"/>
              <a:gd name="T10" fmla="*/ 4050 w 4873"/>
              <a:gd name="T11" fmla="*/ 204 h 4193"/>
              <a:gd name="T12" fmla="*/ 4756 w 4873"/>
              <a:gd name="T13" fmla="*/ 1360 h 4193"/>
              <a:gd name="T14" fmla="*/ 4678 w 4873"/>
              <a:gd name="T15" fmla="*/ 4076 h 4193"/>
              <a:gd name="T16" fmla="*/ 4219 w 4873"/>
              <a:gd name="T17" fmla="*/ 3195 h 4193"/>
              <a:gd name="T18" fmla="*/ 4528 w 4873"/>
              <a:gd name="T19" fmla="*/ 3149 h 4193"/>
              <a:gd name="T20" fmla="*/ 4080 w 4873"/>
              <a:gd name="T21" fmla="*/ 2496 h 4193"/>
              <a:gd name="T22" fmla="*/ 3916 w 4873"/>
              <a:gd name="T23" fmla="*/ 2497 h 4193"/>
              <a:gd name="T24" fmla="*/ 3484 w 4873"/>
              <a:gd name="T25" fmla="*/ 3149 h 4193"/>
              <a:gd name="T26" fmla="*/ 3777 w 4873"/>
              <a:gd name="T27" fmla="*/ 3195 h 4193"/>
              <a:gd name="T28" fmla="*/ 2925 w 4873"/>
              <a:gd name="T29" fmla="*/ 4076 h 4193"/>
              <a:gd name="T30" fmla="*/ 3151 w 4873"/>
              <a:gd name="T31" fmla="*/ 3195 h 4193"/>
              <a:gd name="T32" fmla="*/ 3219 w 4873"/>
              <a:gd name="T33" fmla="*/ 3055 h 4193"/>
              <a:gd name="T34" fmla="*/ 2704 w 4873"/>
              <a:gd name="T35" fmla="*/ 2454 h 4193"/>
              <a:gd name="T36" fmla="*/ 2204 w 4873"/>
              <a:gd name="T37" fmla="*/ 3055 h 4193"/>
              <a:gd name="T38" fmla="*/ 2274 w 4873"/>
              <a:gd name="T39" fmla="*/ 3195 h 4193"/>
              <a:gd name="T40" fmla="*/ 2483 w 4873"/>
              <a:gd name="T41" fmla="*/ 4076 h 4193"/>
              <a:gd name="T42" fmla="*/ 117 w 4873"/>
              <a:gd name="T43" fmla="*/ 3908 h 4193"/>
              <a:gd name="T44" fmla="*/ 285 w 4873"/>
              <a:gd name="T45" fmla="*/ 1135 h 4193"/>
              <a:gd name="T46" fmla="*/ 4103 w 4873"/>
              <a:gd name="T47" fmla="*/ 1077 h 4193"/>
              <a:gd name="T48" fmla="*/ 285 w 4873"/>
              <a:gd name="T49" fmla="*/ 1019 h 4193"/>
              <a:gd name="T50" fmla="*/ 0 w 4873"/>
              <a:gd name="T51" fmla="*/ 3908 h 4193"/>
              <a:gd name="T52" fmla="*/ 2541 w 4873"/>
              <a:gd name="T53" fmla="*/ 4193 h 4193"/>
              <a:gd name="T54" fmla="*/ 2599 w 4873"/>
              <a:gd name="T55" fmla="*/ 3137 h 4193"/>
              <a:gd name="T56" fmla="*/ 2332 w 4873"/>
              <a:gd name="T57" fmla="*/ 3079 h 4193"/>
              <a:gd name="T58" fmla="*/ 3090 w 4873"/>
              <a:gd name="T59" fmla="*/ 3079 h 4193"/>
              <a:gd name="T60" fmla="*/ 2809 w 4873"/>
              <a:gd name="T61" fmla="*/ 3137 h 4193"/>
              <a:gd name="T62" fmla="*/ 2867 w 4873"/>
              <a:gd name="T63" fmla="*/ 4193 h 4193"/>
              <a:gd name="T64" fmla="*/ 3892 w 4873"/>
              <a:gd name="T65" fmla="*/ 4135 h 4193"/>
              <a:gd name="T66" fmla="*/ 3835 w 4873"/>
              <a:gd name="T67" fmla="*/ 3079 h 4193"/>
              <a:gd name="T68" fmla="*/ 3999 w 4873"/>
              <a:gd name="T69" fmla="*/ 2581 h 4193"/>
              <a:gd name="T70" fmla="*/ 4161 w 4873"/>
              <a:gd name="T71" fmla="*/ 3079 h 4193"/>
              <a:gd name="T72" fmla="*/ 4104 w 4873"/>
              <a:gd name="T73" fmla="*/ 4135 h 4193"/>
              <a:gd name="T74" fmla="*/ 4678 w 4873"/>
              <a:gd name="T75" fmla="*/ 4193 h 4193"/>
              <a:gd name="T76" fmla="*/ 4873 w 4873"/>
              <a:gd name="T77" fmla="*/ 1360 h 4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873" h="4193">
                <a:moveTo>
                  <a:pt x="4786" y="1078"/>
                </a:moveTo>
                <a:lnTo>
                  <a:pt x="4147" y="138"/>
                </a:lnTo>
                <a:cubicBezTo>
                  <a:pt x="4094" y="60"/>
                  <a:pt x="3979" y="0"/>
                  <a:pt x="3885" y="0"/>
                </a:cubicBezTo>
                <a:lnTo>
                  <a:pt x="894" y="0"/>
                </a:lnTo>
                <a:cubicBezTo>
                  <a:pt x="803" y="0"/>
                  <a:pt x="684" y="53"/>
                  <a:pt x="623" y="120"/>
                </a:cubicBezTo>
                <a:lnTo>
                  <a:pt x="202" y="585"/>
                </a:lnTo>
                <a:cubicBezTo>
                  <a:pt x="180" y="609"/>
                  <a:pt x="182" y="646"/>
                  <a:pt x="206" y="667"/>
                </a:cubicBezTo>
                <a:cubicBezTo>
                  <a:pt x="230" y="689"/>
                  <a:pt x="266" y="687"/>
                  <a:pt x="288" y="663"/>
                </a:cubicBezTo>
                <a:lnTo>
                  <a:pt x="709" y="198"/>
                </a:lnTo>
                <a:cubicBezTo>
                  <a:pt x="749" y="155"/>
                  <a:pt x="835" y="116"/>
                  <a:pt x="894" y="116"/>
                </a:cubicBezTo>
                <a:lnTo>
                  <a:pt x="3885" y="116"/>
                </a:lnTo>
                <a:cubicBezTo>
                  <a:pt x="3941" y="116"/>
                  <a:pt x="4019" y="158"/>
                  <a:pt x="4050" y="204"/>
                </a:cubicBezTo>
                <a:lnTo>
                  <a:pt x="4689" y="1144"/>
                </a:lnTo>
                <a:cubicBezTo>
                  <a:pt x="4725" y="1196"/>
                  <a:pt x="4756" y="1297"/>
                  <a:pt x="4756" y="1360"/>
                </a:cubicBezTo>
                <a:lnTo>
                  <a:pt x="4756" y="3998"/>
                </a:lnTo>
                <a:cubicBezTo>
                  <a:pt x="4756" y="4041"/>
                  <a:pt x="4721" y="4076"/>
                  <a:pt x="4678" y="4076"/>
                </a:cubicBezTo>
                <a:lnTo>
                  <a:pt x="4219" y="4076"/>
                </a:lnTo>
                <a:lnTo>
                  <a:pt x="4219" y="3195"/>
                </a:lnTo>
                <a:lnTo>
                  <a:pt x="4444" y="3195"/>
                </a:lnTo>
                <a:cubicBezTo>
                  <a:pt x="4483" y="3195"/>
                  <a:pt x="4513" y="3178"/>
                  <a:pt x="4528" y="3149"/>
                </a:cubicBezTo>
                <a:cubicBezTo>
                  <a:pt x="4542" y="3120"/>
                  <a:pt x="4537" y="3085"/>
                  <a:pt x="4513" y="3055"/>
                </a:cubicBezTo>
                <a:lnTo>
                  <a:pt x="4080" y="2496"/>
                </a:lnTo>
                <a:cubicBezTo>
                  <a:pt x="4059" y="2469"/>
                  <a:pt x="4029" y="2454"/>
                  <a:pt x="3998" y="2454"/>
                </a:cubicBezTo>
                <a:cubicBezTo>
                  <a:pt x="3966" y="2455"/>
                  <a:pt x="3936" y="2470"/>
                  <a:pt x="3916" y="2497"/>
                </a:cubicBezTo>
                <a:lnTo>
                  <a:pt x="3498" y="3055"/>
                </a:lnTo>
                <a:cubicBezTo>
                  <a:pt x="3475" y="3086"/>
                  <a:pt x="3470" y="3120"/>
                  <a:pt x="3484" y="3149"/>
                </a:cubicBezTo>
                <a:cubicBezTo>
                  <a:pt x="3499" y="3178"/>
                  <a:pt x="3529" y="3195"/>
                  <a:pt x="3568" y="3195"/>
                </a:cubicBezTo>
                <a:lnTo>
                  <a:pt x="3777" y="3195"/>
                </a:lnTo>
                <a:lnTo>
                  <a:pt x="3777" y="4076"/>
                </a:lnTo>
                <a:lnTo>
                  <a:pt x="2925" y="4076"/>
                </a:lnTo>
                <a:lnTo>
                  <a:pt x="2925" y="3195"/>
                </a:lnTo>
                <a:lnTo>
                  <a:pt x="3151" y="3195"/>
                </a:lnTo>
                <a:cubicBezTo>
                  <a:pt x="3189" y="3195"/>
                  <a:pt x="3219" y="3178"/>
                  <a:pt x="3234" y="3149"/>
                </a:cubicBezTo>
                <a:cubicBezTo>
                  <a:pt x="3248" y="3120"/>
                  <a:pt x="3243" y="3085"/>
                  <a:pt x="3219" y="3055"/>
                </a:cubicBezTo>
                <a:lnTo>
                  <a:pt x="2786" y="2496"/>
                </a:lnTo>
                <a:cubicBezTo>
                  <a:pt x="2765" y="2469"/>
                  <a:pt x="2736" y="2454"/>
                  <a:pt x="2704" y="2454"/>
                </a:cubicBezTo>
                <a:cubicBezTo>
                  <a:pt x="2672" y="2455"/>
                  <a:pt x="2642" y="2470"/>
                  <a:pt x="2622" y="2497"/>
                </a:cubicBezTo>
                <a:lnTo>
                  <a:pt x="2204" y="3055"/>
                </a:lnTo>
                <a:cubicBezTo>
                  <a:pt x="2181" y="3086"/>
                  <a:pt x="2176" y="3120"/>
                  <a:pt x="2191" y="3149"/>
                </a:cubicBezTo>
                <a:cubicBezTo>
                  <a:pt x="2205" y="3178"/>
                  <a:pt x="2235" y="3195"/>
                  <a:pt x="2274" y="3195"/>
                </a:cubicBezTo>
                <a:lnTo>
                  <a:pt x="2483" y="3195"/>
                </a:lnTo>
                <a:lnTo>
                  <a:pt x="2483" y="4076"/>
                </a:lnTo>
                <a:lnTo>
                  <a:pt x="285" y="4076"/>
                </a:lnTo>
                <a:cubicBezTo>
                  <a:pt x="192" y="4076"/>
                  <a:pt x="117" y="4001"/>
                  <a:pt x="117" y="3908"/>
                </a:cubicBezTo>
                <a:lnTo>
                  <a:pt x="117" y="1304"/>
                </a:lnTo>
                <a:cubicBezTo>
                  <a:pt x="117" y="1211"/>
                  <a:pt x="192" y="1135"/>
                  <a:pt x="285" y="1135"/>
                </a:cubicBezTo>
                <a:lnTo>
                  <a:pt x="4045" y="1135"/>
                </a:lnTo>
                <a:cubicBezTo>
                  <a:pt x="4077" y="1135"/>
                  <a:pt x="4103" y="1109"/>
                  <a:pt x="4103" y="1077"/>
                </a:cubicBezTo>
                <a:cubicBezTo>
                  <a:pt x="4103" y="1045"/>
                  <a:pt x="4077" y="1019"/>
                  <a:pt x="4045" y="1019"/>
                </a:cubicBezTo>
                <a:lnTo>
                  <a:pt x="285" y="1019"/>
                </a:lnTo>
                <a:cubicBezTo>
                  <a:pt x="128" y="1019"/>
                  <a:pt x="0" y="1147"/>
                  <a:pt x="0" y="1304"/>
                </a:cubicBezTo>
                <a:lnTo>
                  <a:pt x="0" y="3908"/>
                </a:lnTo>
                <a:cubicBezTo>
                  <a:pt x="0" y="4065"/>
                  <a:pt x="128" y="4193"/>
                  <a:pt x="285" y="4193"/>
                </a:cubicBezTo>
                <a:lnTo>
                  <a:pt x="2541" y="4193"/>
                </a:lnTo>
                <a:cubicBezTo>
                  <a:pt x="2573" y="4193"/>
                  <a:pt x="2599" y="4167"/>
                  <a:pt x="2599" y="4135"/>
                </a:cubicBezTo>
                <a:lnTo>
                  <a:pt x="2599" y="3137"/>
                </a:lnTo>
                <a:cubicBezTo>
                  <a:pt x="2599" y="3105"/>
                  <a:pt x="2573" y="3079"/>
                  <a:pt x="2541" y="3079"/>
                </a:cubicBezTo>
                <a:lnTo>
                  <a:pt x="2332" y="3079"/>
                </a:lnTo>
                <a:lnTo>
                  <a:pt x="2705" y="2581"/>
                </a:lnTo>
                <a:lnTo>
                  <a:pt x="3090" y="3079"/>
                </a:lnTo>
                <a:lnTo>
                  <a:pt x="2867" y="3079"/>
                </a:lnTo>
                <a:cubicBezTo>
                  <a:pt x="2835" y="3079"/>
                  <a:pt x="2809" y="3105"/>
                  <a:pt x="2809" y="3137"/>
                </a:cubicBezTo>
                <a:lnTo>
                  <a:pt x="2809" y="4135"/>
                </a:lnTo>
                <a:cubicBezTo>
                  <a:pt x="2809" y="4167"/>
                  <a:pt x="2835" y="4193"/>
                  <a:pt x="2867" y="4193"/>
                </a:cubicBezTo>
                <a:lnTo>
                  <a:pt x="3833" y="4193"/>
                </a:lnTo>
                <a:cubicBezTo>
                  <a:pt x="3866" y="4193"/>
                  <a:pt x="3892" y="4167"/>
                  <a:pt x="3892" y="4135"/>
                </a:cubicBezTo>
                <a:cubicBezTo>
                  <a:pt x="3892" y="4133"/>
                  <a:pt x="3893" y="3137"/>
                  <a:pt x="3893" y="3137"/>
                </a:cubicBezTo>
                <a:cubicBezTo>
                  <a:pt x="3893" y="3105"/>
                  <a:pt x="3867" y="3079"/>
                  <a:pt x="3835" y="3079"/>
                </a:cubicBezTo>
                <a:lnTo>
                  <a:pt x="3626" y="3079"/>
                </a:lnTo>
                <a:lnTo>
                  <a:pt x="3999" y="2581"/>
                </a:lnTo>
                <a:lnTo>
                  <a:pt x="4384" y="3079"/>
                </a:lnTo>
                <a:lnTo>
                  <a:pt x="4161" y="3079"/>
                </a:lnTo>
                <a:cubicBezTo>
                  <a:pt x="4129" y="3079"/>
                  <a:pt x="4103" y="3105"/>
                  <a:pt x="4103" y="3137"/>
                </a:cubicBezTo>
                <a:cubicBezTo>
                  <a:pt x="4103" y="3137"/>
                  <a:pt x="4104" y="4133"/>
                  <a:pt x="4104" y="4135"/>
                </a:cubicBezTo>
                <a:cubicBezTo>
                  <a:pt x="4104" y="4167"/>
                  <a:pt x="4130" y="4193"/>
                  <a:pt x="4162" y="4193"/>
                </a:cubicBezTo>
                <a:lnTo>
                  <a:pt x="4678" y="4193"/>
                </a:lnTo>
                <a:cubicBezTo>
                  <a:pt x="4785" y="4193"/>
                  <a:pt x="4873" y="4106"/>
                  <a:pt x="4873" y="3998"/>
                </a:cubicBezTo>
                <a:lnTo>
                  <a:pt x="4873" y="1360"/>
                </a:lnTo>
                <a:cubicBezTo>
                  <a:pt x="4873" y="1274"/>
                  <a:pt x="4835" y="1150"/>
                  <a:pt x="4786" y="10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5" name="1">
            <a:extLst>
              <a:ext uri="{FF2B5EF4-FFF2-40B4-BE49-F238E27FC236}">
                <a16:creationId xmlns="" xmlns:a16="http://schemas.microsoft.com/office/drawing/2014/main" id="{C45326FC-9AF7-41CB-85BE-45571165AF6E}"/>
              </a:ext>
            </a:extLst>
          </p:cNvPr>
          <p:cNvSpPr>
            <a:spLocks noChangeAspect="1"/>
          </p:cNvSpPr>
          <p:nvPr/>
        </p:nvSpPr>
        <p:spPr>
          <a:xfrm>
            <a:off x="3871981" y="2186152"/>
            <a:ext cx="409016" cy="400110"/>
          </a:xfrm>
          <a:custGeom>
            <a:avLst/>
            <a:gdLst>
              <a:gd name="connsiteX0" fmla="*/ 476729 w 604231"/>
              <a:gd name="connsiteY0" fmla="*/ 435801 h 591074"/>
              <a:gd name="connsiteX1" fmla="*/ 437227 w 604231"/>
              <a:gd name="connsiteY1" fmla="*/ 446309 h 591074"/>
              <a:gd name="connsiteX2" fmla="*/ 426707 w 604231"/>
              <a:gd name="connsiteY2" fmla="*/ 485765 h 591074"/>
              <a:gd name="connsiteX3" fmla="*/ 455688 w 604231"/>
              <a:gd name="connsiteY3" fmla="*/ 514712 h 591074"/>
              <a:gd name="connsiteX4" fmla="*/ 495190 w 604231"/>
              <a:gd name="connsiteY4" fmla="*/ 504203 h 591074"/>
              <a:gd name="connsiteX5" fmla="*/ 505711 w 604231"/>
              <a:gd name="connsiteY5" fmla="*/ 464748 h 591074"/>
              <a:gd name="connsiteX6" fmla="*/ 477126 w 604231"/>
              <a:gd name="connsiteY6" fmla="*/ 416569 h 591074"/>
              <a:gd name="connsiteX7" fmla="*/ 486059 w 604231"/>
              <a:gd name="connsiteY7" fmla="*/ 418949 h 591074"/>
              <a:gd name="connsiteX8" fmla="*/ 522583 w 604231"/>
              <a:gd name="connsiteY8" fmla="*/ 455430 h 591074"/>
              <a:gd name="connsiteX9" fmla="*/ 524966 w 604231"/>
              <a:gd name="connsiteY9" fmla="*/ 464352 h 591074"/>
              <a:gd name="connsiteX10" fmla="*/ 511666 w 604231"/>
              <a:gd name="connsiteY10" fmla="*/ 514117 h 591074"/>
              <a:gd name="connsiteX11" fmla="*/ 505115 w 604231"/>
              <a:gd name="connsiteY11" fmla="*/ 520660 h 591074"/>
              <a:gd name="connsiteX12" fmla="*/ 455291 w 604231"/>
              <a:gd name="connsiteY12" fmla="*/ 533943 h 591074"/>
              <a:gd name="connsiteX13" fmla="*/ 452909 w 604231"/>
              <a:gd name="connsiteY13" fmla="*/ 534340 h 591074"/>
              <a:gd name="connsiteX14" fmla="*/ 446359 w 604231"/>
              <a:gd name="connsiteY14" fmla="*/ 531564 h 591074"/>
              <a:gd name="connsiteX15" fmla="*/ 409834 w 604231"/>
              <a:gd name="connsiteY15" fmla="*/ 495083 h 591074"/>
              <a:gd name="connsiteX16" fmla="*/ 407055 w 604231"/>
              <a:gd name="connsiteY16" fmla="*/ 488540 h 591074"/>
              <a:gd name="connsiteX17" fmla="*/ 407452 w 604231"/>
              <a:gd name="connsiteY17" fmla="*/ 486161 h 591074"/>
              <a:gd name="connsiteX18" fmla="*/ 420752 w 604231"/>
              <a:gd name="connsiteY18" fmla="*/ 436396 h 591074"/>
              <a:gd name="connsiteX19" fmla="*/ 427302 w 604231"/>
              <a:gd name="connsiteY19" fmla="*/ 429853 h 591074"/>
              <a:gd name="connsiteX20" fmla="*/ 260270 w 604231"/>
              <a:gd name="connsiteY20" fmla="*/ 379348 h 591074"/>
              <a:gd name="connsiteX21" fmla="*/ 273571 w 604231"/>
              <a:gd name="connsiteY21" fmla="*/ 379348 h 591074"/>
              <a:gd name="connsiteX22" fmla="*/ 273571 w 604231"/>
              <a:gd name="connsiteY22" fmla="*/ 392631 h 591074"/>
              <a:gd name="connsiteX23" fmla="*/ 143729 w 604231"/>
              <a:gd name="connsiteY23" fmla="*/ 522095 h 591074"/>
              <a:gd name="connsiteX24" fmla="*/ 137177 w 604231"/>
              <a:gd name="connsiteY24" fmla="*/ 524672 h 591074"/>
              <a:gd name="connsiteX25" fmla="*/ 130626 w 604231"/>
              <a:gd name="connsiteY25" fmla="*/ 522095 h 591074"/>
              <a:gd name="connsiteX26" fmla="*/ 130626 w 604231"/>
              <a:gd name="connsiteY26" fmla="*/ 509009 h 591074"/>
              <a:gd name="connsiteX27" fmla="*/ 466212 w 604231"/>
              <a:gd name="connsiteY27" fmla="*/ 378128 h 591074"/>
              <a:gd name="connsiteX28" fmla="*/ 397312 w 604231"/>
              <a:gd name="connsiteY28" fmla="*/ 406482 h 591074"/>
              <a:gd name="connsiteX29" fmla="*/ 377257 w 604231"/>
              <a:gd name="connsiteY29" fmla="*/ 435628 h 591074"/>
              <a:gd name="connsiteX30" fmla="*/ 377059 w 604231"/>
              <a:gd name="connsiteY30" fmla="*/ 436421 h 591074"/>
              <a:gd name="connsiteX31" fmla="*/ 376661 w 604231"/>
              <a:gd name="connsiteY31" fmla="*/ 437214 h 591074"/>
              <a:gd name="connsiteX32" fmla="*/ 376264 w 604231"/>
              <a:gd name="connsiteY32" fmla="*/ 438205 h 591074"/>
              <a:gd name="connsiteX33" fmla="*/ 375867 w 604231"/>
              <a:gd name="connsiteY33" fmla="*/ 439395 h 591074"/>
              <a:gd name="connsiteX34" fmla="*/ 375073 w 604231"/>
              <a:gd name="connsiteY34" fmla="*/ 440783 h 591074"/>
              <a:gd name="connsiteX35" fmla="*/ 397312 w 604231"/>
              <a:gd name="connsiteY35" fmla="*/ 544083 h 591074"/>
              <a:gd name="connsiteX36" fmla="*/ 466212 w 604231"/>
              <a:gd name="connsiteY36" fmla="*/ 572635 h 591074"/>
              <a:gd name="connsiteX37" fmla="*/ 535112 w 604231"/>
              <a:gd name="connsiteY37" fmla="*/ 544083 h 591074"/>
              <a:gd name="connsiteX38" fmla="*/ 535112 w 604231"/>
              <a:gd name="connsiteY38" fmla="*/ 406482 h 591074"/>
              <a:gd name="connsiteX39" fmla="*/ 466212 w 604231"/>
              <a:gd name="connsiteY39" fmla="*/ 378128 h 591074"/>
              <a:gd name="connsiteX40" fmla="*/ 237455 w 604231"/>
              <a:gd name="connsiteY40" fmla="*/ 356542 h 591074"/>
              <a:gd name="connsiteX41" fmla="*/ 250565 w 604231"/>
              <a:gd name="connsiteY41" fmla="*/ 356542 h 591074"/>
              <a:gd name="connsiteX42" fmla="*/ 250565 w 604231"/>
              <a:gd name="connsiteY42" fmla="*/ 369629 h 591074"/>
              <a:gd name="connsiteX43" fmla="*/ 120860 w 604231"/>
              <a:gd name="connsiteY43" fmla="*/ 499104 h 591074"/>
              <a:gd name="connsiteX44" fmla="*/ 114306 w 604231"/>
              <a:gd name="connsiteY44" fmla="*/ 501880 h 591074"/>
              <a:gd name="connsiteX45" fmla="*/ 107751 w 604231"/>
              <a:gd name="connsiteY45" fmla="*/ 499104 h 591074"/>
              <a:gd name="connsiteX46" fmla="*/ 107751 w 604231"/>
              <a:gd name="connsiteY46" fmla="*/ 486018 h 591074"/>
              <a:gd name="connsiteX47" fmla="*/ 376463 w 604231"/>
              <a:gd name="connsiteY47" fmla="*/ 338870 h 591074"/>
              <a:gd name="connsiteX48" fmla="*/ 356210 w 604231"/>
              <a:gd name="connsiteY48" fmla="*/ 358896 h 591074"/>
              <a:gd name="connsiteX49" fmla="*/ 343105 w 604231"/>
              <a:gd name="connsiteY49" fmla="*/ 358896 h 591074"/>
              <a:gd name="connsiteX50" fmla="*/ 316895 w 604231"/>
              <a:gd name="connsiteY50" fmla="*/ 358896 h 591074"/>
              <a:gd name="connsiteX51" fmla="*/ 314115 w 604231"/>
              <a:gd name="connsiteY51" fmla="*/ 362861 h 591074"/>
              <a:gd name="connsiteX52" fmla="*/ 313520 w 604231"/>
              <a:gd name="connsiteY52" fmla="*/ 363655 h 591074"/>
              <a:gd name="connsiteX53" fmla="*/ 311931 w 604231"/>
              <a:gd name="connsiteY53" fmla="*/ 368017 h 591074"/>
              <a:gd name="connsiteX54" fmla="*/ 311931 w 604231"/>
              <a:gd name="connsiteY54" fmla="*/ 368215 h 591074"/>
              <a:gd name="connsiteX55" fmla="*/ 363954 w 604231"/>
              <a:gd name="connsiteY55" fmla="*/ 420162 h 591074"/>
              <a:gd name="connsiteX56" fmla="*/ 385597 w 604231"/>
              <a:gd name="connsiteY56" fmla="*/ 389827 h 591074"/>
              <a:gd name="connsiteX57" fmla="*/ 409424 w 604231"/>
              <a:gd name="connsiteY57" fmla="*/ 371585 h 591074"/>
              <a:gd name="connsiteX58" fmla="*/ 211214 w 604231"/>
              <a:gd name="connsiteY58" fmla="*/ 330362 h 591074"/>
              <a:gd name="connsiteX59" fmla="*/ 224317 w 604231"/>
              <a:gd name="connsiteY59" fmla="*/ 330362 h 591074"/>
              <a:gd name="connsiteX60" fmla="*/ 224317 w 604231"/>
              <a:gd name="connsiteY60" fmla="*/ 343449 h 591074"/>
              <a:gd name="connsiteX61" fmla="*/ 94475 w 604231"/>
              <a:gd name="connsiteY61" fmla="*/ 472924 h 591074"/>
              <a:gd name="connsiteX62" fmla="*/ 87923 w 604231"/>
              <a:gd name="connsiteY62" fmla="*/ 475700 h 591074"/>
              <a:gd name="connsiteX63" fmla="*/ 81372 w 604231"/>
              <a:gd name="connsiteY63" fmla="*/ 472924 h 591074"/>
              <a:gd name="connsiteX64" fmla="*/ 81372 w 604231"/>
              <a:gd name="connsiteY64" fmla="*/ 459838 h 591074"/>
              <a:gd name="connsiteX65" fmla="*/ 277978 w 604231"/>
              <a:gd name="connsiteY65" fmla="*/ 240527 h 591074"/>
              <a:gd name="connsiteX66" fmla="*/ 263681 w 604231"/>
              <a:gd name="connsiteY66" fmla="*/ 255001 h 591074"/>
              <a:gd name="connsiteX67" fmla="*/ 257923 w 604231"/>
              <a:gd name="connsiteY67" fmla="*/ 300009 h 591074"/>
              <a:gd name="connsiteX68" fmla="*/ 232309 w 604231"/>
              <a:gd name="connsiteY68" fmla="*/ 310914 h 591074"/>
              <a:gd name="connsiteX69" fmla="*/ 232110 w 604231"/>
              <a:gd name="connsiteY69" fmla="*/ 310914 h 591074"/>
              <a:gd name="connsiteX70" fmla="*/ 232110 w 604231"/>
              <a:gd name="connsiteY70" fmla="*/ 310716 h 591074"/>
              <a:gd name="connsiteX71" fmla="*/ 212850 w 604231"/>
              <a:gd name="connsiteY71" fmla="*/ 305759 h 591074"/>
              <a:gd name="connsiteX72" fmla="*/ 70086 w 604231"/>
              <a:gd name="connsiteY72" fmla="*/ 448317 h 591074"/>
              <a:gd name="connsiteX73" fmla="*/ 52414 w 604231"/>
              <a:gd name="connsiteY73" fmla="*/ 490946 h 591074"/>
              <a:gd name="connsiteX74" fmla="*/ 70086 w 604231"/>
              <a:gd name="connsiteY74" fmla="*/ 533575 h 591074"/>
              <a:gd name="connsiteX75" fmla="*/ 112578 w 604231"/>
              <a:gd name="connsiteY75" fmla="*/ 551023 h 591074"/>
              <a:gd name="connsiteX76" fmla="*/ 155268 w 604231"/>
              <a:gd name="connsiteY76" fmla="*/ 533575 h 591074"/>
              <a:gd name="connsiteX77" fmla="*/ 298032 w 604231"/>
              <a:gd name="connsiteY77" fmla="*/ 390818 h 591074"/>
              <a:gd name="connsiteX78" fmla="*/ 293068 w 604231"/>
              <a:gd name="connsiteY78" fmla="*/ 371387 h 591074"/>
              <a:gd name="connsiteX79" fmla="*/ 303790 w 604231"/>
              <a:gd name="connsiteY79" fmla="*/ 345810 h 591074"/>
              <a:gd name="connsiteX80" fmla="*/ 348863 w 604231"/>
              <a:gd name="connsiteY80" fmla="*/ 340060 h 591074"/>
              <a:gd name="connsiteX81" fmla="*/ 363358 w 604231"/>
              <a:gd name="connsiteY81" fmla="*/ 325784 h 591074"/>
              <a:gd name="connsiteX82" fmla="*/ 218013 w 604231"/>
              <a:gd name="connsiteY82" fmla="*/ 180450 h 591074"/>
              <a:gd name="connsiteX83" fmla="*/ 216821 w 604231"/>
              <a:gd name="connsiteY83" fmla="*/ 182234 h 591074"/>
              <a:gd name="connsiteX84" fmla="*/ 210070 w 604231"/>
              <a:gd name="connsiteY84" fmla="*/ 192941 h 591074"/>
              <a:gd name="connsiteX85" fmla="*/ 207688 w 604231"/>
              <a:gd name="connsiteY85" fmla="*/ 196114 h 591074"/>
              <a:gd name="connsiteX86" fmla="*/ 197958 w 604231"/>
              <a:gd name="connsiteY86" fmla="*/ 207415 h 591074"/>
              <a:gd name="connsiteX87" fmla="*/ 186640 w 604231"/>
              <a:gd name="connsiteY87" fmla="*/ 217329 h 591074"/>
              <a:gd name="connsiteX88" fmla="*/ 184059 w 604231"/>
              <a:gd name="connsiteY88" fmla="*/ 219312 h 591074"/>
              <a:gd name="connsiteX89" fmla="*/ 171351 w 604231"/>
              <a:gd name="connsiteY89" fmla="*/ 227243 h 591074"/>
              <a:gd name="connsiteX90" fmla="*/ 171153 w 604231"/>
              <a:gd name="connsiteY90" fmla="*/ 227441 h 591074"/>
              <a:gd name="connsiteX91" fmla="*/ 235486 w 604231"/>
              <a:gd name="connsiteY91" fmla="*/ 291880 h 591074"/>
              <a:gd name="connsiteX92" fmla="*/ 236479 w 604231"/>
              <a:gd name="connsiteY92" fmla="*/ 291483 h 591074"/>
              <a:gd name="connsiteX93" fmla="*/ 239854 w 604231"/>
              <a:gd name="connsiteY93" fmla="*/ 290293 h 591074"/>
              <a:gd name="connsiteX94" fmla="*/ 241046 w 604231"/>
              <a:gd name="connsiteY94" fmla="*/ 289699 h 591074"/>
              <a:gd name="connsiteX95" fmla="*/ 244620 w 604231"/>
              <a:gd name="connsiteY95" fmla="*/ 286923 h 591074"/>
              <a:gd name="connsiteX96" fmla="*/ 244818 w 604231"/>
              <a:gd name="connsiteY96" fmla="*/ 286923 h 591074"/>
              <a:gd name="connsiteX97" fmla="*/ 248789 w 604231"/>
              <a:gd name="connsiteY97" fmla="*/ 266897 h 591074"/>
              <a:gd name="connsiteX98" fmla="*/ 244818 w 604231"/>
              <a:gd name="connsiteY98" fmla="*/ 260751 h 591074"/>
              <a:gd name="connsiteX99" fmla="*/ 244818 w 604231"/>
              <a:gd name="connsiteY99" fmla="*/ 247665 h 591074"/>
              <a:gd name="connsiteX100" fmla="*/ 264873 w 604231"/>
              <a:gd name="connsiteY100" fmla="*/ 227441 h 591074"/>
              <a:gd name="connsiteX101" fmla="*/ 115953 w 604231"/>
              <a:gd name="connsiteY101" fmla="*/ 28374 h 591074"/>
              <a:gd name="connsiteX102" fmla="*/ 92920 w 604231"/>
              <a:gd name="connsiteY102" fmla="*/ 31150 h 591074"/>
              <a:gd name="connsiteX103" fmla="*/ 138589 w 604231"/>
              <a:gd name="connsiteY103" fmla="*/ 76753 h 591074"/>
              <a:gd name="connsiteX104" fmla="*/ 141369 w 604231"/>
              <a:gd name="connsiteY104" fmla="*/ 83891 h 591074"/>
              <a:gd name="connsiteX105" fmla="*/ 138391 w 604231"/>
              <a:gd name="connsiteY105" fmla="*/ 139209 h 591074"/>
              <a:gd name="connsiteX106" fmla="*/ 129654 w 604231"/>
              <a:gd name="connsiteY106" fmla="*/ 147933 h 591074"/>
              <a:gd name="connsiteX107" fmla="*/ 74256 w 604231"/>
              <a:gd name="connsiteY107" fmla="*/ 150907 h 591074"/>
              <a:gd name="connsiteX108" fmla="*/ 67108 w 604231"/>
              <a:gd name="connsiteY108" fmla="*/ 148132 h 591074"/>
              <a:gd name="connsiteX109" fmla="*/ 21439 w 604231"/>
              <a:gd name="connsiteY109" fmla="*/ 102529 h 591074"/>
              <a:gd name="connsiteX110" fmla="*/ 47053 w 604231"/>
              <a:gd name="connsiteY110" fmla="*/ 194329 h 591074"/>
              <a:gd name="connsiteX111" fmla="*/ 115755 w 604231"/>
              <a:gd name="connsiteY111" fmla="*/ 222682 h 591074"/>
              <a:gd name="connsiteX112" fmla="*/ 151694 w 604231"/>
              <a:gd name="connsiteY112" fmla="*/ 215941 h 591074"/>
              <a:gd name="connsiteX113" fmla="*/ 152885 w 604231"/>
              <a:gd name="connsiteY113" fmla="*/ 215544 h 591074"/>
              <a:gd name="connsiteX114" fmla="*/ 154672 w 604231"/>
              <a:gd name="connsiteY114" fmla="*/ 214751 h 591074"/>
              <a:gd name="connsiteX115" fmla="*/ 184853 w 604231"/>
              <a:gd name="connsiteY115" fmla="*/ 194329 h 591074"/>
              <a:gd name="connsiteX116" fmla="*/ 206496 w 604231"/>
              <a:gd name="connsiteY116" fmla="*/ 161218 h 591074"/>
              <a:gd name="connsiteX117" fmla="*/ 207092 w 604231"/>
              <a:gd name="connsiteY117" fmla="*/ 159433 h 591074"/>
              <a:gd name="connsiteX118" fmla="*/ 207688 w 604231"/>
              <a:gd name="connsiteY118" fmla="*/ 158045 h 591074"/>
              <a:gd name="connsiteX119" fmla="*/ 184853 w 604231"/>
              <a:gd name="connsiteY119" fmla="*/ 56728 h 591074"/>
              <a:gd name="connsiteX120" fmla="*/ 115953 w 604231"/>
              <a:gd name="connsiteY120" fmla="*/ 28374 h 591074"/>
              <a:gd name="connsiteX121" fmla="*/ 561321 w 604231"/>
              <a:gd name="connsiteY121" fmla="*/ 21633 h 591074"/>
              <a:gd name="connsiteX122" fmla="*/ 514660 w 604231"/>
              <a:gd name="connsiteY122" fmla="*/ 57917 h 591074"/>
              <a:gd name="connsiteX123" fmla="*/ 513866 w 604231"/>
              <a:gd name="connsiteY123" fmla="*/ 58512 h 591074"/>
              <a:gd name="connsiteX124" fmla="*/ 509696 w 604231"/>
              <a:gd name="connsiteY124" fmla="*/ 61684 h 591074"/>
              <a:gd name="connsiteX125" fmla="*/ 502945 w 604231"/>
              <a:gd name="connsiteY125" fmla="*/ 78141 h 591074"/>
              <a:gd name="connsiteX126" fmla="*/ 509696 w 604231"/>
              <a:gd name="connsiteY126" fmla="*/ 94399 h 591074"/>
              <a:gd name="connsiteX127" fmla="*/ 542458 w 604231"/>
              <a:gd name="connsiteY127" fmla="*/ 94399 h 591074"/>
              <a:gd name="connsiteX128" fmla="*/ 545635 w 604231"/>
              <a:gd name="connsiteY128" fmla="*/ 90236 h 591074"/>
              <a:gd name="connsiteX129" fmla="*/ 546231 w 604231"/>
              <a:gd name="connsiteY129" fmla="*/ 89443 h 591074"/>
              <a:gd name="connsiteX130" fmla="*/ 582567 w 604231"/>
              <a:gd name="connsiteY130" fmla="*/ 42848 h 591074"/>
              <a:gd name="connsiteX131" fmla="*/ 556357 w 604231"/>
              <a:gd name="connsiteY131" fmla="*/ 2004 h 591074"/>
              <a:gd name="connsiteX132" fmla="*/ 568668 w 604231"/>
              <a:gd name="connsiteY132" fmla="*/ 2797 h 591074"/>
              <a:gd name="connsiteX133" fmla="*/ 601430 w 604231"/>
              <a:gd name="connsiteY133" fmla="*/ 35512 h 591074"/>
              <a:gd name="connsiteX134" fmla="*/ 602225 w 604231"/>
              <a:gd name="connsiteY134" fmla="*/ 47805 h 591074"/>
              <a:gd name="connsiteX135" fmla="*/ 561123 w 604231"/>
              <a:gd name="connsiteY135" fmla="*/ 100348 h 591074"/>
              <a:gd name="connsiteX136" fmla="*/ 555563 w 604231"/>
              <a:gd name="connsiteY136" fmla="*/ 107485 h 591074"/>
              <a:gd name="connsiteX137" fmla="*/ 525978 w 604231"/>
              <a:gd name="connsiteY137" fmla="*/ 119778 h 591074"/>
              <a:gd name="connsiteX138" fmla="*/ 503938 w 604231"/>
              <a:gd name="connsiteY138" fmla="*/ 113235 h 591074"/>
              <a:gd name="connsiteX139" fmla="*/ 341715 w 604231"/>
              <a:gd name="connsiteY139" fmla="*/ 275225 h 591074"/>
              <a:gd name="connsiteX140" fmla="*/ 384405 w 604231"/>
              <a:gd name="connsiteY140" fmla="*/ 317853 h 591074"/>
              <a:gd name="connsiteX141" fmla="*/ 386788 w 604231"/>
              <a:gd name="connsiteY141" fmla="*/ 322810 h 591074"/>
              <a:gd name="connsiteX142" fmla="*/ 429478 w 604231"/>
              <a:gd name="connsiteY142" fmla="*/ 365439 h 591074"/>
              <a:gd name="connsiteX143" fmla="*/ 466212 w 604231"/>
              <a:gd name="connsiteY143" fmla="*/ 359491 h 591074"/>
              <a:gd name="connsiteX144" fmla="*/ 548217 w 604231"/>
              <a:gd name="connsiteY144" fmla="*/ 393396 h 591074"/>
              <a:gd name="connsiteX145" fmla="*/ 548217 w 604231"/>
              <a:gd name="connsiteY145" fmla="*/ 557169 h 591074"/>
              <a:gd name="connsiteX146" fmla="*/ 466212 w 604231"/>
              <a:gd name="connsiteY146" fmla="*/ 591074 h 591074"/>
              <a:gd name="connsiteX147" fmla="*/ 384207 w 604231"/>
              <a:gd name="connsiteY147" fmla="*/ 557169 h 591074"/>
              <a:gd name="connsiteX148" fmla="*/ 356408 w 604231"/>
              <a:gd name="connsiteY148" fmla="*/ 438602 h 591074"/>
              <a:gd name="connsiteX149" fmla="*/ 316498 w 604231"/>
              <a:gd name="connsiteY149" fmla="*/ 398749 h 591074"/>
              <a:gd name="connsiteX150" fmla="*/ 168373 w 604231"/>
              <a:gd name="connsiteY150" fmla="*/ 546661 h 591074"/>
              <a:gd name="connsiteX151" fmla="*/ 112578 w 604231"/>
              <a:gd name="connsiteY151" fmla="*/ 569660 h 591074"/>
              <a:gd name="connsiteX152" fmla="*/ 56783 w 604231"/>
              <a:gd name="connsiteY152" fmla="*/ 546661 h 591074"/>
              <a:gd name="connsiteX153" fmla="*/ 33750 w 604231"/>
              <a:gd name="connsiteY153" fmla="*/ 490946 h 591074"/>
              <a:gd name="connsiteX154" fmla="*/ 56783 w 604231"/>
              <a:gd name="connsiteY154" fmla="*/ 435231 h 591074"/>
              <a:gd name="connsiteX155" fmla="*/ 204908 w 604231"/>
              <a:gd name="connsiteY155" fmla="*/ 287319 h 591074"/>
              <a:gd name="connsiteX156" fmla="*/ 152687 w 604231"/>
              <a:gd name="connsiteY156" fmla="*/ 235173 h 591074"/>
              <a:gd name="connsiteX157" fmla="*/ 115755 w 604231"/>
              <a:gd name="connsiteY157" fmla="*/ 241320 h 591074"/>
              <a:gd name="connsiteX158" fmla="*/ 33948 w 604231"/>
              <a:gd name="connsiteY158" fmla="*/ 207415 h 591074"/>
              <a:gd name="connsiteX159" fmla="*/ 8731 w 604231"/>
              <a:gd name="connsiteY159" fmla="*/ 81710 h 591074"/>
              <a:gd name="connsiteX160" fmla="*/ 15482 w 604231"/>
              <a:gd name="connsiteY160" fmla="*/ 76158 h 591074"/>
              <a:gd name="connsiteX161" fmla="*/ 23822 w 604231"/>
              <a:gd name="connsiteY161" fmla="*/ 78736 h 591074"/>
              <a:gd name="connsiteX162" fmla="*/ 77234 w 604231"/>
              <a:gd name="connsiteY162" fmla="*/ 132071 h 591074"/>
              <a:gd name="connsiteX163" fmla="*/ 120322 w 604231"/>
              <a:gd name="connsiteY163" fmla="*/ 129890 h 591074"/>
              <a:gd name="connsiteX164" fmla="*/ 122506 w 604231"/>
              <a:gd name="connsiteY164" fmla="*/ 86865 h 591074"/>
              <a:gd name="connsiteX165" fmla="*/ 69093 w 604231"/>
              <a:gd name="connsiteY165" fmla="*/ 33530 h 591074"/>
              <a:gd name="connsiteX166" fmla="*/ 66512 w 604231"/>
              <a:gd name="connsiteY166" fmla="*/ 25202 h 591074"/>
              <a:gd name="connsiteX167" fmla="*/ 72072 w 604231"/>
              <a:gd name="connsiteY167" fmla="*/ 18461 h 591074"/>
              <a:gd name="connsiteX168" fmla="*/ 115953 w 604231"/>
              <a:gd name="connsiteY168" fmla="*/ 9737 h 591074"/>
              <a:gd name="connsiteX169" fmla="*/ 197958 w 604231"/>
              <a:gd name="connsiteY169" fmla="*/ 43641 h 591074"/>
              <a:gd name="connsiteX170" fmla="*/ 225757 w 604231"/>
              <a:gd name="connsiteY170" fmla="*/ 162209 h 591074"/>
              <a:gd name="connsiteX171" fmla="*/ 280956 w 604231"/>
              <a:gd name="connsiteY171" fmla="*/ 217329 h 591074"/>
              <a:gd name="connsiteX172" fmla="*/ 285920 w 604231"/>
              <a:gd name="connsiteY172" fmla="*/ 219510 h 591074"/>
              <a:gd name="connsiteX173" fmla="*/ 328610 w 604231"/>
              <a:gd name="connsiteY173" fmla="*/ 262139 h 591074"/>
              <a:gd name="connsiteX174" fmla="*/ 490833 w 604231"/>
              <a:gd name="connsiteY174" fmla="*/ 100149 h 591074"/>
              <a:gd name="connsiteX175" fmla="*/ 484280 w 604231"/>
              <a:gd name="connsiteY175" fmla="*/ 78141 h 591074"/>
              <a:gd name="connsiteX176" fmla="*/ 496591 w 604231"/>
              <a:gd name="connsiteY176" fmla="*/ 48598 h 591074"/>
              <a:gd name="connsiteX177" fmla="*/ 503739 w 604231"/>
              <a:gd name="connsiteY177" fmla="*/ 43047 h 59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604231" h="591074">
                <a:moveTo>
                  <a:pt x="476729" y="435801"/>
                </a:moveTo>
                <a:lnTo>
                  <a:pt x="437227" y="446309"/>
                </a:lnTo>
                <a:lnTo>
                  <a:pt x="426707" y="485765"/>
                </a:lnTo>
                <a:lnTo>
                  <a:pt x="455688" y="514712"/>
                </a:lnTo>
                <a:lnTo>
                  <a:pt x="495190" y="504203"/>
                </a:lnTo>
                <a:lnTo>
                  <a:pt x="505711" y="464748"/>
                </a:lnTo>
                <a:close/>
                <a:moveTo>
                  <a:pt x="477126" y="416569"/>
                </a:moveTo>
                <a:cubicBezTo>
                  <a:pt x="480302" y="415578"/>
                  <a:pt x="483875" y="416569"/>
                  <a:pt x="486059" y="418949"/>
                </a:cubicBezTo>
                <a:lnTo>
                  <a:pt x="522583" y="455430"/>
                </a:lnTo>
                <a:cubicBezTo>
                  <a:pt x="524966" y="457809"/>
                  <a:pt x="525958" y="461179"/>
                  <a:pt x="524966" y="464352"/>
                </a:cubicBezTo>
                <a:lnTo>
                  <a:pt x="511666" y="514117"/>
                </a:lnTo>
                <a:cubicBezTo>
                  <a:pt x="510872" y="517289"/>
                  <a:pt x="508291" y="519866"/>
                  <a:pt x="505115" y="520660"/>
                </a:cubicBezTo>
                <a:lnTo>
                  <a:pt x="455291" y="533943"/>
                </a:lnTo>
                <a:cubicBezTo>
                  <a:pt x="454497" y="534142"/>
                  <a:pt x="453703" y="534340"/>
                  <a:pt x="452909" y="534340"/>
                </a:cubicBezTo>
                <a:cubicBezTo>
                  <a:pt x="450527" y="534340"/>
                  <a:pt x="448145" y="533349"/>
                  <a:pt x="446359" y="531564"/>
                </a:cubicBezTo>
                <a:lnTo>
                  <a:pt x="409834" y="495083"/>
                </a:lnTo>
                <a:cubicBezTo>
                  <a:pt x="408048" y="493299"/>
                  <a:pt x="407055" y="491118"/>
                  <a:pt x="407055" y="488540"/>
                </a:cubicBezTo>
                <a:cubicBezTo>
                  <a:pt x="407055" y="487747"/>
                  <a:pt x="407254" y="486954"/>
                  <a:pt x="407452" y="486161"/>
                </a:cubicBezTo>
                <a:lnTo>
                  <a:pt x="420752" y="436396"/>
                </a:lnTo>
                <a:cubicBezTo>
                  <a:pt x="421546" y="433224"/>
                  <a:pt x="424126" y="430646"/>
                  <a:pt x="427302" y="429853"/>
                </a:cubicBezTo>
                <a:close/>
                <a:moveTo>
                  <a:pt x="260270" y="379348"/>
                </a:moveTo>
                <a:cubicBezTo>
                  <a:pt x="264042" y="375779"/>
                  <a:pt x="269799" y="375779"/>
                  <a:pt x="273571" y="379348"/>
                </a:cubicBezTo>
                <a:cubicBezTo>
                  <a:pt x="277145" y="383115"/>
                  <a:pt x="277145" y="388864"/>
                  <a:pt x="273571" y="392631"/>
                </a:cubicBezTo>
                <a:lnTo>
                  <a:pt x="143729" y="522095"/>
                </a:lnTo>
                <a:cubicBezTo>
                  <a:pt x="141942" y="523879"/>
                  <a:pt x="139560" y="524672"/>
                  <a:pt x="137177" y="524672"/>
                </a:cubicBezTo>
                <a:cubicBezTo>
                  <a:pt x="134795" y="524672"/>
                  <a:pt x="132413" y="523879"/>
                  <a:pt x="130626" y="522095"/>
                </a:cubicBezTo>
                <a:cubicBezTo>
                  <a:pt x="127052" y="518328"/>
                  <a:pt x="127052" y="512578"/>
                  <a:pt x="130626" y="509009"/>
                </a:cubicBezTo>
                <a:close/>
                <a:moveTo>
                  <a:pt x="466212" y="378128"/>
                </a:moveTo>
                <a:cubicBezTo>
                  <a:pt x="440200" y="378128"/>
                  <a:pt x="415778" y="388240"/>
                  <a:pt x="397312" y="406482"/>
                </a:cubicBezTo>
                <a:cubicBezTo>
                  <a:pt x="388972" y="414809"/>
                  <a:pt x="382221" y="424723"/>
                  <a:pt x="377257" y="435628"/>
                </a:cubicBezTo>
                <a:lnTo>
                  <a:pt x="377059" y="436421"/>
                </a:lnTo>
                <a:lnTo>
                  <a:pt x="376661" y="437214"/>
                </a:lnTo>
                <a:cubicBezTo>
                  <a:pt x="376463" y="437610"/>
                  <a:pt x="376463" y="438007"/>
                  <a:pt x="376264" y="438205"/>
                </a:cubicBezTo>
                <a:cubicBezTo>
                  <a:pt x="376066" y="438602"/>
                  <a:pt x="375867" y="438998"/>
                  <a:pt x="375867" y="439395"/>
                </a:cubicBezTo>
                <a:cubicBezTo>
                  <a:pt x="375669" y="439792"/>
                  <a:pt x="375470" y="440386"/>
                  <a:pt x="375073" y="440783"/>
                </a:cubicBezTo>
                <a:cubicBezTo>
                  <a:pt x="361571" y="476670"/>
                  <a:pt x="370109" y="516920"/>
                  <a:pt x="397312" y="544083"/>
                </a:cubicBezTo>
                <a:cubicBezTo>
                  <a:pt x="415778" y="562523"/>
                  <a:pt x="440200" y="572635"/>
                  <a:pt x="466212" y="572635"/>
                </a:cubicBezTo>
                <a:cubicBezTo>
                  <a:pt x="492223" y="572635"/>
                  <a:pt x="516646" y="562523"/>
                  <a:pt x="535112" y="544083"/>
                </a:cubicBezTo>
                <a:cubicBezTo>
                  <a:pt x="573036" y="506213"/>
                  <a:pt x="573036" y="444352"/>
                  <a:pt x="535112" y="406482"/>
                </a:cubicBezTo>
                <a:cubicBezTo>
                  <a:pt x="516646" y="388042"/>
                  <a:pt x="492223" y="377930"/>
                  <a:pt x="466212" y="378128"/>
                </a:cubicBezTo>
                <a:close/>
                <a:moveTo>
                  <a:pt x="237455" y="356542"/>
                </a:moveTo>
                <a:cubicBezTo>
                  <a:pt x="241031" y="352775"/>
                  <a:pt x="246989" y="352775"/>
                  <a:pt x="250565" y="356542"/>
                </a:cubicBezTo>
                <a:cubicBezTo>
                  <a:pt x="254140" y="360111"/>
                  <a:pt x="254140" y="366060"/>
                  <a:pt x="250565" y="369629"/>
                </a:cubicBezTo>
                <a:lnTo>
                  <a:pt x="120860" y="499104"/>
                </a:lnTo>
                <a:cubicBezTo>
                  <a:pt x="119073" y="500889"/>
                  <a:pt x="116689" y="501880"/>
                  <a:pt x="114306" y="501880"/>
                </a:cubicBezTo>
                <a:cubicBezTo>
                  <a:pt x="111922" y="501880"/>
                  <a:pt x="109539" y="500889"/>
                  <a:pt x="107751" y="499104"/>
                </a:cubicBezTo>
                <a:cubicBezTo>
                  <a:pt x="103977" y="495535"/>
                  <a:pt x="103977" y="489587"/>
                  <a:pt x="107751" y="486018"/>
                </a:cubicBezTo>
                <a:close/>
                <a:moveTo>
                  <a:pt x="376463" y="338870"/>
                </a:moveTo>
                <a:lnTo>
                  <a:pt x="356210" y="358896"/>
                </a:lnTo>
                <a:cubicBezTo>
                  <a:pt x="352636" y="362663"/>
                  <a:pt x="346878" y="362663"/>
                  <a:pt x="343105" y="358896"/>
                </a:cubicBezTo>
                <a:cubicBezTo>
                  <a:pt x="336155" y="351956"/>
                  <a:pt x="324043" y="351956"/>
                  <a:pt x="316895" y="358896"/>
                </a:cubicBezTo>
                <a:cubicBezTo>
                  <a:pt x="315704" y="360086"/>
                  <a:pt x="314910" y="361474"/>
                  <a:pt x="314115" y="362861"/>
                </a:cubicBezTo>
                <a:cubicBezTo>
                  <a:pt x="313917" y="363060"/>
                  <a:pt x="313718" y="363456"/>
                  <a:pt x="313520" y="363655"/>
                </a:cubicBezTo>
                <a:cubicBezTo>
                  <a:pt x="312924" y="365042"/>
                  <a:pt x="312328" y="366430"/>
                  <a:pt x="311931" y="368017"/>
                </a:cubicBezTo>
                <a:cubicBezTo>
                  <a:pt x="311931" y="368017"/>
                  <a:pt x="311931" y="368017"/>
                  <a:pt x="311931" y="368215"/>
                </a:cubicBezTo>
                <a:lnTo>
                  <a:pt x="363954" y="420162"/>
                </a:lnTo>
                <a:cubicBezTo>
                  <a:pt x="369513" y="408861"/>
                  <a:pt x="376860" y="398551"/>
                  <a:pt x="385597" y="389827"/>
                </a:cubicBezTo>
                <a:cubicBezTo>
                  <a:pt x="392745" y="382689"/>
                  <a:pt x="400687" y="376741"/>
                  <a:pt x="409424" y="371585"/>
                </a:cubicBezTo>
                <a:close/>
                <a:moveTo>
                  <a:pt x="211214" y="330362"/>
                </a:moveTo>
                <a:cubicBezTo>
                  <a:pt x="214788" y="326595"/>
                  <a:pt x="220545" y="326595"/>
                  <a:pt x="224317" y="330362"/>
                </a:cubicBezTo>
                <a:cubicBezTo>
                  <a:pt x="227891" y="333931"/>
                  <a:pt x="227891" y="339681"/>
                  <a:pt x="224317" y="343449"/>
                </a:cubicBezTo>
                <a:lnTo>
                  <a:pt x="94475" y="472924"/>
                </a:lnTo>
                <a:cubicBezTo>
                  <a:pt x="92688" y="474709"/>
                  <a:pt x="90306" y="475700"/>
                  <a:pt x="87923" y="475700"/>
                </a:cubicBezTo>
                <a:cubicBezTo>
                  <a:pt x="85541" y="475700"/>
                  <a:pt x="83158" y="474709"/>
                  <a:pt x="81372" y="472924"/>
                </a:cubicBezTo>
                <a:cubicBezTo>
                  <a:pt x="77798" y="469355"/>
                  <a:pt x="77798" y="463407"/>
                  <a:pt x="81372" y="459838"/>
                </a:cubicBezTo>
                <a:close/>
                <a:moveTo>
                  <a:pt x="277978" y="240527"/>
                </a:moveTo>
                <a:lnTo>
                  <a:pt x="263681" y="255001"/>
                </a:lnTo>
                <a:cubicBezTo>
                  <a:pt x="272021" y="269276"/>
                  <a:pt x="270035" y="287914"/>
                  <a:pt x="257923" y="300009"/>
                </a:cubicBezTo>
                <a:cubicBezTo>
                  <a:pt x="251172" y="306750"/>
                  <a:pt x="242038" y="310716"/>
                  <a:pt x="232309" y="310914"/>
                </a:cubicBezTo>
                <a:lnTo>
                  <a:pt x="232110" y="310914"/>
                </a:lnTo>
                <a:cubicBezTo>
                  <a:pt x="232110" y="310914"/>
                  <a:pt x="232110" y="310716"/>
                  <a:pt x="232110" y="310716"/>
                </a:cubicBezTo>
                <a:cubicBezTo>
                  <a:pt x="224962" y="310716"/>
                  <a:pt x="218410" y="308931"/>
                  <a:pt x="212850" y="305759"/>
                </a:cubicBezTo>
                <a:lnTo>
                  <a:pt x="70086" y="448317"/>
                </a:lnTo>
                <a:cubicBezTo>
                  <a:pt x="58570" y="459619"/>
                  <a:pt x="52414" y="474886"/>
                  <a:pt x="52414" y="490946"/>
                </a:cubicBezTo>
                <a:cubicBezTo>
                  <a:pt x="52414" y="507006"/>
                  <a:pt x="58570" y="522075"/>
                  <a:pt x="70086" y="533575"/>
                </a:cubicBezTo>
                <a:cubicBezTo>
                  <a:pt x="81404" y="544876"/>
                  <a:pt x="96495" y="551023"/>
                  <a:pt x="112578" y="551023"/>
                </a:cubicBezTo>
                <a:cubicBezTo>
                  <a:pt x="128661" y="551023"/>
                  <a:pt x="143950" y="544876"/>
                  <a:pt x="155268" y="533575"/>
                </a:cubicBezTo>
                <a:lnTo>
                  <a:pt x="298032" y="390818"/>
                </a:lnTo>
                <a:cubicBezTo>
                  <a:pt x="294657" y="385068"/>
                  <a:pt x="292869" y="378327"/>
                  <a:pt x="293068" y="371387"/>
                </a:cubicBezTo>
                <a:cubicBezTo>
                  <a:pt x="293068" y="361672"/>
                  <a:pt x="297039" y="352551"/>
                  <a:pt x="303790" y="345810"/>
                </a:cubicBezTo>
                <a:cubicBezTo>
                  <a:pt x="315505" y="334112"/>
                  <a:pt x="334964" y="331931"/>
                  <a:pt x="348863" y="340060"/>
                </a:cubicBezTo>
                <a:lnTo>
                  <a:pt x="363358" y="325784"/>
                </a:lnTo>
                <a:close/>
                <a:moveTo>
                  <a:pt x="218013" y="180450"/>
                </a:moveTo>
                <a:cubicBezTo>
                  <a:pt x="217616" y="181045"/>
                  <a:pt x="217218" y="181640"/>
                  <a:pt x="216821" y="182234"/>
                </a:cubicBezTo>
                <a:cubicBezTo>
                  <a:pt x="214836" y="185803"/>
                  <a:pt x="212652" y="189372"/>
                  <a:pt x="210070" y="192941"/>
                </a:cubicBezTo>
                <a:cubicBezTo>
                  <a:pt x="209276" y="193933"/>
                  <a:pt x="208680" y="195122"/>
                  <a:pt x="207688" y="196114"/>
                </a:cubicBezTo>
                <a:cubicBezTo>
                  <a:pt x="204709" y="200079"/>
                  <a:pt x="201532" y="203846"/>
                  <a:pt x="197958" y="207415"/>
                </a:cubicBezTo>
                <a:cubicBezTo>
                  <a:pt x="194384" y="210984"/>
                  <a:pt x="190612" y="214156"/>
                  <a:pt x="186640" y="217329"/>
                </a:cubicBezTo>
                <a:cubicBezTo>
                  <a:pt x="185846" y="217924"/>
                  <a:pt x="184853" y="218519"/>
                  <a:pt x="184059" y="219312"/>
                </a:cubicBezTo>
                <a:cubicBezTo>
                  <a:pt x="179889" y="222087"/>
                  <a:pt x="175720" y="224863"/>
                  <a:pt x="171351" y="227243"/>
                </a:cubicBezTo>
                <a:cubicBezTo>
                  <a:pt x="171351" y="227243"/>
                  <a:pt x="171153" y="227441"/>
                  <a:pt x="171153" y="227441"/>
                </a:cubicBezTo>
                <a:lnTo>
                  <a:pt x="235486" y="291880"/>
                </a:lnTo>
                <a:cubicBezTo>
                  <a:pt x="235883" y="291681"/>
                  <a:pt x="236280" y="291681"/>
                  <a:pt x="236479" y="291483"/>
                </a:cubicBezTo>
                <a:cubicBezTo>
                  <a:pt x="237670" y="291285"/>
                  <a:pt x="238861" y="290888"/>
                  <a:pt x="239854" y="290293"/>
                </a:cubicBezTo>
                <a:cubicBezTo>
                  <a:pt x="240251" y="290095"/>
                  <a:pt x="240648" y="289897"/>
                  <a:pt x="241046" y="289699"/>
                </a:cubicBezTo>
                <a:cubicBezTo>
                  <a:pt x="242435" y="288906"/>
                  <a:pt x="243627" y="288112"/>
                  <a:pt x="244620" y="286923"/>
                </a:cubicBezTo>
                <a:cubicBezTo>
                  <a:pt x="244620" y="286923"/>
                  <a:pt x="244620" y="286923"/>
                  <a:pt x="244818" y="286923"/>
                </a:cubicBezTo>
                <a:cubicBezTo>
                  <a:pt x="250179" y="281569"/>
                  <a:pt x="251569" y="273440"/>
                  <a:pt x="248789" y="266897"/>
                </a:cubicBezTo>
                <a:cubicBezTo>
                  <a:pt x="247995" y="264518"/>
                  <a:pt x="246605" y="262535"/>
                  <a:pt x="244818" y="260751"/>
                </a:cubicBezTo>
                <a:cubicBezTo>
                  <a:pt x="241046" y="257182"/>
                  <a:pt x="241046" y="251234"/>
                  <a:pt x="244818" y="247665"/>
                </a:cubicBezTo>
                <a:lnTo>
                  <a:pt x="264873" y="227441"/>
                </a:lnTo>
                <a:close/>
                <a:moveTo>
                  <a:pt x="115953" y="28374"/>
                </a:moveTo>
                <a:cubicBezTo>
                  <a:pt x="108210" y="28374"/>
                  <a:pt x="100466" y="29168"/>
                  <a:pt x="92920" y="31150"/>
                </a:cubicBezTo>
                <a:lnTo>
                  <a:pt x="138589" y="76753"/>
                </a:lnTo>
                <a:cubicBezTo>
                  <a:pt x="140575" y="78538"/>
                  <a:pt x="141567" y="81115"/>
                  <a:pt x="141369" y="83891"/>
                </a:cubicBezTo>
                <a:lnTo>
                  <a:pt x="138391" y="139209"/>
                </a:lnTo>
                <a:cubicBezTo>
                  <a:pt x="138192" y="143968"/>
                  <a:pt x="134419" y="147735"/>
                  <a:pt x="129654" y="147933"/>
                </a:cubicBezTo>
                <a:lnTo>
                  <a:pt x="74256" y="150907"/>
                </a:lnTo>
                <a:cubicBezTo>
                  <a:pt x="71476" y="151106"/>
                  <a:pt x="68895" y="150114"/>
                  <a:pt x="67108" y="148132"/>
                </a:cubicBezTo>
                <a:lnTo>
                  <a:pt x="21439" y="102529"/>
                </a:lnTo>
                <a:cubicBezTo>
                  <a:pt x="13298" y="135244"/>
                  <a:pt x="22829" y="169942"/>
                  <a:pt x="47053" y="194329"/>
                </a:cubicBezTo>
                <a:cubicBezTo>
                  <a:pt x="65519" y="212570"/>
                  <a:pt x="89743" y="222682"/>
                  <a:pt x="115755" y="222682"/>
                </a:cubicBezTo>
                <a:cubicBezTo>
                  <a:pt x="128065" y="222682"/>
                  <a:pt x="140178" y="220501"/>
                  <a:pt x="151694" y="215941"/>
                </a:cubicBezTo>
                <a:lnTo>
                  <a:pt x="152885" y="215544"/>
                </a:lnTo>
                <a:cubicBezTo>
                  <a:pt x="153481" y="215148"/>
                  <a:pt x="154077" y="214950"/>
                  <a:pt x="154672" y="214751"/>
                </a:cubicBezTo>
                <a:cubicBezTo>
                  <a:pt x="166189" y="209794"/>
                  <a:pt x="176315" y="202855"/>
                  <a:pt x="184853" y="194329"/>
                </a:cubicBezTo>
                <a:cubicBezTo>
                  <a:pt x="194186" y="185010"/>
                  <a:pt x="201334" y="173907"/>
                  <a:pt x="206496" y="161218"/>
                </a:cubicBezTo>
                <a:lnTo>
                  <a:pt x="207092" y="159433"/>
                </a:lnTo>
                <a:cubicBezTo>
                  <a:pt x="207291" y="159037"/>
                  <a:pt x="207489" y="158442"/>
                  <a:pt x="207688" y="158045"/>
                </a:cubicBezTo>
                <a:cubicBezTo>
                  <a:pt x="220197" y="122753"/>
                  <a:pt x="211262" y="83098"/>
                  <a:pt x="184853" y="56728"/>
                </a:cubicBezTo>
                <a:cubicBezTo>
                  <a:pt x="166387" y="38486"/>
                  <a:pt x="141965" y="28374"/>
                  <a:pt x="115953" y="28374"/>
                </a:cubicBezTo>
                <a:close/>
                <a:moveTo>
                  <a:pt x="561321" y="21633"/>
                </a:moveTo>
                <a:lnTo>
                  <a:pt x="514660" y="57917"/>
                </a:lnTo>
                <a:cubicBezTo>
                  <a:pt x="514461" y="58115"/>
                  <a:pt x="514064" y="58314"/>
                  <a:pt x="513866" y="58512"/>
                </a:cubicBezTo>
                <a:cubicBezTo>
                  <a:pt x="512277" y="59503"/>
                  <a:pt x="510887" y="60495"/>
                  <a:pt x="509696" y="61684"/>
                </a:cubicBezTo>
                <a:cubicBezTo>
                  <a:pt x="505328" y="66046"/>
                  <a:pt x="502945" y="71796"/>
                  <a:pt x="502945" y="78141"/>
                </a:cubicBezTo>
                <a:cubicBezTo>
                  <a:pt x="502945" y="84288"/>
                  <a:pt x="505328" y="90037"/>
                  <a:pt x="509696" y="94399"/>
                </a:cubicBezTo>
                <a:cubicBezTo>
                  <a:pt x="518433" y="103123"/>
                  <a:pt x="533722" y="103123"/>
                  <a:pt x="542458" y="94399"/>
                </a:cubicBezTo>
                <a:cubicBezTo>
                  <a:pt x="543650" y="93210"/>
                  <a:pt x="544642" y="92020"/>
                  <a:pt x="545635" y="90236"/>
                </a:cubicBezTo>
                <a:cubicBezTo>
                  <a:pt x="545834" y="90037"/>
                  <a:pt x="546032" y="89641"/>
                  <a:pt x="546231" y="89443"/>
                </a:cubicBezTo>
                <a:lnTo>
                  <a:pt x="582567" y="42848"/>
                </a:lnTo>
                <a:close/>
                <a:moveTo>
                  <a:pt x="556357" y="2004"/>
                </a:moveTo>
                <a:cubicBezTo>
                  <a:pt x="560130" y="-970"/>
                  <a:pt x="565491" y="-573"/>
                  <a:pt x="568668" y="2797"/>
                </a:cubicBezTo>
                <a:lnTo>
                  <a:pt x="601430" y="35512"/>
                </a:lnTo>
                <a:cubicBezTo>
                  <a:pt x="604806" y="38883"/>
                  <a:pt x="605203" y="44038"/>
                  <a:pt x="602225" y="47805"/>
                </a:cubicBezTo>
                <a:lnTo>
                  <a:pt x="561123" y="100348"/>
                </a:lnTo>
                <a:cubicBezTo>
                  <a:pt x="559534" y="103123"/>
                  <a:pt x="557549" y="105503"/>
                  <a:pt x="555563" y="107485"/>
                </a:cubicBezTo>
                <a:cubicBezTo>
                  <a:pt x="547621" y="115416"/>
                  <a:pt x="537296" y="119778"/>
                  <a:pt x="525978" y="119778"/>
                </a:cubicBezTo>
                <a:cubicBezTo>
                  <a:pt x="518036" y="119778"/>
                  <a:pt x="510490" y="117399"/>
                  <a:pt x="503938" y="113235"/>
                </a:cubicBezTo>
                <a:lnTo>
                  <a:pt x="341715" y="275225"/>
                </a:lnTo>
                <a:lnTo>
                  <a:pt x="384405" y="317853"/>
                </a:lnTo>
                <a:cubicBezTo>
                  <a:pt x="385795" y="319241"/>
                  <a:pt x="386391" y="321026"/>
                  <a:pt x="386788" y="322810"/>
                </a:cubicBezTo>
                <a:lnTo>
                  <a:pt x="429478" y="365439"/>
                </a:lnTo>
                <a:cubicBezTo>
                  <a:pt x="441193" y="361672"/>
                  <a:pt x="453504" y="359491"/>
                  <a:pt x="466212" y="359491"/>
                </a:cubicBezTo>
                <a:cubicBezTo>
                  <a:pt x="497187" y="359491"/>
                  <a:pt x="526375" y="371585"/>
                  <a:pt x="548217" y="393396"/>
                </a:cubicBezTo>
                <a:cubicBezTo>
                  <a:pt x="593488" y="438602"/>
                  <a:pt x="593488" y="511963"/>
                  <a:pt x="548217" y="557169"/>
                </a:cubicBezTo>
                <a:cubicBezTo>
                  <a:pt x="526375" y="578979"/>
                  <a:pt x="497187" y="591074"/>
                  <a:pt x="466212" y="591074"/>
                </a:cubicBezTo>
                <a:cubicBezTo>
                  <a:pt x="435236" y="591074"/>
                  <a:pt x="406048" y="578979"/>
                  <a:pt x="384207" y="557169"/>
                </a:cubicBezTo>
                <a:cubicBezTo>
                  <a:pt x="353033" y="526040"/>
                  <a:pt x="342509" y="480041"/>
                  <a:pt x="356408" y="438602"/>
                </a:cubicBezTo>
                <a:lnTo>
                  <a:pt x="316498" y="398749"/>
                </a:lnTo>
                <a:lnTo>
                  <a:pt x="168373" y="546661"/>
                </a:lnTo>
                <a:cubicBezTo>
                  <a:pt x="153481" y="561531"/>
                  <a:pt x="133625" y="569660"/>
                  <a:pt x="112578" y="569660"/>
                </a:cubicBezTo>
                <a:cubicBezTo>
                  <a:pt x="91531" y="569660"/>
                  <a:pt x="71675" y="561531"/>
                  <a:pt x="56783" y="546661"/>
                </a:cubicBezTo>
                <a:cubicBezTo>
                  <a:pt x="41891" y="531790"/>
                  <a:pt x="33750" y="511963"/>
                  <a:pt x="33750" y="490946"/>
                </a:cubicBezTo>
                <a:cubicBezTo>
                  <a:pt x="33750" y="469929"/>
                  <a:pt x="41891" y="450102"/>
                  <a:pt x="56783" y="435231"/>
                </a:cubicBezTo>
                <a:lnTo>
                  <a:pt x="204908" y="287319"/>
                </a:lnTo>
                <a:lnTo>
                  <a:pt x="152687" y="235173"/>
                </a:lnTo>
                <a:cubicBezTo>
                  <a:pt x="140773" y="239139"/>
                  <a:pt x="128463" y="241320"/>
                  <a:pt x="115755" y="241320"/>
                </a:cubicBezTo>
                <a:cubicBezTo>
                  <a:pt x="84780" y="241320"/>
                  <a:pt x="55790" y="229225"/>
                  <a:pt x="33948" y="207415"/>
                </a:cubicBezTo>
                <a:cubicBezTo>
                  <a:pt x="988" y="174502"/>
                  <a:pt x="-9139" y="125132"/>
                  <a:pt x="8731" y="81710"/>
                </a:cubicBezTo>
                <a:cubicBezTo>
                  <a:pt x="9724" y="78934"/>
                  <a:pt x="12305" y="76753"/>
                  <a:pt x="15482" y="76158"/>
                </a:cubicBezTo>
                <a:cubicBezTo>
                  <a:pt x="18461" y="75563"/>
                  <a:pt x="21638" y="76555"/>
                  <a:pt x="23822" y="78736"/>
                </a:cubicBezTo>
                <a:lnTo>
                  <a:pt x="77234" y="132071"/>
                </a:lnTo>
                <a:lnTo>
                  <a:pt x="120322" y="129890"/>
                </a:lnTo>
                <a:lnTo>
                  <a:pt x="122506" y="86865"/>
                </a:lnTo>
                <a:lnTo>
                  <a:pt x="69093" y="33530"/>
                </a:lnTo>
                <a:cubicBezTo>
                  <a:pt x="66909" y="31349"/>
                  <a:pt x="65916" y="28176"/>
                  <a:pt x="66512" y="25202"/>
                </a:cubicBezTo>
                <a:cubicBezTo>
                  <a:pt x="67108" y="22030"/>
                  <a:pt x="69292" y="19452"/>
                  <a:pt x="72072" y="18461"/>
                </a:cubicBezTo>
                <a:cubicBezTo>
                  <a:pt x="86169" y="12711"/>
                  <a:pt x="100863" y="9737"/>
                  <a:pt x="115953" y="9737"/>
                </a:cubicBezTo>
                <a:cubicBezTo>
                  <a:pt x="146929" y="9737"/>
                  <a:pt x="176117" y="21831"/>
                  <a:pt x="197958" y="43641"/>
                </a:cubicBezTo>
                <a:cubicBezTo>
                  <a:pt x="228933" y="74572"/>
                  <a:pt x="239656" y="120770"/>
                  <a:pt x="225757" y="162209"/>
                </a:cubicBezTo>
                <a:lnTo>
                  <a:pt x="280956" y="217329"/>
                </a:lnTo>
                <a:cubicBezTo>
                  <a:pt x="282743" y="217527"/>
                  <a:pt x="284530" y="218320"/>
                  <a:pt x="285920" y="219510"/>
                </a:cubicBezTo>
                <a:lnTo>
                  <a:pt x="328610" y="262139"/>
                </a:lnTo>
                <a:lnTo>
                  <a:pt x="490833" y="100149"/>
                </a:lnTo>
                <a:cubicBezTo>
                  <a:pt x="486663" y="93606"/>
                  <a:pt x="484280" y="86072"/>
                  <a:pt x="484280" y="78141"/>
                </a:cubicBezTo>
                <a:cubicBezTo>
                  <a:pt x="484280" y="66839"/>
                  <a:pt x="488649" y="56529"/>
                  <a:pt x="496591" y="48598"/>
                </a:cubicBezTo>
                <a:cubicBezTo>
                  <a:pt x="498577" y="46417"/>
                  <a:pt x="500959" y="44633"/>
                  <a:pt x="503739" y="430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6" name="Oval 59">
            <a:extLst>
              <a:ext uri="{FF2B5EF4-FFF2-40B4-BE49-F238E27FC236}">
                <a16:creationId xmlns="" xmlns:a16="http://schemas.microsoft.com/office/drawing/2014/main" id="{50765D85-5740-46FB-8BC8-29293C1B0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7674" y="1981995"/>
            <a:ext cx="772319" cy="772423"/>
          </a:xfrm>
          <a:prstGeom prst="wedgeEllipseCallout">
            <a:avLst/>
          </a:prstGeom>
          <a:solidFill>
            <a:srgbClr val="FFC000"/>
          </a:solidFill>
          <a:ln>
            <a:noFill/>
          </a:ln>
          <a:effectLst/>
        </p:spPr>
        <p:txBody>
          <a:bodyPr/>
          <a:lstStyle/>
          <a:p>
            <a:pPr algn="ctr"/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7" name="2">
            <a:extLst>
              <a:ext uri="{FF2B5EF4-FFF2-40B4-BE49-F238E27FC236}">
                <a16:creationId xmlns="" xmlns:a16="http://schemas.microsoft.com/office/drawing/2014/main" id="{2CB5D5DA-B49F-4FDD-8EF4-DD4BA8A6D8DA}"/>
              </a:ext>
            </a:extLst>
          </p:cNvPr>
          <p:cNvSpPr>
            <a:spLocks noChangeAspect="1"/>
          </p:cNvSpPr>
          <p:nvPr/>
        </p:nvSpPr>
        <p:spPr>
          <a:xfrm>
            <a:off x="5140549" y="2180343"/>
            <a:ext cx="415075" cy="356616"/>
          </a:xfrm>
          <a:custGeom>
            <a:avLst/>
            <a:gdLst>
              <a:gd name="T0" fmla="*/ 4147 w 4873"/>
              <a:gd name="T1" fmla="*/ 138 h 4193"/>
              <a:gd name="T2" fmla="*/ 894 w 4873"/>
              <a:gd name="T3" fmla="*/ 0 h 4193"/>
              <a:gd name="T4" fmla="*/ 202 w 4873"/>
              <a:gd name="T5" fmla="*/ 585 h 4193"/>
              <a:gd name="T6" fmla="*/ 288 w 4873"/>
              <a:gd name="T7" fmla="*/ 663 h 4193"/>
              <a:gd name="T8" fmla="*/ 894 w 4873"/>
              <a:gd name="T9" fmla="*/ 116 h 4193"/>
              <a:gd name="T10" fmla="*/ 4050 w 4873"/>
              <a:gd name="T11" fmla="*/ 204 h 4193"/>
              <a:gd name="T12" fmla="*/ 4756 w 4873"/>
              <a:gd name="T13" fmla="*/ 1360 h 4193"/>
              <a:gd name="T14" fmla="*/ 4678 w 4873"/>
              <a:gd name="T15" fmla="*/ 4076 h 4193"/>
              <a:gd name="T16" fmla="*/ 4219 w 4873"/>
              <a:gd name="T17" fmla="*/ 3195 h 4193"/>
              <a:gd name="T18" fmla="*/ 4528 w 4873"/>
              <a:gd name="T19" fmla="*/ 3149 h 4193"/>
              <a:gd name="T20" fmla="*/ 4080 w 4873"/>
              <a:gd name="T21" fmla="*/ 2496 h 4193"/>
              <a:gd name="T22" fmla="*/ 3916 w 4873"/>
              <a:gd name="T23" fmla="*/ 2497 h 4193"/>
              <a:gd name="T24" fmla="*/ 3484 w 4873"/>
              <a:gd name="T25" fmla="*/ 3149 h 4193"/>
              <a:gd name="T26" fmla="*/ 3777 w 4873"/>
              <a:gd name="T27" fmla="*/ 3195 h 4193"/>
              <a:gd name="T28" fmla="*/ 2925 w 4873"/>
              <a:gd name="T29" fmla="*/ 4076 h 4193"/>
              <a:gd name="T30" fmla="*/ 3151 w 4873"/>
              <a:gd name="T31" fmla="*/ 3195 h 4193"/>
              <a:gd name="T32" fmla="*/ 3219 w 4873"/>
              <a:gd name="T33" fmla="*/ 3055 h 4193"/>
              <a:gd name="T34" fmla="*/ 2704 w 4873"/>
              <a:gd name="T35" fmla="*/ 2454 h 4193"/>
              <a:gd name="T36" fmla="*/ 2204 w 4873"/>
              <a:gd name="T37" fmla="*/ 3055 h 4193"/>
              <a:gd name="T38" fmla="*/ 2274 w 4873"/>
              <a:gd name="T39" fmla="*/ 3195 h 4193"/>
              <a:gd name="T40" fmla="*/ 2483 w 4873"/>
              <a:gd name="T41" fmla="*/ 4076 h 4193"/>
              <a:gd name="T42" fmla="*/ 117 w 4873"/>
              <a:gd name="T43" fmla="*/ 3908 h 4193"/>
              <a:gd name="T44" fmla="*/ 285 w 4873"/>
              <a:gd name="T45" fmla="*/ 1135 h 4193"/>
              <a:gd name="T46" fmla="*/ 4103 w 4873"/>
              <a:gd name="T47" fmla="*/ 1077 h 4193"/>
              <a:gd name="T48" fmla="*/ 285 w 4873"/>
              <a:gd name="T49" fmla="*/ 1019 h 4193"/>
              <a:gd name="T50" fmla="*/ 0 w 4873"/>
              <a:gd name="T51" fmla="*/ 3908 h 4193"/>
              <a:gd name="T52" fmla="*/ 2541 w 4873"/>
              <a:gd name="T53" fmla="*/ 4193 h 4193"/>
              <a:gd name="T54" fmla="*/ 2599 w 4873"/>
              <a:gd name="T55" fmla="*/ 3137 h 4193"/>
              <a:gd name="T56" fmla="*/ 2332 w 4873"/>
              <a:gd name="T57" fmla="*/ 3079 h 4193"/>
              <a:gd name="T58" fmla="*/ 3090 w 4873"/>
              <a:gd name="T59" fmla="*/ 3079 h 4193"/>
              <a:gd name="T60" fmla="*/ 2809 w 4873"/>
              <a:gd name="T61" fmla="*/ 3137 h 4193"/>
              <a:gd name="T62" fmla="*/ 2867 w 4873"/>
              <a:gd name="T63" fmla="*/ 4193 h 4193"/>
              <a:gd name="T64" fmla="*/ 3892 w 4873"/>
              <a:gd name="T65" fmla="*/ 4135 h 4193"/>
              <a:gd name="T66" fmla="*/ 3835 w 4873"/>
              <a:gd name="T67" fmla="*/ 3079 h 4193"/>
              <a:gd name="T68" fmla="*/ 3999 w 4873"/>
              <a:gd name="T69" fmla="*/ 2581 h 4193"/>
              <a:gd name="T70" fmla="*/ 4161 w 4873"/>
              <a:gd name="T71" fmla="*/ 3079 h 4193"/>
              <a:gd name="T72" fmla="*/ 4104 w 4873"/>
              <a:gd name="T73" fmla="*/ 4135 h 4193"/>
              <a:gd name="T74" fmla="*/ 4678 w 4873"/>
              <a:gd name="T75" fmla="*/ 4193 h 4193"/>
              <a:gd name="T76" fmla="*/ 4873 w 4873"/>
              <a:gd name="T77" fmla="*/ 1360 h 4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873" h="4193">
                <a:moveTo>
                  <a:pt x="4786" y="1078"/>
                </a:moveTo>
                <a:lnTo>
                  <a:pt x="4147" y="138"/>
                </a:lnTo>
                <a:cubicBezTo>
                  <a:pt x="4094" y="60"/>
                  <a:pt x="3979" y="0"/>
                  <a:pt x="3885" y="0"/>
                </a:cubicBezTo>
                <a:lnTo>
                  <a:pt x="894" y="0"/>
                </a:lnTo>
                <a:cubicBezTo>
                  <a:pt x="803" y="0"/>
                  <a:pt x="684" y="53"/>
                  <a:pt x="623" y="120"/>
                </a:cubicBezTo>
                <a:lnTo>
                  <a:pt x="202" y="585"/>
                </a:lnTo>
                <a:cubicBezTo>
                  <a:pt x="180" y="609"/>
                  <a:pt x="182" y="646"/>
                  <a:pt x="206" y="667"/>
                </a:cubicBezTo>
                <a:cubicBezTo>
                  <a:pt x="230" y="689"/>
                  <a:pt x="266" y="687"/>
                  <a:pt x="288" y="663"/>
                </a:cubicBezTo>
                <a:lnTo>
                  <a:pt x="709" y="198"/>
                </a:lnTo>
                <a:cubicBezTo>
                  <a:pt x="749" y="155"/>
                  <a:pt x="835" y="116"/>
                  <a:pt x="894" y="116"/>
                </a:cubicBezTo>
                <a:lnTo>
                  <a:pt x="3885" y="116"/>
                </a:lnTo>
                <a:cubicBezTo>
                  <a:pt x="3941" y="116"/>
                  <a:pt x="4019" y="158"/>
                  <a:pt x="4050" y="204"/>
                </a:cubicBezTo>
                <a:lnTo>
                  <a:pt x="4689" y="1144"/>
                </a:lnTo>
                <a:cubicBezTo>
                  <a:pt x="4725" y="1196"/>
                  <a:pt x="4756" y="1297"/>
                  <a:pt x="4756" y="1360"/>
                </a:cubicBezTo>
                <a:lnTo>
                  <a:pt x="4756" y="3998"/>
                </a:lnTo>
                <a:cubicBezTo>
                  <a:pt x="4756" y="4041"/>
                  <a:pt x="4721" y="4076"/>
                  <a:pt x="4678" y="4076"/>
                </a:cubicBezTo>
                <a:lnTo>
                  <a:pt x="4219" y="4076"/>
                </a:lnTo>
                <a:lnTo>
                  <a:pt x="4219" y="3195"/>
                </a:lnTo>
                <a:lnTo>
                  <a:pt x="4444" y="3195"/>
                </a:lnTo>
                <a:cubicBezTo>
                  <a:pt x="4483" y="3195"/>
                  <a:pt x="4513" y="3178"/>
                  <a:pt x="4528" y="3149"/>
                </a:cubicBezTo>
                <a:cubicBezTo>
                  <a:pt x="4542" y="3120"/>
                  <a:pt x="4537" y="3085"/>
                  <a:pt x="4513" y="3055"/>
                </a:cubicBezTo>
                <a:lnTo>
                  <a:pt x="4080" y="2496"/>
                </a:lnTo>
                <a:cubicBezTo>
                  <a:pt x="4059" y="2469"/>
                  <a:pt x="4029" y="2454"/>
                  <a:pt x="3998" y="2454"/>
                </a:cubicBezTo>
                <a:cubicBezTo>
                  <a:pt x="3966" y="2455"/>
                  <a:pt x="3936" y="2470"/>
                  <a:pt x="3916" y="2497"/>
                </a:cubicBezTo>
                <a:lnTo>
                  <a:pt x="3498" y="3055"/>
                </a:lnTo>
                <a:cubicBezTo>
                  <a:pt x="3475" y="3086"/>
                  <a:pt x="3470" y="3120"/>
                  <a:pt x="3484" y="3149"/>
                </a:cubicBezTo>
                <a:cubicBezTo>
                  <a:pt x="3499" y="3178"/>
                  <a:pt x="3529" y="3195"/>
                  <a:pt x="3568" y="3195"/>
                </a:cubicBezTo>
                <a:lnTo>
                  <a:pt x="3777" y="3195"/>
                </a:lnTo>
                <a:lnTo>
                  <a:pt x="3777" y="4076"/>
                </a:lnTo>
                <a:lnTo>
                  <a:pt x="2925" y="4076"/>
                </a:lnTo>
                <a:lnTo>
                  <a:pt x="2925" y="3195"/>
                </a:lnTo>
                <a:lnTo>
                  <a:pt x="3151" y="3195"/>
                </a:lnTo>
                <a:cubicBezTo>
                  <a:pt x="3189" y="3195"/>
                  <a:pt x="3219" y="3178"/>
                  <a:pt x="3234" y="3149"/>
                </a:cubicBezTo>
                <a:cubicBezTo>
                  <a:pt x="3248" y="3120"/>
                  <a:pt x="3243" y="3085"/>
                  <a:pt x="3219" y="3055"/>
                </a:cubicBezTo>
                <a:lnTo>
                  <a:pt x="2786" y="2496"/>
                </a:lnTo>
                <a:cubicBezTo>
                  <a:pt x="2765" y="2469"/>
                  <a:pt x="2736" y="2454"/>
                  <a:pt x="2704" y="2454"/>
                </a:cubicBezTo>
                <a:cubicBezTo>
                  <a:pt x="2672" y="2455"/>
                  <a:pt x="2642" y="2470"/>
                  <a:pt x="2622" y="2497"/>
                </a:cubicBezTo>
                <a:lnTo>
                  <a:pt x="2204" y="3055"/>
                </a:lnTo>
                <a:cubicBezTo>
                  <a:pt x="2181" y="3086"/>
                  <a:pt x="2176" y="3120"/>
                  <a:pt x="2191" y="3149"/>
                </a:cubicBezTo>
                <a:cubicBezTo>
                  <a:pt x="2205" y="3178"/>
                  <a:pt x="2235" y="3195"/>
                  <a:pt x="2274" y="3195"/>
                </a:cubicBezTo>
                <a:lnTo>
                  <a:pt x="2483" y="3195"/>
                </a:lnTo>
                <a:lnTo>
                  <a:pt x="2483" y="4076"/>
                </a:lnTo>
                <a:lnTo>
                  <a:pt x="285" y="4076"/>
                </a:lnTo>
                <a:cubicBezTo>
                  <a:pt x="192" y="4076"/>
                  <a:pt x="117" y="4001"/>
                  <a:pt x="117" y="3908"/>
                </a:cubicBezTo>
                <a:lnTo>
                  <a:pt x="117" y="1304"/>
                </a:lnTo>
                <a:cubicBezTo>
                  <a:pt x="117" y="1211"/>
                  <a:pt x="192" y="1135"/>
                  <a:pt x="285" y="1135"/>
                </a:cubicBezTo>
                <a:lnTo>
                  <a:pt x="4045" y="1135"/>
                </a:lnTo>
                <a:cubicBezTo>
                  <a:pt x="4077" y="1135"/>
                  <a:pt x="4103" y="1109"/>
                  <a:pt x="4103" y="1077"/>
                </a:cubicBezTo>
                <a:cubicBezTo>
                  <a:pt x="4103" y="1045"/>
                  <a:pt x="4077" y="1019"/>
                  <a:pt x="4045" y="1019"/>
                </a:cubicBezTo>
                <a:lnTo>
                  <a:pt x="285" y="1019"/>
                </a:lnTo>
                <a:cubicBezTo>
                  <a:pt x="128" y="1019"/>
                  <a:pt x="0" y="1147"/>
                  <a:pt x="0" y="1304"/>
                </a:cubicBezTo>
                <a:lnTo>
                  <a:pt x="0" y="3908"/>
                </a:lnTo>
                <a:cubicBezTo>
                  <a:pt x="0" y="4065"/>
                  <a:pt x="128" y="4193"/>
                  <a:pt x="285" y="4193"/>
                </a:cubicBezTo>
                <a:lnTo>
                  <a:pt x="2541" y="4193"/>
                </a:lnTo>
                <a:cubicBezTo>
                  <a:pt x="2573" y="4193"/>
                  <a:pt x="2599" y="4167"/>
                  <a:pt x="2599" y="4135"/>
                </a:cubicBezTo>
                <a:lnTo>
                  <a:pt x="2599" y="3137"/>
                </a:lnTo>
                <a:cubicBezTo>
                  <a:pt x="2599" y="3105"/>
                  <a:pt x="2573" y="3079"/>
                  <a:pt x="2541" y="3079"/>
                </a:cubicBezTo>
                <a:lnTo>
                  <a:pt x="2332" y="3079"/>
                </a:lnTo>
                <a:lnTo>
                  <a:pt x="2705" y="2581"/>
                </a:lnTo>
                <a:lnTo>
                  <a:pt x="3090" y="3079"/>
                </a:lnTo>
                <a:lnTo>
                  <a:pt x="2867" y="3079"/>
                </a:lnTo>
                <a:cubicBezTo>
                  <a:pt x="2835" y="3079"/>
                  <a:pt x="2809" y="3105"/>
                  <a:pt x="2809" y="3137"/>
                </a:cubicBezTo>
                <a:lnTo>
                  <a:pt x="2809" y="4135"/>
                </a:lnTo>
                <a:cubicBezTo>
                  <a:pt x="2809" y="4167"/>
                  <a:pt x="2835" y="4193"/>
                  <a:pt x="2867" y="4193"/>
                </a:cubicBezTo>
                <a:lnTo>
                  <a:pt x="3833" y="4193"/>
                </a:lnTo>
                <a:cubicBezTo>
                  <a:pt x="3866" y="4193"/>
                  <a:pt x="3892" y="4167"/>
                  <a:pt x="3892" y="4135"/>
                </a:cubicBezTo>
                <a:cubicBezTo>
                  <a:pt x="3892" y="4133"/>
                  <a:pt x="3893" y="3137"/>
                  <a:pt x="3893" y="3137"/>
                </a:cubicBezTo>
                <a:cubicBezTo>
                  <a:pt x="3893" y="3105"/>
                  <a:pt x="3867" y="3079"/>
                  <a:pt x="3835" y="3079"/>
                </a:cubicBezTo>
                <a:lnTo>
                  <a:pt x="3626" y="3079"/>
                </a:lnTo>
                <a:lnTo>
                  <a:pt x="3999" y="2581"/>
                </a:lnTo>
                <a:lnTo>
                  <a:pt x="4384" y="3079"/>
                </a:lnTo>
                <a:lnTo>
                  <a:pt x="4161" y="3079"/>
                </a:lnTo>
                <a:cubicBezTo>
                  <a:pt x="4129" y="3079"/>
                  <a:pt x="4103" y="3105"/>
                  <a:pt x="4103" y="3137"/>
                </a:cubicBezTo>
                <a:cubicBezTo>
                  <a:pt x="4103" y="3137"/>
                  <a:pt x="4104" y="4133"/>
                  <a:pt x="4104" y="4135"/>
                </a:cubicBezTo>
                <a:cubicBezTo>
                  <a:pt x="4104" y="4167"/>
                  <a:pt x="4130" y="4193"/>
                  <a:pt x="4162" y="4193"/>
                </a:cubicBezTo>
                <a:lnTo>
                  <a:pt x="4678" y="4193"/>
                </a:lnTo>
                <a:cubicBezTo>
                  <a:pt x="4785" y="4193"/>
                  <a:pt x="4873" y="4106"/>
                  <a:pt x="4873" y="3998"/>
                </a:cubicBezTo>
                <a:lnTo>
                  <a:pt x="4873" y="1360"/>
                </a:lnTo>
                <a:cubicBezTo>
                  <a:pt x="4873" y="1274"/>
                  <a:pt x="4835" y="1150"/>
                  <a:pt x="4786" y="10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8" name="等腰三角形 57">
            <a:extLst>
              <a:ext uri="{FF2B5EF4-FFF2-40B4-BE49-F238E27FC236}">
                <a16:creationId xmlns="" xmlns:a16="http://schemas.microsoft.com/office/drawing/2014/main" id="{A16F2375-E77E-4B42-9FBF-A82432FF8386}"/>
              </a:ext>
            </a:extLst>
          </p:cNvPr>
          <p:cNvSpPr/>
          <p:nvPr/>
        </p:nvSpPr>
        <p:spPr>
          <a:xfrm rot="5400000">
            <a:off x="1394298" y="5658178"/>
            <a:ext cx="412092" cy="263579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9" name="TextBox 34">
            <a:extLst>
              <a:ext uri="{FF2B5EF4-FFF2-40B4-BE49-F238E27FC236}">
                <a16:creationId xmlns="" xmlns:a16="http://schemas.microsoft.com/office/drawing/2014/main" id="{153295C0-EF44-4437-9226-3852E31D9B8E}"/>
              </a:ext>
            </a:extLst>
          </p:cNvPr>
          <p:cNvSpPr txBox="1"/>
          <p:nvPr/>
        </p:nvSpPr>
        <p:spPr>
          <a:xfrm>
            <a:off x="1948560" y="5435659"/>
            <a:ext cx="8195775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函数名、类中的属性名和方法名，应全部使用小写字母，多个单词之间可以用</a:t>
            </a:r>
            <a:r>
              <a:rPr lang="zh-CN" altLang="en-US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下划线分隔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。常量名应全部使用大写字母，单词之间可以用下划线分隔。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19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．本书中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程序的命名约定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19" name="直接箭头连接符 18"/>
          <p:cNvCxnSpPr/>
          <p:nvPr/>
        </p:nvCxnSpPr>
        <p:spPr bwMode="auto">
          <a:xfrm>
            <a:off x="669925" y="2596270"/>
            <a:ext cx="10850563" cy="0"/>
          </a:xfrm>
          <a:prstGeom prst="straightConnector1">
            <a:avLst/>
          </a:prstGeom>
          <a:ln w="15875" cap="rnd">
            <a:solidFill>
              <a:schemeClr val="bg1">
                <a:lumMod val="85000"/>
              </a:schemeClr>
            </a:solidFill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任意多边形: 形状 3"/>
          <p:cNvSpPr/>
          <p:nvPr/>
        </p:nvSpPr>
        <p:spPr bwMode="auto">
          <a:xfrm flipV="1">
            <a:off x="723034" y="2867058"/>
            <a:ext cx="2395683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任意多边形: 形状 4"/>
          <p:cNvSpPr/>
          <p:nvPr/>
        </p:nvSpPr>
        <p:spPr bwMode="auto">
          <a:xfrm flipV="1">
            <a:off x="3466235" y="2867058"/>
            <a:ext cx="2691678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任意多边形: 形状 5"/>
          <p:cNvSpPr/>
          <p:nvPr/>
        </p:nvSpPr>
        <p:spPr bwMode="auto">
          <a:xfrm flipV="1">
            <a:off x="6431452" y="2867058"/>
            <a:ext cx="2395683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任意多边形: 形状 6"/>
          <p:cNvSpPr/>
          <p:nvPr/>
        </p:nvSpPr>
        <p:spPr bwMode="auto">
          <a:xfrm flipV="1">
            <a:off x="9124805" y="2867058"/>
            <a:ext cx="2395683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025063" y="3442297"/>
            <a:ext cx="1912274" cy="1692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fontAlgn="auto">
              <a:lnSpc>
                <a:spcPts val="2200"/>
              </a:lnSpc>
            </a:pP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常量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名称全部采用大写字母。如果常量名称由多个独立单词组合而成，则使用</a:t>
            </a: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下划线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_”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分隔单词。例如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YEAR 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WEEK_OF_MONTH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660775" y="3427851"/>
            <a:ext cx="2373313" cy="253915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lvl="0">
              <a:lnSpc>
                <a:spcPts val="2200"/>
              </a:lnSpc>
            </a:pP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类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名使用大驼峰法，首字母采用大写形式。如果类名由多个独立单词组合而成，</a:t>
            </a: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使用下划线“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_”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分隔单词，也可以将每个独立单词大写</a:t>
            </a: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。异常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名：异常属于类， 其命名规则与类相同， 通常使用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Error 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作为后缀， </a:t>
            </a: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</a:t>
            </a:r>
            <a:r>
              <a:rPr lang="en-US" altLang="zh-CN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650798" y="3340862"/>
            <a:ext cx="1733299" cy="84638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lvl="0">
              <a:lnSpc>
                <a:spcPts val="2200"/>
              </a:lnSpc>
            </a:pP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名称首字母采用大写形式，尽量简短，不推荐使用下划线。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9344151" y="3454993"/>
            <a:ext cx="1822786" cy="1692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lvl="0">
              <a:lnSpc>
                <a:spcPts val="2200"/>
              </a:lnSpc>
            </a:pP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包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名全部使用小写字母，尽量简短，不推荐使用下划线，例如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mypackage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文件名全部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使用小写字母，可使用下划线。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" name="椭圆 42"/>
          <p:cNvSpPr/>
          <p:nvPr/>
        </p:nvSpPr>
        <p:spPr bwMode="auto">
          <a:xfrm>
            <a:off x="18605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4" name="椭圆 43"/>
          <p:cNvSpPr/>
          <p:nvPr/>
        </p:nvSpPr>
        <p:spPr bwMode="auto">
          <a:xfrm>
            <a:off x="1920876" y="2535946"/>
            <a:ext cx="120650" cy="120650"/>
          </a:xfrm>
          <a:prstGeom prst="ellipse">
            <a:avLst/>
          </a:prstGeom>
          <a:solidFill>
            <a:srgbClr val="7ABAB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5" name="椭圆 44"/>
          <p:cNvSpPr/>
          <p:nvPr/>
        </p:nvSpPr>
        <p:spPr bwMode="auto">
          <a:xfrm>
            <a:off x="46037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lvl="0" algn="r" fontAlgn="base">
              <a:buClrTx/>
              <a:buSzTx/>
              <a:buFontTx/>
              <a:defRPr/>
            </a:pPr>
            <a:endParaRPr lang="zh-CN" altLang="en-US" sz="16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6" name="椭圆 45"/>
          <p:cNvSpPr/>
          <p:nvPr/>
        </p:nvSpPr>
        <p:spPr bwMode="auto">
          <a:xfrm>
            <a:off x="4664076" y="2535946"/>
            <a:ext cx="120650" cy="120650"/>
          </a:xfrm>
          <a:prstGeom prst="ellipse">
            <a:avLst/>
          </a:prstGeom>
          <a:solidFill>
            <a:srgbClr val="E8B9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7" name="椭圆 46"/>
          <p:cNvSpPr/>
          <p:nvPr/>
        </p:nvSpPr>
        <p:spPr bwMode="auto">
          <a:xfrm>
            <a:off x="73469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8" name="椭圆 47"/>
          <p:cNvSpPr/>
          <p:nvPr/>
        </p:nvSpPr>
        <p:spPr bwMode="auto">
          <a:xfrm>
            <a:off x="7407276" y="2535946"/>
            <a:ext cx="120650" cy="120650"/>
          </a:xfrm>
          <a:prstGeom prst="ellipse">
            <a:avLst/>
          </a:prstGeom>
          <a:solidFill>
            <a:srgbClr val="7ABAB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9" name="椭圆 48"/>
          <p:cNvSpPr/>
          <p:nvPr/>
        </p:nvSpPr>
        <p:spPr bwMode="auto">
          <a:xfrm>
            <a:off x="100901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10150476" y="2535946"/>
            <a:ext cx="120650" cy="120650"/>
          </a:xfrm>
          <a:prstGeom prst="ellipse">
            <a:avLst/>
          </a:prstGeom>
          <a:solidFill>
            <a:srgbClr val="E8B9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" name="矩形: 圆角 26"/>
          <p:cNvSpPr/>
          <p:nvPr/>
        </p:nvSpPr>
        <p:spPr>
          <a:xfrm>
            <a:off x="10250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3A4187"/>
          </a:solidFill>
          <a:ln>
            <a:noFill/>
          </a:ln>
          <a:effectLst>
            <a:outerShdw blurRad="101600" dist="38100" dir="2700000" algn="tl" rotWithShape="0">
              <a:srgbClr val="2E7EA4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1871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3" name="矩形: 圆角 42"/>
          <p:cNvSpPr/>
          <p:nvPr/>
        </p:nvSpPr>
        <p:spPr>
          <a:xfrm>
            <a:off x="37682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  <a:effectLst>
            <a:outerShdw blurRad="101600" dist="38100" dir="2700000" algn="tl" rotWithShape="0">
              <a:srgbClr val="D3B76A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39303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5" name="矩形: 圆角 47"/>
          <p:cNvSpPr/>
          <p:nvPr/>
        </p:nvSpPr>
        <p:spPr>
          <a:xfrm>
            <a:off x="65114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28A7E1"/>
          </a:solidFill>
          <a:ln>
            <a:noFill/>
          </a:ln>
          <a:effectLst>
            <a:outerShdw blurRad="101600" dist="38100" dir="2700000" algn="tl" rotWithShape="0">
              <a:srgbClr val="2E7EA4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66735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7" name="矩形: 圆角 52"/>
          <p:cNvSpPr/>
          <p:nvPr/>
        </p:nvSpPr>
        <p:spPr>
          <a:xfrm>
            <a:off x="92546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  <a:effectLst>
            <a:outerShdw blurRad="101600" dist="38100" dir="2700000" algn="tl" rotWithShape="0">
              <a:srgbClr val="D3B76A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94167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．本书中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程序的命名约定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19" name="直接箭头连接符 18"/>
          <p:cNvCxnSpPr/>
          <p:nvPr/>
        </p:nvCxnSpPr>
        <p:spPr bwMode="auto">
          <a:xfrm>
            <a:off x="669925" y="2596270"/>
            <a:ext cx="10850563" cy="0"/>
          </a:xfrm>
          <a:prstGeom prst="straightConnector1">
            <a:avLst/>
          </a:prstGeom>
          <a:ln w="15875" cap="rnd">
            <a:solidFill>
              <a:schemeClr val="bg1">
                <a:lumMod val="85000"/>
              </a:schemeClr>
            </a:solidFill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任意多边形: 形状 3"/>
          <p:cNvSpPr/>
          <p:nvPr/>
        </p:nvSpPr>
        <p:spPr bwMode="auto">
          <a:xfrm flipV="1">
            <a:off x="723034" y="2867058"/>
            <a:ext cx="2395683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任意多边形: 形状 4"/>
          <p:cNvSpPr/>
          <p:nvPr/>
        </p:nvSpPr>
        <p:spPr bwMode="auto">
          <a:xfrm flipV="1">
            <a:off x="3466235" y="2867058"/>
            <a:ext cx="2691678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任意多边形: 形状 5"/>
          <p:cNvSpPr/>
          <p:nvPr/>
        </p:nvSpPr>
        <p:spPr bwMode="auto">
          <a:xfrm flipV="1">
            <a:off x="6431452" y="2867058"/>
            <a:ext cx="2395683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任意多边形: 形状 6"/>
          <p:cNvSpPr/>
          <p:nvPr/>
        </p:nvSpPr>
        <p:spPr bwMode="auto">
          <a:xfrm flipV="1">
            <a:off x="9124805" y="2867058"/>
            <a:ext cx="2395683" cy="3229735"/>
          </a:xfrm>
          <a:custGeom>
            <a:avLst/>
            <a:gdLst>
              <a:gd name="connsiteX0" fmla="*/ 46915 w 2171991"/>
              <a:gd name="connsiteY0" fmla="*/ 0 h 2364228"/>
              <a:gd name="connsiteX1" fmla="*/ 2125076 w 2171991"/>
              <a:gd name="connsiteY1" fmla="*/ 0 h 2364228"/>
              <a:gd name="connsiteX2" fmla="*/ 2171991 w 2171991"/>
              <a:gd name="connsiteY2" fmla="*/ 46915 h 2364228"/>
              <a:gd name="connsiteX3" fmla="*/ 2171991 w 2171991"/>
              <a:gd name="connsiteY3" fmla="*/ 2060665 h 2364228"/>
              <a:gd name="connsiteX4" fmla="*/ 2125076 w 2171991"/>
              <a:gd name="connsiteY4" fmla="*/ 2107580 h 2364228"/>
              <a:gd name="connsiteX5" fmla="*/ 1234851 w 2171991"/>
              <a:gd name="connsiteY5" fmla="*/ 2107580 h 2364228"/>
              <a:gd name="connsiteX6" fmla="*/ 1085995 w 2171991"/>
              <a:gd name="connsiteY6" fmla="*/ 2364228 h 2364228"/>
              <a:gd name="connsiteX7" fmla="*/ 937139 w 2171991"/>
              <a:gd name="connsiteY7" fmla="*/ 2107580 h 2364228"/>
              <a:gd name="connsiteX8" fmla="*/ 46915 w 2171991"/>
              <a:gd name="connsiteY8" fmla="*/ 2107580 h 2364228"/>
              <a:gd name="connsiteX9" fmla="*/ 0 w 2171991"/>
              <a:gd name="connsiteY9" fmla="*/ 2060665 h 2364228"/>
              <a:gd name="connsiteX10" fmla="*/ 0 w 2171991"/>
              <a:gd name="connsiteY10" fmla="*/ 46915 h 2364228"/>
              <a:gd name="connsiteX11" fmla="*/ 46915 w 2171991"/>
              <a:gd name="connsiteY11" fmla="*/ 0 h 23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1991" h="2364228">
                <a:moveTo>
                  <a:pt x="46915" y="0"/>
                </a:moveTo>
                <a:lnTo>
                  <a:pt x="2125076" y="0"/>
                </a:lnTo>
                <a:cubicBezTo>
                  <a:pt x="2150986" y="0"/>
                  <a:pt x="2171991" y="21005"/>
                  <a:pt x="2171991" y="46915"/>
                </a:cubicBezTo>
                <a:lnTo>
                  <a:pt x="2171991" y="2060665"/>
                </a:lnTo>
                <a:cubicBezTo>
                  <a:pt x="2171991" y="2086575"/>
                  <a:pt x="2150986" y="2107580"/>
                  <a:pt x="2125076" y="2107580"/>
                </a:cubicBezTo>
                <a:lnTo>
                  <a:pt x="1234851" y="2107580"/>
                </a:lnTo>
                <a:lnTo>
                  <a:pt x="1085995" y="2364228"/>
                </a:lnTo>
                <a:lnTo>
                  <a:pt x="937139" y="2107580"/>
                </a:lnTo>
                <a:lnTo>
                  <a:pt x="46915" y="2107580"/>
                </a:lnTo>
                <a:cubicBezTo>
                  <a:pt x="21005" y="2107580"/>
                  <a:pt x="0" y="2086575"/>
                  <a:pt x="0" y="2060665"/>
                </a:cubicBezTo>
                <a:lnTo>
                  <a:pt x="0" y="46915"/>
                </a:lnTo>
                <a:cubicBezTo>
                  <a:pt x="0" y="21005"/>
                  <a:pt x="21005" y="0"/>
                  <a:pt x="4691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bg2">
                <a:lumMod val="2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025063" y="3442297"/>
            <a:ext cx="1912274" cy="167719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fontAlgn="auto">
              <a:lnSpc>
                <a:spcPts val="2200"/>
              </a:lnSpc>
            </a:pP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名全部使用小写字母，尽量简短，如果由多个单词构成，可以使用下划线</a:t>
            </a: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分隔多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个单词。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660775" y="3427851"/>
            <a:ext cx="2373313" cy="223535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lvl="0">
              <a:lnSpc>
                <a:spcPts val="2200"/>
              </a:lnSpc>
            </a:pP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函数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名、类的属性名和方法名全部使用小写字母，多个单词之间使用下划线“</a:t>
            </a:r>
            <a:r>
              <a:rPr lang="en-US" altLang="zh-CN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_” 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大写字母分隔。变量名全部使用小写字母，如果由多个单词构成，可以用下划线或</a:t>
            </a:r>
            <a:r>
              <a:rPr lang="zh-CN" alt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大写字母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分隔单词。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650798" y="3415302"/>
            <a:ext cx="2039177" cy="11285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lvl="0">
              <a:lnSpc>
                <a:spcPts val="2200"/>
              </a:lnSpc>
            </a:pP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或函数内部受保护的模块变量名或函数名使用单下划线“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_”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开头。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9479280" y="3427851"/>
            <a:ext cx="1822786" cy="11285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 kern="1400" spc="100">
                <a:solidFill>
                  <a:schemeClr val="bg2">
                    <a:lumMod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 lvl="0">
              <a:lnSpc>
                <a:spcPts val="2200"/>
              </a:lnSpc>
            </a:pPr>
            <a:r>
              <a:rPr lang="zh-CN" alt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类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内部私有的类实例属性名或方法名使用双下划线“</a:t>
            </a:r>
            <a:r>
              <a:rPr lang="en-US" alt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__”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开头。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" name="椭圆 42"/>
          <p:cNvSpPr/>
          <p:nvPr/>
        </p:nvSpPr>
        <p:spPr bwMode="auto">
          <a:xfrm>
            <a:off x="18605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4" name="椭圆 43"/>
          <p:cNvSpPr/>
          <p:nvPr/>
        </p:nvSpPr>
        <p:spPr bwMode="auto">
          <a:xfrm>
            <a:off x="1920876" y="2535946"/>
            <a:ext cx="120650" cy="120650"/>
          </a:xfrm>
          <a:prstGeom prst="ellipse">
            <a:avLst/>
          </a:prstGeom>
          <a:solidFill>
            <a:srgbClr val="7ABAB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5" name="椭圆 44"/>
          <p:cNvSpPr/>
          <p:nvPr/>
        </p:nvSpPr>
        <p:spPr bwMode="auto">
          <a:xfrm>
            <a:off x="46037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lvl="0" algn="r" fontAlgn="base">
              <a:buClrTx/>
              <a:buSzTx/>
              <a:buFontTx/>
              <a:defRPr/>
            </a:pPr>
            <a:endParaRPr lang="zh-CN" altLang="en-US" sz="16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6" name="椭圆 45"/>
          <p:cNvSpPr/>
          <p:nvPr/>
        </p:nvSpPr>
        <p:spPr bwMode="auto">
          <a:xfrm>
            <a:off x="4664076" y="2535946"/>
            <a:ext cx="120650" cy="120650"/>
          </a:xfrm>
          <a:prstGeom prst="ellipse">
            <a:avLst/>
          </a:prstGeom>
          <a:solidFill>
            <a:srgbClr val="E8B9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7" name="椭圆 46"/>
          <p:cNvSpPr/>
          <p:nvPr/>
        </p:nvSpPr>
        <p:spPr bwMode="auto">
          <a:xfrm>
            <a:off x="73469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8" name="椭圆 47"/>
          <p:cNvSpPr/>
          <p:nvPr/>
        </p:nvSpPr>
        <p:spPr bwMode="auto">
          <a:xfrm>
            <a:off x="7407276" y="2535946"/>
            <a:ext cx="120650" cy="120650"/>
          </a:xfrm>
          <a:prstGeom prst="ellipse">
            <a:avLst/>
          </a:prstGeom>
          <a:solidFill>
            <a:srgbClr val="7ABAB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9" name="椭圆 48"/>
          <p:cNvSpPr/>
          <p:nvPr/>
        </p:nvSpPr>
        <p:spPr bwMode="auto">
          <a:xfrm>
            <a:off x="10090157" y="2475627"/>
            <a:ext cx="241286" cy="241286"/>
          </a:xfrm>
          <a:prstGeom prst="ellipse">
            <a:avLst/>
          </a:prstGeom>
          <a:solidFill>
            <a:srgbClr val="D5D3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10150476" y="2535946"/>
            <a:ext cx="120650" cy="120650"/>
          </a:xfrm>
          <a:prstGeom prst="ellipse">
            <a:avLst/>
          </a:prstGeom>
          <a:solidFill>
            <a:srgbClr val="E8B9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" name="矩形: 圆角 26"/>
          <p:cNvSpPr/>
          <p:nvPr/>
        </p:nvSpPr>
        <p:spPr>
          <a:xfrm>
            <a:off x="10250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3A4187"/>
          </a:solidFill>
          <a:ln>
            <a:noFill/>
          </a:ln>
          <a:effectLst>
            <a:outerShdw blurRad="101600" dist="38100" dir="2700000" algn="tl" rotWithShape="0">
              <a:srgbClr val="2E7EA4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1871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3" name="矩形: 圆角 42"/>
          <p:cNvSpPr/>
          <p:nvPr/>
        </p:nvSpPr>
        <p:spPr>
          <a:xfrm>
            <a:off x="37682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  <a:effectLst>
            <a:outerShdw blurRad="101600" dist="38100" dir="2700000" algn="tl" rotWithShape="0">
              <a:srgbClr val="D3B76A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39303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5" name="矩形: 圆角 47"/>
          <p:cNvSpPr/>
          <p:nvPr/>
        </p:nvSpPr>
        <p:spPr>
          <a:xfrm>
            <a:off x="65114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28A7E1"/>
          </a:solidFill>
          <a:ln>
            <a:noFill/>
          </a:ln>
          <a:effectLst>
            <a:outerShdw blurRad="101600" dist="38100" dir="2700000" algn="tl" rotWithShape="0">
              <a:srgbClr val="2E7EA4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66735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7" name="矩形: 圆角 52"/>
          <p:cNvSpPr/>
          <p:nvPr/>
        </p:nvSpPr>
        <p:spPr>
          <a:xfrm>
            <a:off x="9254663" y="1747762"/>
            <a:ext cx="1912274" cy="475833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  <a:effectLst>
            <a:outerShdw blurRad="101600" dist="38100" dir="2700000" algn="tl" rotWithShape="0">
              <a:srgbClr val="D3B76A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9416717" y="1762420"/>
            <a:ext cx="158816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616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内容占位符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209027"/>
              </p:ext>
            </p:extLst>
          </p:nvPr>
        </p:nvGraphicFramePr>
        <p:xfrm>
          <a:off x="609600" y="1144588"/>
          <a:ext cx="109791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597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0" y="2286635"/>
            <a:ext cx="1690370" cy="1022350"/>
            <a:chOff x="25399" y="883487"/>
            <a:chExt cx="3581401" cy="1022307"/>
          </a:xfrm>
        </p:grpSpPr>
        <p:cxnSp>
          <p:nvCxnSpPr>
            <p:cNvPr id="321" name="直接连接符 3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接连接符 3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接连接符 3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接连接符 3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接连接符 3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连接符 3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接连接符 3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表格 3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02938670"/>
              </p:ext>
            </p:extLst>
          </p:nvPr>
        </p:nvGraphicFramePr>
        <p:xfrm>
          <a:off x="2289175" y="2210435"/>
          <a:ext cx="8679815" cy="45278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16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262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5244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 Python 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的基本数据类型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2.1.1 6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个基本数据类型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2.1.2 Python 3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的数值类型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2.1.3 Python 3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数据类型的判断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2.1.4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数据类型的转换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 Python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的算术运算符及其应用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2.2.1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的算术运算符及运算优先级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2.2.2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的算术表达式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 Python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的赋值运算符与变量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2.3.1 Python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的赋值运算符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2.3.2 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变量定义及赋值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2-1】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计算并输出购买商品的实付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总额与平均价格等数据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 Python 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的日期时间函数</a:t>
                      </a:r>
                      <a:endParaRPr kumimoji="0" lang="en-US" altLang="zh-CN" sz="1600" b="1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2.4.1 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时间元组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2.4.2 time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2.4.3 datetime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模块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2-2】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输出当前日期和时间</a:t>
                      </a:r>
                      <a:endParaRPr kumimoji="0" lang="en-US" altLang="zh-CN" sz="1600" b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2-3】</a:t>
                      </a: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计算与输出购买商品的优惠</a:t>
                      </a: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金额与应付金额等数据</a:t>
                      </a:r>
                      <a:r>
                        <a:rPr kumimoji="0" lang="en-US" altLang="zh-CN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583667"/>
            <a:ext cx="2718693" cy="8869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5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  <a:endParaRPr lang="zh-CN" altLang="en-US" sz="5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 panose="020B0503020204020204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73660" y="566420"/>
            <a:ext cx="1764030" cy="1026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55" y="782320"/>
            <a:ext cx="685165" cy="59563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73025" y="1524635"/>
            <a:ext cx="12344400" cy="122555"/>
          </a:xfrm>
          <a:prstGeom prst="rect">
            <a:avLst/>
          </a:prstGeom>
          <a:solidFill>
            <a:srgbClr val="41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188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7319</Words>
  <Application>Microsoft Macintosh PowerPoint</Application>
  <PresentationFormat>Custom</PresentationFormat>
  <Paragraphs>949</Paragraphs>
  <Slides>55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70" baseType="lpstr">
      <vt:lpstr>-apple-system</vt:lpstr>
      <vt:lpstr>Arial Unicode MS</vt:lpstr>
      <vt:lpstr>Calibri</vt:lpstr>
      <vt:lpstr>Microsoft YaHei UI</vt:lpstr>
      <vt:lpstr>Open Sans</vt:lpstr>
      <vt:lpstr>OPPOSans B</vt:lpstr>
      <vt:lpstr>Times New Roman</vt:lpstr>
      <vt:lpstr>Wingdings</vt:lpstr>
      <vt:lpstr>宋体</vt:lpstr>
      <vt:lpstr>微软雅黑</vt:lpstr>
      <vt:lpstr>思源黑体 CN Bold</vt:lpstr>
      <vt:lpstr>等线</vt:lpstr>
      <vt:lpstr>阿里巴巴普惠体 B</vt:lpstr>
      <vt:lpstr>Arial</vt:lpstr>
      <vt:lpstr>Office Theme</vt:lpstr>
      <vt:lpstr>PowerPoint Presentation</vt:lpstr>
      <vt:lpstr>PowerPoint Presentation</vt:lpstr>
      <vt:lpstr>1．Python 的编程规范</vt:lpstr>
      <vt:lpstr>2．计算机程序中标识符的命名规则</vt:lpstr>
      <vt:lpstr>3．Python 标识符的命名规划</vt:lpstr>
      <vt:lpstr>3．Python 标识符的命名规划</vt:lpstr>
      <vt:lpstr>4．本书中Python 程序的命名约定</vt:lpstr>
      <vt:lpstr>4．本书中Python 程序的命名约定</vt:lpstr>
      <vt:lpstr>PowerPoint Presentation</vt:lpstr>
      <vt:lpstr>2.1.1 6 个基本数据类型</vt:lpstr>
      <vt:lpstr>2.1.1 6 个基本数据类型</vt:lpstr>
      <vt:lpstr>2.1.2 Python 3 的数值类型</vt:lpstr>
      <vt:lpstr>2.1.2 Python 3 的数值类型</vt:lpstr>
      <vt:lpstr>2.1.3 Python 3 数据类型的判断</vt:lpstr>
      <vt:lpstr>2.1.4 Python 数据类型的转换</vt:lpstr>
      <vt:lpstr>PowerPoint Presentation</vt:lpstr>
      <vt:lpstr>2.2.1 Python 的算术运算符及运算优先级</vt:lpstr>
      <vt:lpstr>2.2.1 Python 的算术运算符及运算优先级</vt:lpstr>
      <vt:lpstr>2.2.2 Python 的算术表达式</vt:lpstr>
      <vt:lpstr>2.2.2 Python 的算术表达式</vt:lpstr>
      <vt:lpstr>2.2.2 Python 的算术表达式</vt:lpstr>
      <vt:lpstr>PowerPoint Presentation</vt:lpstr>
      <vt:lpstr>2.3.1 Python 的赋值运算符</vt:lpstr>
      <vt:lpstr>2.3.2 变量定义及赋值</vt:lpstr>
      <vt:lpstr>2.3.2 变量定义及赋值</vt:lpstr>
      <vt:lpstr>2.3.2 变量定义及赋值</vt:lpstr>
      <vt:lpstr>2.3.2 变量定义及赋值</vt:lpstr>
      <vt:lpstr>2.3.2 变量定义及赋值</vt:lpstr>
      <vt:lpstr>2.3.2 变量定义及赋值</vt:lpstr>
      <vt:lpstr>2.3.2 变量定义及赋值</vt:lpstr>
      <vt:lpstr>【任务2-1】</vt:lpstr>
      <vt:lpstr>【任务2-1】</vt:lpstr>
      <vt:lpstr>【任务2-1】</vt:lpstr>
      <vt:lpstr>【任务2-1】</vt:lpstr>
      <vt:lpstr>任务2-1.1</vt:lpstr>
      <vt:lpstr>任务2-1.1</vt:lpstr>
      <vt:lpstr>PowerPoint Presentation</vt:lpstr>
      <vt:lpstr>2.4.1 时间元组</vt:lpstr>
      <vt:lpstr>2.4.1 时间元组</vt:lpstr>
      <vt:lpstr>2.4.2 time 模块</vt:lpstr>
      <vt:lpstr>2.4.2 time 模块</vt:lpstr>
      <vt:lpstr>2.4.2 time 模块</vt:lpstr>
      <vt:lpstr>2.4.2 time 模块</vt:lpstr>
      <vt:lpstr>2.4.2 time 模块</vt:lpstr>
      <vt:lpstr>2.4.3 datetime 模块</vt:lpstr>
      <vt:lpstr>2.4.3 datetime 模块</vt:lpstr>
      <vt:lpstr>【任务2-2】</vt:lpstr>
      <vt:lpstr>【任务2-2】</vt:lpstr>
      <vt:lpstr>【任务2-2】</vt:lpstr>
      <vt:lpstr>【任务2-3】</vt:lpstr>
      <vt:lpstr>【任务2-3】</vt:lpstr>
      <vt:lpstr>【任务2-3】</vt:lpstr>
      <vt:lpstr>【任务2-3】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</dc:creator>
  <cp:lastModifiedBy>Microsoft Office User</cp:lastModifiedBy>
  <cp:revision>494</cp:revision>
  <dcterms:created xsi:type="dcterms:W3CDTF">2006-08-16T00:00:00Z</dcterms:created>
  <dcterms:modified xsi:type="dcterms:W3CDTF">2024-03-28T07:51:14Z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B166C6F1733749719FBBEE0B05070E85_13</vt:lpwstr>
  </property>
</Properties>
</file>