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  <p:sldMasterId id="2147483686" r:id="rId2"/>
    <p:sldMasterId id="2147483710" r:id="rId3"/>
  </p:sldMasterIdLst>
  <p:notesMasterIdLst>
    <p:notesMasterId r:id="rId18"/>
  </p:notesMasterIdLst>
  <p:handoutMasterIdLst>
    <p:handoutMasterId r:id="rId19"/>
  </p:handoutMasterIdLst>
  <p:sldIdLst>
    <p:sldId id="872" r:id="rId4"/>
    <p:sldId id="1060" r:id="rId5"/>
    <p:sldId id="1062" r:id="rId6"/>
    <p:sldId id="1064" r:id="rId7"/>
    <p:sldId id="1073" r:id="rId8"/>
    <p:sldId id="1065" r:id="rId9"/>
    <p:sldId id="1066" r:id="rId10"/>
    <p:sldId id="1075" r:id="rId11"/>
    <p:sldId id="1067" r:id="rId12"/>
    <p:sldId id="1068" r:id="rId13"/>
    <p:sldId id="1069" r:id="rId14"/>
    <p:sldId id="1070" r:id="rId15"/>
    <p:sldId id="1071" r:id="rId16"/>
    <p:sldId id="1074" r:id="rId17"/>
  </p:sldIdLst>
  <p:sldSz cx="12192000" cy="6858000"/>
  <p:notesSz cx="6858000" cy="9144000"/>
  <p:custDataLst>
    <p:tags r:id="rId20"/>
  </p:custDataLst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umimoji="1" sz="2400" b="1" kern="1200">
        <a:solidFill>
          <a:schemeClr val="tx1"/>
        </a:solidFill>
        <a:latin typeface="Arial" panose="020B0604020202020204" pitchFamily="34" charset="0"/>
        <a:ea typeface="楷体_GB2312" pitchFamily="49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2400" b="1" kern="1200">
        <a:solidFill>
          <a:schemeClr val="tx1"/>
        </a:solidFill>
        <a:latin typeface="Arial" panose="020B0604020202020204" pitchFamily="34" charset="0"/>
        <a:ea typeface="楷体_GB2312" pitchFamily="49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2400" b="1" kern="1200">
        <a:solidFill>
          <a:schemeClr val="tx1"/>
        </a:solidFill>
        <a:latin typeface="Arial" panose="020B0604020202020204" pitchFamily="34" charset="0"/>
        <a:ea typeface="楷体_GB2312" pitchFamily="49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2400" b="1" kern="1200">
        <a:solidFill>
          <a:schemeClr val="tx1"/>
        </a:solidFill>
        <a:latin typeface="Arial" panose="020B0604020202020204" pitchFamily="34" charset="0"/>
        <a:ea typeface="楷体_GB2312" pitchFamily="49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2400" b="1" kern="1200">
        <a:solidFill>
          <a:schemeClr val="tx1"/>
        </a:solidFill>
        <a:latin typeface="Arial" panose="020B0604020202020204" pitchFamily="34" charset="0"/>
        <a:ea typeface="楷体_GB2312" pitchFamily="49" charset="-122"/>
        <a:cs typeface="+mn-cs"/>
      </a:defRPr>
    </a:lvl5pPr>
    <a:lvl6pPr marL="2286000" algn="l" defTabSz="914400" rtl="0" eaLnBrk="1" latinLnBrk="0" hangingPunct="1">
      <a:defRPr kumimoji="1" sz="2400" b="1" kern="1200">
        <a:solidFill>
          <a:schemeClr val="tx1"/>
        </a:solidFill>
        <a:latin typeface="Arial" panose="020B0604020202020204" pitchFamily="34" charset="0"/>
        <a:ea typeface="楷体_GB2312" pitchFamily="49" charset="-122"/>
        <a:cs typeface="+mn-cs"/>
      </a:defRPr>
    </a:lvl6pPr>
    <a:lvl7pPr marL="2743200" algn="l" defTabSz="914400" rtl="0" eaLnBrk="1" latinLnBrk="0" hangingPunct="1">
      <a:defRPr kumimoji="1" sz="2400" b="1" kern="1200">
        <a:solidFill>
          <a:schemeClr val="tx1"/>
        </a:solidFill>
        <a:latin typeface="Arial" panose="020B0604020202020204" pitchFamily="34" charset="0"/>
        <a:ea typeface="楷体_GB2312" pitchFamily="49" charset="-122"/>
        <a:cs typeface="+mn-cs"/>
      </a:defRPr>
    </a:lvl7pPr>
    <a:lvl8pPr marL="3200400" algn="l" defTabSz="914400" rtl="0" eaLnBrk="1" latinLnBrk="0" hangingPunct="1">
      <a:defRPr kumimoji="1" sz="2400" b="1" kern="1200">
        <a:solidFill>
          <a:schemeClr val="tx1"/>
        </a:solidFill>
        <a:latin typeface="Arial" panose="020B0604020202020204" pitchFamily="34" charset="0"/>
        <a:ea typeface="楷体_GB2312" pitchFamily="49" charset="-122"/>
        <a:cs typeface="+mn-cs"/>
      </a:defRPr>
    </a:lvl8pPr>
    <a:lvl9pPr marL="3657600" algn="l" defTabSz="914400" rtl="0" eaLnBrk="1" latinLnBrk="0" hangingPunct="1">
      <a:defRPr kumimoji="1" sz="2400" b="1" kern="1200">
        <a:solidFill>
          <a:schemeClr val="tx1"/>
        </a:solidFill>
        <a:latin typeface="Arial" panose="020B0604020202020204" pitchFamily="34" charset="0"/>
        <a:ea typeface="楷体_GB2312" pitchFamily="49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99"/>
    <a:srgbClr val="0000CC"/>
    <a:srgbClr val="FF0000"/>
    <a:srgbClr val="FF9933"/>
    <a:srgbClr val="CC99FF"/>
    <a:srgbClr val="0066CC"/>
    <a:srgbClr val="FFFF65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279" autoAdjust="0"/>
    <p:restoredTop sz="86531" autoAdjust="0"/>
  </p:normalViewPr>
  <p:slideViewPr>
    <p:cSldViewPr showGuides="1">
      <p:cViewPr varScale="1">
        <p:scale>
          <a:sx n="59" d="100"/>
          <a:sy n="59" d="100"/>
        </p:scale>
        <p:origin x="594" y="42"/>
      </p:cViewPr>
      <p:guideLst>
        <p:guide orient="horz" pos="432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032"/>
    </p:cViewPr>
  </p:sorterViewPr>
  <p:notesViewPr>
    <p:cSldViewPr showGuides="1">
      <p:cViewPr varScale="1">
        <p:scale>
          <a:sx n="51" d="100"/>
          <a:sy n="51" d="100"/>
        </p:scale>
        <p:origin x="-1350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586701C-450F-43FA-A815-88C28DD15163}" type="doc">
      <dgm:prSet loTypeId="urn:microsoft.com/office/officeart/2008/layout/Pictu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8137F760-D934-4308-B940-68048D7A127D}">
      <dgm:prSet phldrT="[文本]"/>
      <dgm:spPr/>
      <dgm:t>
        <a:bodyPr/>
        <a:lstStyle/>
        <a:p>
          <a:r>
            <a:rPr lang="zh-CN" altLang="en-US" dirty="0">
              <a:latin typeface="+mn-lt"/>
              <a:ea typeface="+mn-ea"/>
              <a:cs typeface="+mn-ea"/>
              <a:sym typeface="+mn-lt"/>
            </a:rPr>
            <a:t>第</a:t>
          </a:r>
          <a:r>
            <a:rPr lang="en-US" altLang="zh-CN" dirty="0">
              <a:latin typeface="+mn-lt"/>
              <a:ea typeface="+mn-ea"/>
              <a:cs typeface="+mn-ea"/>
              <a:sym typeface="+mn-lt"/>
            </a:rPr>
            <a:t>11</a:t>
          </a:r>
          <a:r>
            <a:rPr lang="zh-CN" altLang="en-US" dirty="0">
              <a:latin typeface="+mn-lt"/>
              <a:ea typeface="+mn-ea"/>
              <a:cs typeface="+mn-ea"/>
              <a:sym typeface="+mn-lt"/>
            </a:rPr>
            <a:t>章   </a:t>
          </a:r>
          <a:r>
            <a:rPr lang="zh-CN" dirty="0"/>
            <a:t>面向对象程序设计</a:t>
          </a:r>
          <a:endParaRPr lang="zh-CN" altLang="en-US" dirty="0">
            <a:latin typeface="+mn-lt"/>
            <a:ea typeface="+mn-ea"/>
            <a:cs typeface="+mn-ea"/>
            <a:sym typeface="+mn-lt"/>
          </a:endParaRPr>
        </a:p>
      </dgm:t>
    </dgm:pt>
    <dgm:pt modelId="{F11F1D34-DE0E-421D-B366-5623391D71E1}" type="parTrans" cxnId="{A5280322-CD34-452C-8E57-3C8B9F48B795}">
      <dgm:prSet/>
      <dgm:spPr/>
      <dgm:t>
        <a:bodyPr/>
        <a:lstStyle/>
        <a:p>
          <a:endParaRPr lang="zh-CN" altLang="en-US"/>
        </a:p>
      </dgm:t>
    </dgm:pt>
    <dgm:pt modelId="{176856F1-6187-4513-BBB6-AD7301772AAE}" type="sibTrans" cxnId="{A5280322-CD34-452C-8E57-3C8B9F48B795}">
      <dgm:prSet/>
      <dgm:spPr/>
      <dgm:t>
        <a:bodyPr/>
        <a:lstStyle/>
        <a:p>
          <a:endParaRPr lang="zh-CN" altLang="en-US"/>
        </a:p>
      </dgm:t>
    </dgm:pt>
    <dgm:pt modelId="{4D036FBF-3EC9-4BA2-BAE9-0CB5EEA37973}">
      <dgm:prSet phldrT="[文本]" custT="1"/>
      <dgm:spPr>
        <a:solidFill>
          <a:schemeClr val="accent1"/>
        </a:solidFill>
      </dgm:spPr>
      <dgm:t>
        <a:bodyPr/>
        <a:lstStyle/>
        <a:p>
          <a:pPr algn="ctr"/>
          <a:r>
            <a:rPr lang="en-US" altLang="zh-CN" sz="2400" dirty="0">
              <a:cs typeface="+mn-ea"/>
              <a:sym typeface="+mn-lt"/>
            </a:rPr>
            <a:t>11.1 </a:t>
          </a:r>
          <a:r>
            <a:rPr lang="zh-CN" sz="2400" dirty="0"/>
            <a:t>面向对象程序设计概述</a:t>
          </a:r>
          <a:endParaRPr lang="zh-CN" altLang="en-US" sz="2400" dirty="0">
            <a:latin typeface="+mn-lt"/>
            <a:ea typeface="+mn-ea"/>
            <a:cs typeface="+mn-ea"/>
            <a:sym typeface="+mn-lt"/>
          </a:endParaRPr>
        </a:p>
      </dgm:t>
    </dgm:pt>
    <dgm:pt modelId="{FA3E968F-53A6-4D3B-85C7-78A43C44C6AF}" type="parTrans" cxnId="{A8FFF7DB-3034-4151-B580-DE9E3EF7A442}">
      <dgm:prSet/>
      <dgm:spPr/>
      <dgm:t>
        <a:bodyPr/>
        <a:lstStyle/>
        <a:p>
          <a:endParaRPr lang="zh-CN" altLang="en-US"/>
        </a:p>
      </dgm:t>
    </dgm:pt>
    <dgm:pt modelId="{6C87D376-0D64-4357-8A6A-D682D7AAEF09}" type="sibTrans" cxnId="{A8FFF7DB-3034-4151-B580-DE9E3EF7A442}">
      <dgm:prSet/>
      <dgm:spPr/>
      <dgm:t>
        <a:bodyPr/>
        <a:lstStyle/>
        <a:p>
          <a:endParaRPr lang="zh-CN" altLang="en-US"/>
        </a:p>
      </dgm:t>
    </dgm:pt>
    <dgm:pt modelId="{16C6BA45-896C-45FA-B1FC-4FF84B767E93}">
      <dgm:prSet phldrT="[文本]" custT="1"/>
      <dgm:spPr>
        <a:solidFill>
          <a:schemeClr val="accent2"/>
        </a:solidFill>
      </dgm:spPr>
      <dgm:t>
        <a:bodyPr/>
        <a:lstStyle/>
        <a:p>
          <a:pPr algn="ctr"/>
          <a:r>
            <a:rPr lang="en-US" altLang="zh-CN" sz="2400">
              <a:cs typeface="+mn-ea"/>
              <a:sym typeface="+mn-lt"/>
            </a:rPr>
            <a:t>11.2 </a:t>
          </a:r>
          <a:r>
            <a:rPr lang="zh-CN" sz="2400"/>
            <a:t>类与对象</a:t>
          </a:r>
          <a:endParaRPr lang="zh-CN" altLang="en-US" sz="2400" dirty="0">
            <a:latin typeface="+mn-lt"/>
            <a:ea typeface="+mn-ea"/>
            <a:cs typeface="+mn-ea"/>
            <a:sym typeface="+mn-lt"/>
          </a:endParaRPr>
        </a:p>
      </dgm:t>
    </dgm:pt>
    <dgm:pt modelId="{84FCB3C6-1D5B-4EEE-BF39-ECFC376821C0}" type="parTrans" cxnId="{4E9BEFDC-9FD2-4CE8-8726-8A3151F08581}">
      <dgm:prSet/>
      <dgm:spPr/>
      <dgm:t>
        <a:bodyPr/>
        <a:lstStyle/>
        <a:p>
          <a:endParaRPr lang="zh-CN" altLang="en-US"/>
        </a:p>
      </dgm:t>
    </dgm:pt>
    <dgm:pt modelId="{98992DA5-DD88-4E65-86F6-FA041A3B81F6}" type="sibTrans" cxnId="{4E9BEFDC-9FD2-4CE8-8726-8A3151F08581}">
      <dgm:prSet/>
      <dgm:spPr/>
      <dgm:t>
        <a:bodyPr/>
        <a:lstStyle/>
        <a:p>
          <a:endParaRPr lang="zh-CN" altLang="en-US"/>
        </a:p>
      </dgm:t>
    </dgm:pt>
    <dgm:pt modelId="{04011E82-F5CE-414A-A538-5E6026558D37}">
      <dgm:prSet phldrT="[文本]" custT="1"/>
      <dgm:spPr>
        <a:solidFill>
          <a:schemeClr val="accent5"/>
        </a:solidFill>
      </dgm:spPr>
      <dgm:t>
        <a:bodyPr/>
        <a:lstStyle/>
        <a:p>
          <a:pPr algn="ctr"/>
          <a:r>
            <a:rPr lang="en-US" altLang="zh-CN" sz="2400" dirty="0">
              <a:latin typeface="+mn-lt"/>
              <a:ea typeface="+mn-ea"/>
              <a:cs typeface="+mn-ea"/>
              <a:sym typeface="+mn-lt"/>
            </a:rPr>
            <a:t>11.5 </a:t>
          </a:r>
          <a:r>
            <a:rPr lang="zh-CN" sz="2400" dirty="0"/>
            <a:t>面向对象程序设计举例</a:t>
          </a:r>
          <a:endParaRPr lang="zh-CN" altLang="en-US" sz="2400" dirty="0">
            <a:latin typeface="+mn-lt"/>
            <a:ea typeface="+mn-ea"/>
            <a:cs typeface="+mn-ea"/>
            <a:sym typeface="+mn-lt"/>
          </a:endParaRPr>
        </a:p>
      </dgm:t>
    </dgm:pt>
    <dgm:pt modelId="{924D74DA-ABEA-4F95-A900-968091EB331A}" type="parTrans" cxnId="{6514A016-CB89-456D-AE86-DD2E3C90D6C1}">
      <dgm:prSet/>
      <dgm:spPr/>
      <dgm:t>
        <a:bodyPr/>
        <a:lstStyle/>
        <a:p>
          <a:endParaRPr lang="zh-CN" altLang="en-US"/>
        </a:p>
      </dgm:t>
    </dgm:pt>
    <dgm:pt modelId="{256B80E1-4700-4448-A575-8E87045B03EE}" type="sibTrans" cxnId="{6514A016-CB89-456D-AE86-DD2E3C90D6C1}">
      <dgm:prSet/>
      <dgm:spPr/>
      <dgm:t>
        <a:bodyPr/>
        <a:lstStyle/>
        <a:p>
          <a:endParaRPr lang="zh-CN" altLang="en-US"/>
        </a:p>
      </dgm:t>
    </dgm:pt>
    <dgm:pt modelId="{DD0A9F03-EEFF-4EFD-904F-D60BBD2F7982}">
      <dgm:prSet phldrT="[文本]" custT="1"/>
      <dgm:spPr>
        <a:solidFill>
          <a:schemeClr val="accent3"/>
        </a:solidFill>
      </dgm:spPr>
      <dgm:t>
        <a:bodyPr/>
        <a:lstStyle/>
        <a:p>
          <a:pPr algn="ctr"/>
          <a:r>
            <a:rPr lang="en-US" altLang="zh-CN" sz="2400" dirty="0">
              <a:cs typeface="+mn-ea"/>
              <a:sym typeface="+mn-lt"/>
            </a:rPr>
            <a:t>11.3 </a:t>
          </a:r>
          <a:r>
            <a:rPr lang="zh-CN" sz="2400" dirty="0"/>
            <a:t>属性与方法</a:t>
          </a:r>
          <a:endParaRPr lang="zh-CN" altLang="en-US" sz="2400" dirty="0">
            <a:latin typeface="+mn-lt"/>
            <a:ea typeface="+mn-ea"/>
            <a:cs typeface="+mn-ea"/>
            <a:sym typeface="+mn-lt"/>
          </a:endParaRPr>
        </a:p>
      </dgm:t>
    </dgm:pt>
    <dgm:pt modelId="{B2B9E95E-31D7-4EA8-AE3E-9BC778B87307}" type="parTrans" cxnId="{863735A6-0D4B-458F-BBB9-66540A075A01}">
      <dgm:prSet/>
      <dgm:spPr/>
      <dgm:t>
        <a:bodyPr/>
        <a:lstStyle/>
        <a:p>
          <a:endParaRPr lang="zh-CN" altLang="en-US"/>
        </a:p>
      </dgm:t>
    </dgm:pt>
    <dgm:pt modelId="{F6B14002-150A-4769-8639-6D76F55560CC}" type="sibTrans" cxnId="{863735A6-0D4B-458F-BBB9-66540A075A01}">
      <dgm:prSet/>
      <dgm:spPr/>
      <dgm:t>
        <a:bodyPr/>
        <a:lstStyle/>
        <a:p>
          <a:endParaRPr lang="zh-CN" altLang="en-US"/>
        </a:p>
      </dgm:t>
    </dgm:pt>
    <dgm:pt modelId="{D6CFA13C-6BB9-407A-96DB-EABBAD3161BA}">
      <dgm:prSet phldrT="[文本]" custT="1"/>
      <dgm:spPr>
        <a:solidFill>
          <a:schemeClr val="accent4"/>
        </a:solidFill>
      </dgm:spPr>
      <dgm:t>
        <a:bodyPr/>
        <a:lstStyle/>
        <a:p>
          <a:pPr algn="ctr"/>
          <a:r>
            <a:rPr lang="en-US" altLang="zh-CN" sz="2400" dirty="0">
              <a:latin typeface="+mn-lt"/>
              <a:ea typeface="+mn-ea"/>
              <a:cs typeface="+mn-ea"/>
              <a:sym typeface="+mn-lt"/>
            </a:rPr>
            <a:t>11.4 </a:t>
          </a:r>
          <a:r>
            <a:rPr lang="zh-CN" sz="2400" dirty="0"/>
            <a:t>继承和多态</a:t>
          </a:r>
          <a:endParaRPr lang="zh-CN" altLang="en-US" sz="2400" dirty="0">
            <a:latin typeface="+mn-lt"/>
            <a:ea typeface="+mn-ea"/>
            <a:cs typeface="+mn-ea"/>
            <a:sym typeface="+mn-lt"/>
          </a:endParaRPr>
        </a:p>
      </dgm:t>
    </dgm:pt>
    <dgm:pt modelId="{C03EB63A-3B93-4B73-B2A3-8D67C1331BC5}" type="parTrans" cxnId="{125637D2-801C-43EF-88F6-5E4AABAFB24B}">
      <dgm:prSet/>
      <dgm:spPr/>
      <dgm:t>
        <a:bodyPr/>
        <a:lstStyle/>
        <a:p>
          <a:endParaRPr lang="zh-CN" altLang="en-US"/>
        </a:p>
      </dgm:t>
    </dgm:pt>
    <dgm:pt modelId="{17D7F95D-D5E8-4E6E-BC3A-C2B2D95C3143}" type="sibTrans" cxnId="{125637D2-801C-43EF-88F6-5E4AABAFB24B}">
      <dgm:prSet/>
      <dgm:spPr/>
      <dgm:t>
        <a:bodyPr/>
        <a:lstStyle/>
        <a:p>
          <a:endParaRPr lang="zh-CN" altLang="en-US"/>
        </a:p>
      </dgm:t>
    </dgm:pt>
    <dgm:pt modelId="{934B8029-6734-45B3-A653-03A48C399077}" type="pres">
      <dgm:prSet presAssocID="{4586701C-450F-43FA-A815-88C28DD15163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F8EB2D05-AB7E-4B21-9FA1-BCD0C3420D60}" type="pres">
      <dgm:prSet presAssocID="{8137F760-D934-4308-B940-68048D7A127D}" presName="root" presStyleCnt="0">
        <dgm:presLayoutVars>
          <dgm:chMax/>
          <dgm:chPref val="4"/>
        </dgm:presLayoutVars>
      </dgm:prSet>
      <dgm:spPr/>
    </dgm:pt>
    <dgm:pt modelId="{950FA0B5-C7FC-4F57-81EF-749FB0342CCF}" type="pres">
      <dgm:prSet presAssocID="{8137F760-D934-4308-B940-68048D7A127D}" presName="rootComposite" presStyleCnt="0">
        <dgm:presLayoutVars/>
      </dgm:prSet>
      <dgm:spPr/>
    </dgm:pt>
    <dgm:pt modelId="{2BD33EFD-B514-4A96-8B94-DC6199838322}" type="pres">
      <dgm:prSet presAssocID="{8137F760-D934-4308-B940-68048D7A127D}" presName="rootText" presStyleLbl="node0" presStyleIdx="0" presStyleCnt="1">
        <dgm:presLayoutVars>
          <dgm:chMax/>
          <dgm:chPref val="4"/>
        </dgm:presLayoutVars>
      </dgm:prSet>
      <dgm:spPr/>
    </dgm:pt>
    <dgm:pt modelId="{D4759B00-DBEE-420F-85E0-13E2930CABB2}" type="pres">
      <dgm:prSet presAssocID="{8137F760-D934-4308-B940-68048D7A127D}" presName="childShape" presStyleCnt="0">
        <dgm:presLayoutVars>
          <dgm:chMax val="0"/>
          <dgm:chPref val="0"/>
        </dgm:presLayoutVars>
      </dgm:prSet>
      <dgm:spPr/>
    </dgm:pt>
    <dgm:pt modelId="{3BCE3EDE-6F44-4EF2-875C-548060EED616}" type="pres">
      <dgm:prSet presAssocID="{4D036FBF-3EC9-4BA2-BAE9-0CB5EEA37973}" presName="childComposite" presStyleCnt="0">
        <dgm:presLayoutVars>
          <dgm:chMax val="0"/>
          <dgm:chPref val="0"/>
        </dgm:presLayoutVars>
      </dgm:prSet>
      <dgm:spPr/>
    </dgm:pt>
    <dgm:pt modelId="{73E016B6-7A5B-41FF-BB2D-3268526949D1}" type="pres">
      <dgm:prSet presAssocID="{4D036FBF-3EC9-4BA2-BAE9-0CB5EEA37973}" presName="Image" presStyleLbl="node1" presStyleIdx="0" presStyleCnt="5"/>
      <dgm:spPr>
        <a:solidFill>
          <a:schemeClr val="accent1"/>
        </a:solidFill>
      </dgm:spPr>
    </dgm:pt>
    <dgm:pt modelId="{44363A8E-FFF3-4EE9-A93B-54B66CA14993}" type="pres">
      <dgm:prSet presAssocID="{4D036FBF-3EC9-4BA2-BAE9-0CB5EEA37973}" presName="childText" presStyleLbl="lnNode1" presStyleIdx="0" presStyleCnt="5">
        <dgm:presLayoutVars>
          <dgm:chMax val="0"/>
          <dgm:chPref val="0"/>
          <dgm:bulletEnabled val="1"/>
        </dgm:presLayoutVars>
      </dgm:prSet>
      <dgm:spPr/>
    </dgm:pt>
    <dgm:pt modelId="{D3F5FD4A-FD59-48D0-9ADF-9061AF38E18B}" type="pres">
      <dgm:prSet presAssocID="{16C6BA45-896C-45FA-B1FC-4FF84B767E93}" presName="childComposite" presStyleCnt="0">
        <dgm:presLayoutVars>
          <dgm:chMax val="0"/>
          <dgm:chPref val="0"/>
        </dgm:presLayoutVars>
      </dgm:prSet>
      <dgm:spPr/>
    </dgm:pt>
    <dgm:pt modelId="{A4F545F6-7A58-4129-9DBB-E706B8FDB596}" type="pres">
      <dgm:prSet presAssocID="{16C6BA45-896C-45FA-B1FC-4FF84B767E93}" presName="Image" presStyleLbl="node1" presStyleIdx="1" presStyleCnt="5"/>
      <dgm:spPr>
        <a:solidFill>
          <a:schemeClr val="accent2"/>
        </a:solidFill>
      </dgm:spPr>
    </dgm:pt>
    <dgm:pt modelId="{9950ABD6-CD80-4ED8-9274-786B900168FE}" type="pres">
      <dgm:prSet presAssocID="{16C6BA45-896C-45FA-B1FC-4FF84B767E93}" presName="childText" presStyleLbl="lnNode1" presStyleIdx="1" presStyleCnt="5">
        <dgm:presLayoutVars>
          <dgm:chMax val="0"/>
          <dgm:chPref val="0"/>
          <dgm:bulletEnabled val="1"/>
        </dgm:presLayoutVars>
      </dgm:prSet>
      <dgm:spPr/>
    </dgm:pt>
    <dgm:pt modelId="{112FAC67-4AAF-4E6E-B7E5-8EA9F89EC026}" type="pres">
      <dgm:prSet presAssocID="{DD0A9F03-EEFF-4EFD-904F-D60BBD2F7982}" presName="childComposite" presStyleCnt="0">
        <dgm:presLayoutVars>
          <dgm:chMax val="0"/>
          <dgm:chPref val="0"/>
        </dgm:presLayoutVars>
      </dgm:prSet>
      <dgm:spPr/>
    </dgm:pt>
    <dgm:pt modelId="{60C2B1AF-2F73-45E3-B301-3484FF9BAC83}" type="pres">
      <dgm:prSet presAssocID="{DD0A9F03-EEFF-4EFD-904F-D60BBD2F7982}" presName="Image" presStyleLbl="node1" presStyleIdx="2" presStyleCnt="5"/>
      <dgm:spPr>
        <a:solidFill>
          <a:schemeClr val="accent3"/>
        </a:solidFill>
      </dgm:spPr>
    </dgm:pt>
    <dgm:pt modelId="{022EA098-998E-4BD2-AAFC-A71382B218CC}" type="pres">
      <dgm:prSet presAssocID="{DD0A9F03-EEFF-4EFD-904F-D60BBD2F7982}" presName="childText" presStyleLbl="lnNode1" presStyleIdx="2" presStyleCnt="5">
        <dgm:presLayoutVars>
          <dgm:chMax val="0"/>
          <dgm:chPref val="0"/>
          <dgm:bulletEnabled val="1"/>
        </dgm:presLayoutVars>
      </dgm:prSet>
      <dgm:spPr/>
    </dgm:pt>
    <dgm:pt modelId="{E1713576-C2D5-46AA-BD67-480821ABA3C6}" type="pres">
      <dgm:prSet presAssocID="{D6CFA13C-6BB9-407A-96DB-EABBAD3161BA}" presName="childComposite" presStyleCnt="0">
        <dgm:presLayoutVars>
          <dgm:chMax val="0"/>
          <dgm:chPref val="0"/>
        </dgm:presLayoutVars>
      </dgm:prSet>
      <dgm:spPr/>
    </dgm:pt>
    <dgm:pt modelId="{9500E1C3-1F39-4696-B684-17CF409BF19D}" type="pres">
      <dgm:prSet presAssocID="{D6CFA13C-6BB9-407A-96DB-EABBAD3161BA}" presName="Image" presStyleLbl="node1" presStyleIdx="3" presStyleCnt="5"/>
      <dgm:spPr>
        <a:solidFill>
          <a:schemeClr val="accent4"/>
        </a:solidFill>
      </dgm:spPr>
    </dgm:pt>
    <dgm:pt modelId="{4D1D8A09-284C-4E1D-A71D-8845E08E0166}" type="pres">
      <dgm:prSet presAssocID="{D6CFA13C-6BB9-407A-96DB-EABBAD3161BA}" presName="childText" presStyleLbl="lnNode1" presStyleIdx="3" presStyleCnt="5">
        <dgm:presLayoutVars>
          <dgm:chMax val="0"/>
          <dgm:chPref val="0"/>
          <dgm:bulletEnabled val="1"/>
        </dgm:presLayoutVars>
      </dgm:prSet>
      <dgm:spPr/>
    </dgm:pt>
    <dgm:pt modelId="{5CCEAA81-7088-4D2D-A975-B12BA0742A83}" type="pres">
      <dgm:prSet presAssocID="{04011E82-F5CE-414A-A538-5E6026558D37}" presName="childComposite" presStyleCnt="0">
        <dgm:presLayoutVars>
          <dgm:chMax val="0"/>
          <dgm:chPref val="0"/>
        </dgm:presLayoutVars>
      </dgm:prSet>
      <dgm:spPr/>
    </dgm:pt>
    <dgm:pt modelId="{D7574B88-3513-4CA4-A50D-EB705FFEBAB3}" type="pres">
      <dgm:prSet presAssocID="{04011E82-F5CE-414A-A538-5E6026558D37}" presName="Image" presStyleLbl="node1" presStyleIdx="4" presStyleCnt="5"/>
      <dgm:spPr>
        <a:solidFill>
          <a:schemeClr val="accent5"/>
        </a:solidFill>
      </dgm:spPr>
    </dgm:pt>
    <dgm:pt modelId="{CC8833AB-EAF2-4E29-BE7E-42E95CC42B67}" type="pres">
      <dgm:prSet presAssocID="{04011E82-F5CE-414A-A538-5E6026558D37}" presName="childText" presStyleLbl="ln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24121116-A642-4BE0-9B18-15386E78638E}" type="presOf" srcId="{04011E82-F5CE-414A-A538-5E6026558D37}" destId="{CC8833AB-EAF2-4E29-BE7E-42E95CC42B67}" srcOrd="0" destOrd="0" presId="urn:microsoft.com/office/officeart/2008/layout/PictureAccentList"/>
    <dgm:cxn modelId="{6514A016-CB89-456D-AE86-DD2E3C90D6C1}" srcId="{8137F760-D934-4308-B940-68048D7A127D}" destId="{04011E82-F5CE-414A-A538-5E6026558D37}" srcOrd="4" destOrd="0" parTransId="{924D74DA-ABEA-4F95-A900-968091EB331A}" sibTransId="{256B80E1-4700-4448-A575-8E87045B03EE}"/>
    <dgm:cxn modelId="{A5280322-CD34-452C-8E57-3C8B9F48B795}" srcId="{4586701C-450F-43FA-A815-88C28DD15163}" destId="{8137F760-D934-4308-B940-68048D7A127D}" srcOrd="0" destOrd="0" parTransId="{F11F1D34-DE0E-421D-B366-5623391D71E1}" sibTransId="{176856F1-6187-4513-BBB6-AD7301772AAE}"/>
    <dgm:cxn modelId="{71684F3E-09A4-4154-B93A-19612974FFD3}" type="presOf" srcId="{DD0A9F03-EEFF-4EFD-904F-D60BBD2F7982}" destId="{022EA098-998E-4BD2-AAFC-A71382B218CC}" srcOrd="0" destOrd="0" presId="urn:microsoft.com/office/officeart/2008/layout/PictureAccentList"/>
    <dgm:cxn modelId="{89503172-7D36-4E97-981A-C2920860F26C}" type="presOf" srcId="{8137F760-D934-4308-B940-68048D7A127D}" destId="{2BD33EFD-B514-4A96-8B94-DC6199838322}" srcOrd="0" destOrd="0" presId="urn:microsoft.com/office/officeart/2008/layout/PictureAccentList"/>
    <dgm:cxn modelId="{FBFDFBA5-1753-4F3B-92A6-62EC80B078AA}" type="presOf" srcId="{D6CFA13C-6BB9-407A-96DB-EABBAD3161BA}" destId="{4D1D8A09-284C-4E1D-A71D-8845E08E0166}" srcOrd="0" destOrd="0" presId="urn:microsoft.com/office/officeart/2008/layout/PictureAccentList"/>
    <dgm:cxn modelId="{863735A6-0D4B-458F-BBB9-66540A075A01}" srcId="{8137F760-D934-4308-B940-68048D7A127D}" destId="{DD0A9F03-EEFF-4EFD-904F-D60BBD2F7982}" srcOrd="2" destOrd="0" parTransId="{B2B9E95E-31D7-4EA8-AE3E-9BC778B87307}" sibTransId="{F6B14002-150A-4769-8639-6D76F55560CC}"/>
    <dgm:cxn modelId="{E37E6ACB-6BC1-4E48-A4B0-E51821F7E7BB}" type="presOf" srcId="{16C6BA45-896C-45FA-B1FC-4FF84B767E93}" destId="{9950ABD6-CD80-4ED8-9274-786B900168FE}" srcOrd="0" destOrd="0" presId="urn:microsoft.com/office/officeart/2008/layout/PictureAccentList"/>
    <dgm:cxn modelId="{125637D2-801C-43EF-88F6-5E4AABAFB24B}" srcId="{8137F760-D934-4308-B940-68048D7A127D}" destId="{D6CFA13C-6BB9-407A-96DB-EABBAD3161BA}" srcOrd="3" destOrd="0" parTransId="{C03EB63A-3B93-4B73-B2A3-8D67C1331BC5}" sibTransId="{17D7F95D-D5E8-4E6E-BC3A-C2B2D95C3143}"/>
    <dgm:cxn modelId="{9DE1AAD5-7FE3-42BE-A3EA-4FC2C7B21BB8}" type="presOf" srcId="{4D036FBF-3EC9-4BA2-BAE9-0CB5EEA37973}" destId="{44363A8E-FFF3-4EE9-A93B-54B66CA14993}" srcOrd="0" destOrd="0" presId="urn:microsoft.com/office/officeart/2008/layout/PictureAccentList"/>
    <dgm:cxn modelId="{A8FFF7DB-3034-4151-B580-DE9E3EF7A442}" srcId="{8137F760-D934-4308-B940-68048D7A127D}" destId="{4D036FBF-3EC9-4BA2-BAE9-0CB5EEA37973}" srcOrd="0" destOrd="0" parTransId="{FA3E968F-53A6-4D3B-85C7-78A43C44C6AF}" sibTransId="{6C87D376-0D64-4357-8A6A-D682D7AAEF09}"/>
    <dgm:cxn modelId="{4E9BEFDC-9FD2-4CE8-8726-8A3151F08581}" srcId="{8137F760-D934-4308-B940-68048D7A127D}" destId="{16C6BA45-896C-45FA-B1FC-4FF84B767E93}" srcOrd="1" destOrd="0" parTransId="{84FCB3C6-1D5B-4EEE-BF39-ECFC376821C0}" sibTransId="{98992DA5-DD88-4E65-86F6-FA041A3B81F6}"/>
    <dgm:cxn modelId="{881907DF-ED49-4A40-A5E8-5DFCED019CF5}" type="presOf" srcId="{4586701C-450F-43FA-A815-88C28DD15163}" destId="{934B8029-6734-45B3-A653-03A48C399077}" srcOrd="0" destOrd="0" presId="urn:microsoft.com/office/officeart/2008/layout/PictureAccentList"/>
    <dgm:cxn modelId="{9D47EEA9-475A-4670-9770-6D0C998B14CB}" type="presParOf" srcId="{934B8029-6734-45B3-A653-03A48C399077}" destId="{F8EB2D05-AB7E-4B21-9FA1-BCD0C3420D60}" srcOrd="0" destOrd="0" presId="urn:microsoft.com/office/officeart/2008/layout/PictureAccentList"/>
    <dgm:cxn modelId="{9F3F8496-CEAF-4141-B62B-9E0FD3C43224}" type="presParOf" srcId="{F8EB2D05-AB7E-4B21-9FA1-BCD0C3420D60}" destId="{950FA0B5-C7FC-4F57-81EF-749FB0342CCF}" srcOrd="0" destOrd="0" presId="urn:microsoft.com/office/officeart/2008/layout/PictureAccentList"/>
    <dgm:cxn modelId="{1D2DB0E8-D3DA-402A-9E8E-A79E8D2D0B0E}" type="presParOf" srcId="{950FA0B5-C7FC-4F57-81EF-749FB0342CCF}" destId="{2BD33EFD-B514-4A96-8B94-DC6199838322}" srcOrd="0" destOrd="0" presId="urn:microsoft.com/office/officeart/2008/layout/PictureAccentList"/>
    <dgm:cxn modelId="{03E90996-8717-40A1-A788-2676C3C4D8E1}" type="presParOf" srcId="{F8EB2D05-AB7E-4B21-9FA1-BCD0C3420D60}" destId="{D4759B00-DBEE-420F-85E0-13E2930CABB2}" srcOrd="1" destOrd="0" presId="urn:microsoft.com/office/officeart/2008/layout/PictureAccentList"/>
    <dgm:cxn modelId="{46D74780-E300-44AA-B2DD-D3695331A069}" type="presParOf" srcId="{D4759B00-DBEE-420F-85E0-13E2930CABB2}" destId="{3BCE3EDE-6F44-4EF2-875C-548060EED616}" srcOrd="0" destOrd="0" presId="urn:microsoft.com/office/officeart/2008/layout/PictureAccentList"/>
    <dgm:cxn modelId="{CCD6C178-7096-470F-9655-0842C788F363}" type="presParOf" srcId="{3BCE3EDE-6F44-4EF2-875C-548060EED616}" destId="{73E016B6-7A5B-41FF-BB2D-3268526949D1}" srcOrd="0" destOrd="0" presId="urn:microsoft.com/office/officeart/2008/layout/PictureAccentList"/>
    <dgm:cxn modelId="{246B3D5A-F550-4C3E-9AB8-4223DE69977D}" type="presParOf" srcId="{3BCE3EDE-6F44-4EF2-875C-548060EED616}" destId="{44363A8E-FFF3-4EE9-A93B-54B66CA14993}" srcOrd="1" destOrd="0" presId="urn:microsoft.com/office/officeart/2008/layout/PictureAccentList"/>
    <dgm:cxn modelId="{73BEEBE5-882A-4CDF-9BEA-3F3A954015E5}" type="presParOf" srcId="{D4759B00-DBEE-420F-85E0-13E2930CABB2}" destId="{D3F5FD4A-FD59-48D0-9ADF-9061AF38E18B}" srcOrd="1" destOrd="0" presId="urn:microsoft.com/office/officeart/2008/layout/PictureAccentList"/>
    <dgm:cxn modelId="{B37CF131-EE33-4D7D-8F6C-75FFC1C99746}" type="presParOf" srcId="{D3F5FD4A-FD59-48D0-9ADF-9061AF38E18B}" destId="{A4F545F6-7A58-4129-9DBB-E706B8FDB596}" srcOrd="0" destOrd="0" presId="urn:microsoft.com/office/officeart/2008/layout/PictureAccentList"/>
    <dgm:cxn modelId="{7E2B7884-3FD7-4265-8AE5-75793C4AB69F}" type="presParOf" srcId="{D3F5FD4A-FD59-48D0-9ADF-9061AF38E18B}" destId="{9950ABD6-CD80-4ED8-9274-786B900168FE}" srcOrd="1" destOrd="0" presId="urn:microsoft.com/office/officeart/2008/layout/PictureAccentList"/>
    <dgm:cxn modelId="{17447B0D-F3F9-4760-A38F-EFA185962624}" type="presParOf" srcId="{D4759B00-DBEE-420F-85E0-13E2930CABB2}" destId="{112FAC67-4AAF-4E6E-B7E5-8EA9F89EC026}" srcOrd="2" destOrd="0" presId="urn:microsoft.com/office/officeart/2008/layout/PictureAccentList"/>
    <dgm:cxn modelId="{42578CD1-39FC-4055-9DDD-1865E5A6C448}" type="presParOf" srcId="{112FAC67-4AAF-4E6E-B7E5-8EA9F89EC026}" destId="{60C2B1AF-2F73-45E3-B301-3484FF9BAC83}" srcOrd="0" destOrd="0" presId="urn:microsoft.com/office/officeart/2008/layout/PictureAccentList"/>
    <dgm:cxn modelId="{630539A3-AB34-4E63-BA18-E1D894442635}" type="presParOf" srcId="{112FAC67-4AAF-4E6E-B7E5-8EA9F89EC026}" destId="{022EA098-998E-4BD2-AAFC-A71382B218CC}" srcOrd="1" destOrd="0" presId="urn:microsoft.com/office/officeart/2008/layout/PictureAccentList"/>
    <dgm:cxn modelId="{043FE2CB-58AE-46C7-A6FE-95EF9428B2E4}" type="presParOf" srcId="{D4759B00-DBEE-420F-85E0-13E2930CABB2}" destId="{E1713576-C2D5-46AA-BD67-480821ABA3C6}" srcOrd="3" destOrd="0" presId="urn:microsoft.com/office/officeart/2008/layout/PictureAccentList"/>
    <dgm:cxn modelId="{354A2B1E-431F-4286-8789-63B9E4DBE6C5}" type="presParOf" srcId="{E1713576-C2D5-46AA-BD67-480821ABA3C6}" destId="{9500E1C3-1F39-4696-B684-17CF409BF19D}" srcOrd="0" destOrd="0" presId="urn:microsoft.com/office/officeart/2008/layout/PictureAccentList"/>
    <dgm:cxn modelId="{23310F19-6D1F-40DE-8753-884AAFB247F1}" type="presParOf" srcId="{E1713576-C2D5-46AA-BD67-480821ABA3C6}" destId="{4D1D8A09-284C-4E1D-A71D-8845E08E0166}" srcOrd="1" destOrd="0" presId="urn:microsoft.com/office/officeart/2008/layout/PictureAccentList"/>
    <dgm:cxn modelId="{AE9C1851-CB9B-483F-A4A4-353B49F8D1CA}" type="presParOf" srcId="{D4759B00-DBEE-420F-85E0-13E2930CABB2}" destId="{5CCEAA81-7088-4D2D-A975-B12BA0742A83}" srcOrd="4" destOrd="0" presId="urn:microsoft.com/office/officeart/2008/layout/PictureAccentList"/>
    <dgm:cxn modelId="{DD6DADB1-74BF-40B3-98D4-7825F80060A5}" type="presParOf" srcId="{5CCEAA81-7088-4D2D-A975-B12BA0742A83}" destId="{D7574B88-3513-4CA4-A50D-EB705FFEBAB3}" srcOrd="0" destOrd="0" presId="urn:microsoft.com/office/officeart/2008/layout/PictureAccentList"/>
    <dgm:cxn modelId="{12A26B13-B067-4A40-ADB9-A24D69A7CD74}" type="presParOf" srcId="{5CCEAA81-7088-4D2D-A975-B12BA0742A83}" destId="{CC8833AB-EAF2-4E29-BE7E-42E95CC42B67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D33EFD-B514-4A96-8B94-DC6199838322}">
      <dsp:nvSpPr>
        <dsp:cNvPr id="0" name=""/>
        <dsp:cNvSpPr/>
      </dsp:nvSpPr>
      <dsp:spPr>
        <a:xfrm>
          <a:off x="2176127" y="67"/>
          <a:ext cx="6544344" cy="8250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43180" rIns="6477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400" kern="1200" dirty="0">
              <a:latin typeface="+mn-lt"/>
              <a:ea typeface="+mn-ea"/>
              <a:cs typeface="+mn-ea"/>
              <a:sym typeface="+mn-lt"/>
            </a:rPr>
            <a:t>第</a:t>
          </a:r>
          <a:r>
            <a:rPr lang="en-US" altLang="zh-CN" sz="3400" kern="1200" dirty="0">
              <a:latin typeface="+mn-lt"/>
              <a:ea typeface="+mn-ea"/>
              <a:cs typeface="+mn-ea"/>
              <a:sym typeface="+mn-lt"/>
            </a:rPr>
            <a:t>11</a:t>
          </a:r>
          <a:r>
            <a:rPr lang="zh-CN" altLang="en-US" sz="3400" kern="1200" dirty="0">
              <a:latin typeface="+mn-lt"/>
              <a:ea typeface="+mn-ea"/>
              <a:cs typeface="+mn-ea"/>
              <a:sym typeface="+mn-lt"/>
            </a:rPr>
            <a:t>章   </a:t>
          </a:r>
          <a:r>
            <a:rPr lang="zh-CN" sz="3400" kern="1200" dirty="0"/>
            <a:t>面向对象程序设计</a:t>
          </a:r>
          <a:endParaRPr lang="zh-CN" altLang="en-US" sz="3400" kern="1200" dirty="0">
            <a:latin typeface="+mn-lt"/>
            <a:ea typeface="+mn-ea"/>
            <a:cs typeface="+mn-ea"/>
            <a:sym typeface="+mn-lt"/>
          </a:endParaRPr>
        </a:p>
      </dsp:txBody>
      <dsp:txXfrm>
        <a:off x="2200291" y="24231"/>
        <a:ext cx="6496016" cy="776706"/>
      </dsp:txXfrm>
    </dsp:sp>
    <dsp:sp modelId="{73E016B6-7A5B-41FF-BB2D-3268526949D1}">
      <dsp:nvSpPr>
        <dsp:cNvPr id="0" name=""/>
        <dsp:cNvSpPr/>
      </dsp:nvSpPr>
      <dsp:spPr>
        <a:xfrm>
          <a:off x="2176127" y="973608"/>
          <a:ext cx="825034" cy="825034"/>
        </a:xfrm>
        <a:prstGeom prst="roundRect">
          <a:avLst>
            <a:gd name="adj" fmla="val 16670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363A8E-FFF3-4EE9-A93B-54B66CA14993}">
      <dsp:nvSpPr>
        <dsp:cNvPr id="0" name=""/>
        <dsp:cNvSpPr/>
      </dsp:nvSpPr>
      <dsp:spPr>
        <a:xfrm>
          <a:off x="3050664" y="973608"/>
          <a:ext cx="5669807" cy="825034"/>
        </a:xfrm>
        <a:prstGeom prst="roundRect">
          <a:avLst>
            <a:gd name="adj" fmla="val 16670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400" kern="1200" dirty="0">
              <a:cs typeface="+mn-ea"/>
              <a:sym typeface="+mn-lt"/>
            </a:rPr>
            <a:t>11.1 </a:t>
          </a:r>
          <a:r>
            <a:rPr lang="zh-CN" sz="2400" kern="1200" dirty="0"/>
            <a:t>面向对象程序设计概述</a:t>
          </a:r>
          <a:endParaRPr lang="zh-CN" altLang="en-US" sz="2400" kern="1200" dirty="0">
            <a:latin typeface="+mn-lt"/>
            <a:ea typeface="+mn-ea"/>
            <a:cs typeface="+mn-ea"/>
            <a:sym typeface="+mn-lt"/>
          </a:endParaRPr>
        </a:p>
      </dsp:txBody>
      <dsp:txXfrm>
        <a:off x="3090946" y="1013890"/>
        <a:ext cx="5589243" cy="744470"/>
      </dsp:txXfrm>
    </dsp:sp>
    <dsp:sp modelId="{A4F545F6-7A58-4129-9DBB-E706B8FDB596}">
      <dsp:nvSpPr>
        <dsp:cNvPr id="0" name=""/>
        <dsp:cNvSpPr/>
      </dsp:nvSpPr>
      <dsp:spPr>
        <a:xfrm>
          <a:off x="2176127" y="1897647"/>
          <a:ext cx="825034" cy="825034"/>
        </a:xfrm>
        <a:prstGeom prst="roundRect">
          <a:avLst>
            <a:gd name="adj" fmla="val 1667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50ABD6-CD80-4ED8-9274-786B900168FE}">
      <dsp:nvSpPr>
        <dsp:cNvPr id="0" name=""/>
        <dsp:cNvSpPr/>
      </dsp:nvSpPr>
      <dsp:spPr>
        <a:xfrm>
          <a:off x="3050664" y="1897647"/>
          <a:ext cx="5669807" cy="825034"/>
        </a:xfrm>
        <a:prstGeom prst="roundRect">
          <a:avLst>
            <a:gd name="adj" fmla="val 1667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400" kern="1200">
              <a:cs typeface="+mn-ea"/>
              <a:sym typeface="+mn-lt"/>
            </a:rPr>
            <a:t>11.2 </a:t>
          </a:r>
          <a:r>
            <a:rPr lang="zh-CN" sz="2400" kern="1200"/>
            <a:t>类与对象</a:t>
          </a:r>
          <a:endParaRPr lang="zh-CN" altLang="en-US" sz="2400" kern="1200" dirty="0">
            <a:latin typeface="+mn-lt"/>
            <a:ea typeface="+mn-ea"/>
            <a:cs typeface="+mn-ea"/>
            <a:sym typeface="+mn-lt"/>
          </a:endParaRPr>
        </a:p>
      </dsp:txBody>
      <dsp:txXfrm>
        <a:off x="3090946" y="1937929"/>
        <a:ext cx="5589243" cy="744470"/>
      </dsp:txXfrm>
    </dsp:sp>
    <dsp:sp modelId="{60C2B1AF-2F73-45E3-B301-3484FF9BAC83}">
      <dsp:nvSpPr>
        <dsp:cNvPr id="0" name=""/>
        <dsp:cNvSpPr/>
      </dsp:nvSpPr>
      <dsp:spPr>
        <a:xfrm>
          <a:off x="2176127" y="2821686"/>
          <a:ext cx="825034" cy="825034"/>
        </a:xfrm>
        <a:prstGeom prst="roundRect">
          <a:avLst>
            <a:gd name="adj" fmla="val 16670"/>
          </a:avLst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2EA098-998E-4BD2-AAFC-A71382B218CC}">
      <dsp:nvSpPr>
        <dsp:cNvPr id="0" name=""/>
        <dsp:cNvSpPr/>
      </dsp:nvSpPr>
      <dsp:spPr>
        <a:xfrm>
          <a:off x="3050664" y="2821686"/>
          <a:ext cx="5669807" cy="825034"/>
        </a:xfrm>
        <a:prstGeom prst="roundRect">
          <a:avLst>
            <a:gd name="adj" fmla="val 16670"/>
          </a:avLst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400" kern="1200" dirty="0">
              <a:cs typeface="+mn-ea"/>
              <a:sym typeface="+mn-lt"/>
            </a:rPr>
            <a:t>11.3 </a:t>
          </a:r>
          <a:r>
            <a:rPr lang="zh-CN" sz="2400" kern="1200" dirty="0"/>
            <a:t>属性与方法</a:t>
          </a:r>
          <a:endParaRPr lang="zh-CN" altLang="en-US" sz="2400" kern="1200" dirty="0">
            <a:latin typeface="+mn-lt"/>
            <a:ea typeface="+mn-ea"/>
            <a:cs typeface="+mn-ea"/>
            <a:sym typeface="+mn-lt"/>
          </a:endParaRPr>
        </a:p>
      </dsp:txBody>
      <dsp:txXfrm>
        <a:off x="3090946" y="2861968"/>
        <a:ext cx="5589243" cy="744470"/>
      </dsp:txXfrm>
    </dsp:sp>
    <dsp:sp modelId="{9500E1C3-1F39-4696-B684-17CF409BF19D}">
      <dsp:nvSpPr>
        <dsp:cNvPr id="0" name=""/>
        <dsp:cNvSpPr/>
      </dsp:nvSpPr>
      <dsp:spPr>
        <a:xfrm>
          <a:off x="2176127" y="3745725"/>
          <a:ext cx="825034" cy="825034"/>
        </a:xfrm>
        <a:prstGeom prst="roundRect">
          <a:avLst>
            <a:gd name="adj" fmla="val 16670"/>
          </a:avLst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1D8A09-284C-4E1D-A71D-8845E08E0166}">
      <dsp:nvSpPr>
        <dsp:cNvPr id="0" name=""/>
        <dsp:cNvSpPr/>
      </dsp:nvSpPr>
      <dsp:spPr>
        <a:xfrm>
          <a:off x="3050664" y="3745725"/>
          <a:ext cx="5669807" cy="825034"/>
        </a:xfrm>
        <a:prstGeom prst="roundRect">
          <a:avLst>
            <a:gd name="adj" fmla="val 16670"/>
          </a:avLst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400" kern="1200" dirty="0">
              <a:latin typeface="+mn-lt"/>
              <a:ea typeface="+mn-ea"/>
              <a:cs typeface="+mn-ea"/>
              <a:sym typeface="+mn-lt"/>
            </a:rPr>
            <a:t>11.4 </a:t>
          </a:r>
          <a:r>
            <a:rPr lang="zh-CN" sz="2400" kern="1200" dirty="0"/>
            <a:t>继承和多态</a:t>
          </a:r>
          <a:endParaRPr lang="zh-CN" altLang="en-US" sz="2400" kern="1200" dirty="0">
            <a:latin typeface="+mn-lt"/>
            <a:ea typeface="+mn-ea"/>
            <a:cs typeface="+mn-ea"/>
            <a:sym typeface="+mn-lt"/>
          </a:endParaRPr>
        </a:p>
      </dsp:txBody>
      <dsp:txXfrm>
        <a:off x="3090946" y="3786007"/>
        <a:ext cx="5589243" cy="744470"/>
      </dsp:txXfrm>
    </dsp:sp>
    <dsp:sp modelId="{D7574B88-3513-4CA4-A50D-EB705FFEBAB3}">
      <dsp:nvSpPr>
        <dsp:cNvPr id="0" name=""/>
        <dsp:cNvSpPr/>
      </dsp:nvSpPr>
      <dsp:spPr>
        <a:xfrm>
          <a:off x="2176127" y="4669764"/>
          <a:ext cx="825034" cy="825034"/>
        </a:xfrm>
        <a:prstGeom prst="roundRect">
          <a:avLst>
            <a:gd name="adj" fmla="val 16670"/>
          </a:avLst>
        </a:prstGeom>
        <a:solidFill>
          <a:schemeClr val="accent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8833AB-EAF2-4E29-BE7E-42E95CC42B67}">
      <dsp:nvSpPr>
        <dsp:cNvPr id="0" name=""/>
        <dsp:cNvSpPr/>
      </dsp:nvSpPr>
      <dsp:spPr>
        <a:xfrm>
          <a:off x="3050664" y="4669764"/>
          <a:ext cx="5669807" cy="825034"/>
        </a:xfrm>
        <a:prstGeom prst="roundRect">
          <a:avLst>
            <a:gd name="adj" fmla="val 16670"/>
          </a:avLst>
        </a:prstGeom>
        <a:solidFill>
          <a:schemeClr val="accent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400" kern="1200" dirty="0">
              <a:latin typeface="+mn-lt"/>
              <a:ea typeface="+mn-ea"/>
              <a:cs typeface="+mn-ea"/>
              <a:sym typeface="+mn-lt"/>
            </a:rPr>
            <a:t>11.5 </a:t>
          </a:r>
          <a:r>
            <a:rPr lang="zh-CN" sz="2400" kern="1200" dirty="0"/>
            <a:t>面向对象程序设计举例</a:t>
          </a:r>
          <a:endParaRPr lang="zh-CN" altLang="en-US" sz="2400" kern="1200" dirty="0">
            <a:latin typeface="+mn-lt"/>
            <a:ea typeface="+mn-ea"/>
            <a:cs typeface="+mn-ea"/>
            <a:sym typeface="+mn-lt"/>
          </a:endParaRPr>
        </a:p>
      </dsp:txBody>
      <dsp:txXfrm>
        <a:off x="3090946" y="4710046"/>
        <a:ext cx="5589243" cy="7444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872A3B80-68DA-45A8-95E5-7AAADA9378C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kumimoji="0" sz="1200" b="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6942A759-7A77-4F2D-BF8D-10581FB389E3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kumimoji="0" sz="1200" b="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4276" name="Rectangle 4">
            <a:extLst>
              <a:ext uri="{FF2B5EF4-FFF2-40B4-BE49-F238E27FC236}">
                <a16:creationId xmlns:a16="http://schemas.microsoft.com/office/drawing/2014/main" id="{C9F32047-4F0C-491F-86D2-24B8EEAB8EC6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kumimoji="0" sz="1200" b="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4277" name="Rectangle 5">
            <a:extLst>
              <a:ext uri="{FF2B5EF4-FFF2-40B4-BE49-F238E27FC236}">
                <a16:creationId xmlns:a16="http://schemas.microsoft.com/office/drawing/2014/main" id="{2A1684D4-B55F-4783-8A67-B9B664FA8BB5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 b="0"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FC9B61D2-342A-468A-8E48-BB56FAB1D91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>
            <a:extLst>
              <a:ext uri="{FF2B5EF4-FFF2-40B4-BE49-F238E27FC236}">
                <a16:creationId xmlns:a16="http://schemas.microsoft.com/office/drawing/2014/main" id="{4221F227-109A-4229-8433-4B79EA82FCF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kumimoji="0" sz="1200" b="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61240BD6-3B71-430A-BD63-6A1052849B01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kumimoji="0" sz="1200" b="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05104A35-3E7B-48FA-9F76-9E647B0B8BD7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3" name="Rectangle 5">
            <a:extLst>
              <a:ext uri="{FF2B5EF4-FFF2-40B4-BE49-F238E27FC236}">
                <a16:creationId xmlns:a16="http://schemas.microsoft.com/office/drawing/2014/main" id="{529C89A4-E605-45C6-A881-590D8D4EF01C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8614" name="Rectangle 6">
            <a:extLst>
              <a:ext uri="{FF2B5EF4-FFF2-40B4-BE49-F238E27FC236}">
                <a16:creationId xmlns:a16="http://schemas.microsoft.com/office/drawing/2014/main" id="{10BF986C-C684-483A-A7A1-7148DD78187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kumimoji="0" sz="1200" b="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8615" name="Rectangle 7">
            <a:extLst>
              <a:ext uri="{FF2B5EF4-FFF2-40B4-BE49-F238E27FC236}">
                <a16:creationId xmlns:a16="http://schemas.microsoft.com/office/drawing/2014/main" id="{81A7922B-F4EA-4ED6-81AB-9DA362DB598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 b="0"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256EB6FA-537F-4785-927B-1AC8015604E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幻灯片图像占位符 1">
            <a:extLst>
              <a:ext uri="{FF2B5EF4-FFF2-40B4-BE49-F238E27FC236}">
                <a16:creationId xmlns:a16="http://schemas.microsoft.com/office/drawing/2014/main" id="{98E0A518-5D54-4A5F-ADC9-F9C29B64BEE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备注占位符 2">
            <a:extLst>
              <a:ext uri="{FF2B5EF4-FFF2-40B4-BE49-F238E27FC236}">
                <a16:creationId xmlns:a16="http://schemas.microsoft.com/office/drawing/2014/main" id="{28A53C39-7799-48A3-9895-914D91EB5F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7172" name="灯片编号占位符 3">
            <a:extLst>
              <a:ext uri="{FF2B5EF4-FFF2-40B4-BE49-F238E27FC236}">
                <a16:creationId xmlns:a16="http://schemas.microsoft.com/office/drawing/2014/main" id="{5DCD6CB7-B201-451E-91A4-D46808C254B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9pPr>
          </a:lstStyle>
          <a:p>
            <a:fld id="{BC430CF5-A485-4E35-A802-B786BCEFA7BD}" type="slidenum">
              <a:rPr kumimoji="0" lang="en-US" altLang="zh-CN" sz="1200" b="0" smtClean="0">
                <a:ea typeface="宋体" panose="02010600030101010101" pitchFamily="2" charset="-122"/>
              </a:rPr>
              <a:pPr/>
              <a:t>1</a:t>
            </a:fld>
            <a:endParaRPr kumimoji="0" lang="en-US" altLang="zh-CN" sz="1200" b="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幻灯片图像占位符 1">
            <a:extLst>
              <a:ext uri="{FF2B5EF4-FFF2-40B4-BE49-F238E27FC236}">
                <a16:creationId xmlns:a16="http://schemas.microsoft.com/office/drawing/2014/main" id="{1152C321-C5FB-4A6A-9047-502564A9151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备注占位符 2">
            <a:extLst>
              <a:ext uri="{FF2B5EF4-FFF2-40B4-BE49-F238E27FC236}">
                <a16:creationId xmlns:a16="http://schemas.microsoft.com/office/drawing/2014/main" id="{90D4C8FD-9285-403D-AF19-E23A65CAA6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1268" name="灯片编号占位符 3">
            <a:extLst>
              <a:ext uri="{FF2B5EF4-FFF2-40B4-BE49-F238E27FC236}">
                <a16:creationId xmlns:a16="http://schemas.microsoft.com/office/drawing/2014/main" id="{5B71BEAB-A2CD-4BB6-96B1-1727DEAEA94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9pPr>
          </a:lstStyle>
          <a:p>
            <a:fld id="{2AB3C5A6-4368-45C0-A0BF-99C97B64CFB7}" type="slidenum">
              <a:rPr kumimoji="0" lang="en-US" altLang="zh-CN" sz="1200" b="0" smtClean="0">
                <a:ea typeface="宋体" panose="02010600030101010101" pitchFamily="2" charset="-122"/>
              </a:rPr>
              <a:pPr/>
              <a:t>2</a:t>
            </a:fld>
            <a:endParaRPr kumimoji="0" lang="en-US" altLang="zh-CN" sz="1200" b="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672615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0602297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4705908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B85A9FC-6500-4274-AFCC-D15903F2F7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0CC9DAE-6DC6-4C9C-AB80-D2CB841FFF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3C27D31-EFBD-4CE2-A461-85C94F25B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7F0190-1D40-4B32-A254-845B92103292}" type="datetimeFigureOut">
              <a:rPr lang="zh-CN" altLang="en-US"/>
              <a:pPr>
                <a:defRPr/>
              </a:pPr>
              <a:t>2022/9/1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BE443-89CE-424E-80F7-DBE8CE984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57C75F0-913F-4B71-B4D8-66EF622D4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543F1A-7163-4537-990D-914D9F99BC0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0055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7">
            <a:extLst>
              <a:ext uri="{FF2B5EF4-FFF2-40B4-BE49-F238E27FC236}">
                <a16:creationId xmlns:a16="http://schemas.microsoft.com/office/drawing/2014/main" id="{71F09561-8404-4E84-9AD2-777A7B6CE9C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12800" y="838200"/>
            <a:ext cx="6705600" cy="20574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9pPr>
          </a:lstStyle>
          <a:p>
            <a:pPr algn="ctr" eaLnBrk="1" hangingPunct="1">
              <a:defRPr/>
            </a:pPr>
            <a:endParaRPr lang="zh-CN" altLang="zh-CN" b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027" name="Line 12">
            <a:extLst>
              <a:ext uri="{FF2B5EF4-FFF2-40B4-BE49-F238E27FC236}">
                <a16:creationId xmlns:a16="http://schemas.microsoft.com/office/drawing/2014/main" id="{C28983BB-9099-49AA-9365-B897EC737638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0" y="3276600"/>
            <a:ext cx="11074400" cy="0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pic>
        <p:nvPicPr>
          <p:cNvPr id="1028" name="图片 2">
            <a:extLst>
              <a:ext uri="{FF2B5EF4-FFF2-40B4-BE49-F238E27FC236}">
                <a16:creationId xmlns:a16="http://schemas.microsoft.com/office/drawing/2014/main" id="{E39638BA-EE29-46AE-BB6F-A085E76099E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ea typeface="微软雅黑" panose="020B0503020204020204" pitchFamily="34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ea typeface="微软雅黑" panose="020B0503020204020204" pitchFamily="34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ea typeface="微软雅黑" panose="020B0503020204020204" pitchFamily="34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ea typeface="微软雅黑" panose="020B0503020204020204" pitchFamily="34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Text Box 22">
            <a:extLst>
              <a:ext uri="{FF2B5EF4-FFF2-40B4-BE49-F238E27FC236}">
                <a16:creationId xmlns:a16="http://schemas.microsoft.com/office/drawing/2014/main" id="{FA7A035F-2711-46CF-88FF-DB3FF670122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46800" y="6626225"/>
            <a:ext cx="5905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9pPr>
          </a:lstStyle>
          <a:p>
            <a:pPr>
              <a:spcBef>
                <a:spcPct val="50000"/>
              </a:spcBef>
              <a:defRPr/>
            </a:pPr>
            <a:fld id="{B3DE2B8B-CBEB-45D6-B4A5-0196A2D0679C}" type="slidenum">
              <a:rPr lang="en-US" altLang="zh-CN" sz="1200" smtClean="0">
                <a:solidFill>
                  <a:schemeClr val="bg1"/>
                </a:solidFill>
                <a:latin typeface="Times New Roman" panose="02020603050405020304" pitchFamily="18" charset="0"/>
              </a:rPr>
              <a:pPr>
                <a:spcBef>
                  <a:spcPct val="50000"/>
                </a:spcBef>
                <a:defRPr/>
              </a:pPr>
              <a:t>‹#›</a:t>
            </a:fld>
            <a:endParaRPr lang="en-US" altLang="zh-CN" sz="12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0" name="图片 9" descr="羽毛1">
            <a:extLst>
              <a:ext uri="{FF2B5EF4-FFF2-40B4-BE49-F238E27FC236}">
                <a16:creationId xmlns:a16="http://schemas.microsoft.com/office/drawing/2014/main" id="{51DCF6E3-8C1F-4392-ABB4-5A1E400DEBD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06"/>
          <a:stretch>
            <a:fillRect/>
          </a:stretch>
        </p:blipFill>
        <p:spPr bwMode="auto">
          <a:xfrm>
            <a:off x="-11113" y="5408613"/>
            <a:ext cx="12214226" cy="145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52" name="直接连接符 10">
            <a:extLst>
              <a:ext uri="{FF2B5EF4-FFF2-40B4-BE49-F238E27FC236}">
                <a16:creationId xmlns:a16="http://schemas.microsoft.com/office/drawing/2014/main" id="{018676A3-1D4A-4BAF-ACB3-66ABC6EA702E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-11113" y="838200"/>
            <a:ext cx="12192001" cy="0"/>
          </a:xfrm>
          <a:prstGeom prst="line">
            <a:avLst/>
          </a:prstGeom>
          <a:noFill/>
          <a:ln w="9525" algn="ctr">
            <a:solidFill>
              <a:srgbClr val="0000FF"/>
            </a:solidFill>
            <a:round/>
            <a:headEnd/>
            <a:tailEnd/>
          </a:ln>
          <a:effectLst>
            <a:prstShdw prst="shdw17" dist="17961" dir="2700000">
              <a:srgbClr val="000099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</p:sldLayoutIdLst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00FF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00FF"/>
          </a:solidFill>
          <a:effectLst>
            <a:outerShdw blurRad="38100" dist="38100" dir="2700000" algn="tl">
              <a:srgbClr val="C0C0C0"/>
            </a:outerShdw>
          </a:effectLst>
          <a:latin typeface="Times New Roman" panose="02020603050405020304" pitchFamily="18" charset="0"/>
          <a:ea typeface="微软雅黑" panose="020B0503020204020204" pitchFamily="34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00FF"/>
          </a:solidFill>
          <a:effectLst>
            <a:outerShdw blurRad="38100" dist="38100" dir="2700000" algn="tl">
              <a:srgbClr val="C0C0C0"/>
            </a:outerShdw>
          </a:effectLst>
          <a:latin typeface="Times New Roman" panose="02020603050405020304" pitchFamily="18" charset="0"/>
          <a:ea typeface="微软雅黑" panose="020B0503020204020204" pitchFamily="34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00FF"/>
          </a:solidFill>
          <a:effectLst>
            <a:outerShdw blurRad="38100" dist="38100" dir="2700000" algn="tl">
              <a:srgbClr val="C0C0C0"/>
            </a:outerShdw>
          </a:effectLst>
          <a:latin typeface="Times New Roman" panose="02020603050405020304" pitchFamily="18" charset="0"/>
          <a:ea typeface="微软雅黑" panose="020B0503020204020204" pitchFamily="34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00FF"/>
          </a:solidFill>
          <a:effectLst>
            <a:outerShdw blurRad="38100" dist="38100" dir="2700000" algn="tl">
              <a:srgbClr val="C0C0C0"/>
            </a:outerShdw>
          </a:effectLst>
          <a:latin typeface="Times New Roman" panose="02020603050405020304" pitchFamily="18" charset="0"/>
          <a:ea typeface="微软雅黑" panose="020B0503020204020204" pitchFamily="34" charset="-122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600" b="1">
          <a:solidFill>
            <a:srgbClr val="0000FF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楷体_GB2312" pitchFamily="49" charset="-122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600" b="1">
          <a:solidFill>
            <a:srgbClr val="0000FF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楷体_GB2312" pitchFamily="49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600" b="1">
          <a:solidFill>
            <a:srgbClr val="0000FF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楷体_GB2312" pitchFamily="49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600" b="1">
          <a:solidFill>
            <a:srgbClr val="0000FF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楷体_GB2312" pitchFamily="49" charset="-122"/>
        </a:defRPr>
      </a:lvl9pPr>
    </p:titleStyle>
    <p:bodyStyle>
      <a:lvl1pPr marL="342900" indent="-342900" algn="l" rtl="0" eaLnBrk="0" fontAlgn="base" hangingPunct="0">
        <a:lnSpc>
          <a:spcPct val="120000"/>
        </a:lnSpc>
        <a:spcBef>
          <a:spcPct val="30000"/>
        </a:spcBef>
        <a:spcAft>
          <a:spcPct val="0"/>
        </a:spcAft>
        <a:buClr>
          <a:schemeClr val="bg2"/>
        </a:buClr>
        <a:buSzPct val="75000"/>
        <a:buFont typeface="Wingdings" panose="05000000000000000000" pitchFamily="2" charset="2"/>
        <a:buChar char="n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20000"/>
        </a:lnSpc>
        <a:spcBef>
          <a:spcPct val="30000"/>
        </a:spcBef>
        <a:spcAft>
          <a:spcPct val="0"/>
        </a:spcAft>
        <a:buClr>
          <a:schemeClr val="accent2"/>
        </a:buClr>
        <a:buSzPct val="80000"/>
        <a:buFont typeface="Wingdings" panose="05000000000000000000" pitchFamily="2" charset="2"/>
        <a:buChar char="¨"/>
        <a:defRPr sz="2800" b="1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lnSpc>
          <a:spcPct val="120000"/>
        </a:lnSpc>
        <a:spcBef>
          <a:spcPct val="30000"/>
        </a:spcBef>
        <a:spcAft>
          <a:spcPct val="0"/>
        </a:spcAft>
        <a:buClr>
          <a:schemeClr val="bg2"/>
        </a:buClr>
        <a:buSzPct val="65000"/>
        <a:buFont typeface="Wingdings" panose="05000000000000000000" pitchFamily="2" charset="2"/>
        <a:buChar char="n"/>
        <a:defRPr sz="2400" b="1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lnSpc>
          <a:spcPct val="120000"/>
        </a:lnSpc>
        <a:spcBef>
          <a:spcPct val="3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¨"/>
        <a:defRPr sz="2000" b="1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lnSpc>
          <a:spcPct val="120000"/>
        </a:lnSpc>
        <a:spcBef>
          <a:spcPct val="30000"/>
        </a:spcBef>
        <a:spcAft>
          <a:spcPct val="0"/>
        </a:spcAft>
        <a:buClr>
          <a:schemeClr val="bg2"/>
        </a:buClr>
        <a:buFont typeface="Wingdings" panose="05000000000000000000" pitchFamily="2" charset="2"/>
        <a:buChar char="§"/>
        <a:defRPr sz="2000" b="1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lnSpc>
          <a:spcPct val="120000"/>
        </a:lnSpc>
        <a:spcBef>
          <a:spcPct val="3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 b="1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lnSpc>
          <a:spcPct val="120000"/>
        </a:lnSpc>
        <a:spcBef>
          <a:spcPct val="3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 b="1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lnSpc>
          <a:spcPct val="120000"/>
        </a:lnSpc>
        <a:spcBef>
          <a:spcPct val="3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 b="1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lnSpc>
          <a:spcPct val="120000"/>
        </a:lnSpc>
        <a:spcBef>
          <a:spcPct val="3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标题占位符 1">
            <a:extLst>
              <a:ext uri="{FF2B5EF4-FFF2-40B4-BE49-F238E27FC236}">
                <a16:creationId xmlns:a16="http://schemas.microsoft.com/office/drawing/2014/main" id="{8D0643BD-5F76-48E6-A0C9-6813D0E58A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075" name="文本占位符 2">
            <a:extLst>
              <a:ext uri="{FF2B5EF4-FFF2-40B4-BE49-F238E27FC236}">
                <a16:creationId xmlns:a16="http://schemas.microsoft.com/office/drawing/2014/main" id="{EDCCA9EE-FBC4-433E-9841-DAD898F806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A40D55B-A85F-4D93-9691-28B0820182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0D02D84-013E-4444-BA3A-294B1021DAD0}" type="datetimeFigureOut">
              <a:rPr lang="zh-CN" altLang="en-US"/>
              <a:pPr>
                <a:defRPr/>
              </a:pPr>
              <a:t>2022/9/1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4E0569B-5719-4596-A881-9C8C20C4DB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CAC1240-0F63-430E-B718-E39A94E4F8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134AFE1-963C-4EB9-8E2D-384CAB5A629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ea typeface="微软雅黑" panose="020B0503020204020204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ea typeface="微软雅黑" panose="020B0503020204020204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ea typeface="微软雅黑" panose="020B0503020204020204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ea typeface="微软雅黑" panose="020B0503020204020204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notesSlide" Target="../notesSlides/notesSlide2.xml"/><Relationship Id="rId7" Type="http://schemas.openxmlformats.org/officeDocument/2006/relationships/diagramQuickStyle" Target="../diagrams/quickStyle1.xm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3.png"/><Relationship Id="rId9" Type="http://schemas.microsoft.com/office/2007/relationships/diagramDrawing" Target="../diagrams/drawing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941A8B90-D877-42E8-AF22-B241A670DC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1600200"/>
            <a:ext cx="75438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9pPr>
          </a:lstStyle>
          <a:p>
            <a:pPr algn="ctr" eaLnBrk="1" hangingPunct="1">
              <a:lnSpc>
                <a:spcPct val="200000"/>
              </a:lnSpc>
              <a:buFont typeface="Arial" panose="020B0604020202020204" pitchFamily="34" charset="0"/>
              <a:buNone/>
              <a:defRPr/>
            </a:pPr>
            <a:r>
              <a:rPr lang="en-US" altLang="zh-CN" sz="400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Python</a:t>
            </a:r>
            <a:r>
              <a:rPr lang="zh-CN" altLang="en-US" sz="400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语言程序设计（第</a:t>
            </a:r>
            <a:r>
              <a:rPr lang="en-US" altLang="zh-CN" sz="400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2</a:t>
            </a:r>
            <a:r>
              <a:rPr lang="zh-CN" altLang="en-US" sz="400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版）</a:t>
            </a:r>
            <a:endParaRPr lang="en-US" altLang="zh-CN" sz="4000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ctr" eaLnBrk="1" hangingPunct="1">
              <a:lnSpc>
                <a:spcPct val="200000"/>
              </a:lnSpc>
              <a:buFont typeface="Arial" panose="020B0604020202020204" pitchFamily="34" charset="0"/>
              <a:buNone/>
              <a:defRPr/>
            </a:pPr>
            <a:r>
              <a:rPr lang="zh-CN" altLang="en-US" sz="400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清华大学出版社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 txBox="1">
            <a:spLocks noChangeArrowheads="1"/>
          </p:cNvSpPr>
          <p:nvPr/>
        </p:nvSpPr>
        <p:spPr bwMode="auto">
          <a:xfrm>
            <a:off x="188384" y="719138"/>
            <a:ext cx="2478616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rgbClr val="C00000"/>
                </a:solidFill>
                <a:latin typeface="+mj-lt"/>
                <a:ea typeface="楷体_GB2312" pitchFamily="49" charset="-122"/>
              </a:rPr>
              <a:t>3. </a:t>
            </a:r>
            <a:r>
              <a:rPr lang="zh-CN" altLang="en-US" sz="2800" b="1" dirty="0">
                <a:solidFill>
                  <a:srgbClr val="C00000"/>
                </a:solidFill>
                <a:latin typeface="+mj-lt"/>
                <a:ea typeface="楷体_GB2312" pitchFamily="49" charset="-122"/>
              </a:rPr>
              <a:t>对象方法</a:t>
            </a:r>
            <a:endParaRPr lang="en-US" altLang="zh-CN" sz="2800" b="1" dirty="0">
              <a:solidFill>
                <a:srgbClr val="C00000"/>
              </a:solidFill>
              <a:latin typeface="+mj-lt"/>
              <a:ea typeface="楷体_GB2312" pitchFamily="49" charset="-122"/>
            </a:endParaRPr>
          </a:p>
        </p:txBody>
      </p:sp>
      <p:sp>
        <p:nvSpPr>
          <p:cNvPr id="5" name="Rectangle 2">
            <a:extLst/>
          </p:cNvPr>
          <p:cNvSpPr txBox="1">
            <a:spLocks noChangeArrowheads="1"/>
          </p:cNvSpPr>
          <p:nvPr/>
        </p:nvSpPr>
        <p:spPr>
          <a:xfrm>
            <a:off x="254000" y="228600"/>
            <a:ext cx="3479800" cy="6858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楷体_GB2312" pitchFamily="49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楷体_GB2312" pitchFamily="49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楷体_GB2312" pitchFamily="49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楷体_GB2312" pitchFamily="49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楷体_GB2312" pitchFamily="49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楷体_GB2312" pitchFamily="49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楷体_GB2312" pitchFamily="49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楷体_GB2312" pitchFamily="49" charset="-122"/>
              </a:defRPr>
            </a:lvl9pPr>
          </a:lstStyle>
          <a:p>
            <a:pPr eaLnBrk="1" hangingPunct="1">
              <a:defRPr/>
            </a:pPr>
            <a:r>
              <a:rPr kumimoji="1" lang="en-US" altLang="zh-CN" sz="3200" kern="0" dirty="0">
                <a:solidFill>
                  <a:srgbClr val="006699"/>
                </a:solidFill>
                <a:latin typeface="+mj-ea"/>
              </a:rPr>
              <a:t>11.3 </a:t>
            </a:r>
            <a:r>
              <a:rPr kumimoji="1" lang="zh-CN" altLang="en-US" sz="3200" kern="0" dirty="0">
                <a:solidFill>
                  <a:srgbClr val="006699"/>
                </a:solidFill>
                <a:latin typeface="+mj-ea"/>
              </a:rPr>
              <a:t>属性与方法</a:t>
            </a:r>
            <a:endParaRPr kumimoji="1" lang="en-US" altLang="zh-CN" sz="3200" kern="0" dirty="0">
              <a:solidFill>
                <a:srgbClr val="006699"/>
              </a:solidFill>
              <a:latin typeface="+mj-ea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3014709-85A5-4394-8124-D2FAC1D54739}"/>
              </a:ext>
            </a:extLst>
          </p:cNvPr>
          <p:cNvSpPr/>
          <p:nvPr/>
        </p:nvSpPr>
        <p:spPr>
          <a:xfrm>
            <a:off x="609600" y="1143000"/>
            <a:ext cx="8432800" cy="5791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Tahoma" pitchFamily="34" charset="0"/>
              </a:rPr>
              <a:t>类中定义的方法：私有方法、公有方法和静态方法。</a:t>
            </a:r>
            <a:endParaRPr lang="en-US" altLang="zh-CN" dirty="0">
              <a:latin typeface="Tahoma" pitchFamily="34" charset="0"/>
            </a:endParaRPr>
          </a:p>
        </p:txBody>
      </p:sp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6629B2ED-D991-4141-A9CA-F5E7BDB68F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7519528"/>
              </p:ext>
            </p:extLst>
          </p:nvPr>
        </p:nvGraphicFramePr>
        <p:xfrm>
          <a:off x="533400" y="2133600"/>
          <a:ext cx="10820400" cy="47747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10200">
                  <a:extLst>
                    <a:ext uri="{9D8B030D-6E8A-4147-A177-3AD203B41FA5}">
                      <a16:colId xmlns:a16="http://schemas.microsoft.com/office/drawing/2014/main" val="1753676354"/>
                    </a:ext>
                  </a:extLst>
                </a:gridCol>
                <a:gridCol w="5410200">
                  <a:extLst>
                    <a:ext uri="{9D8B030D-6E8A-4147-A177-3AD203B41FA5}">
                      <a16:colId xmlns:a16="http://schemas.microsoft.com/office/drawing/2014/main" val="2733977331"/>
                    </a:ext>
                  </a:extLst>
                </a:gridCol>
              </a:tblGrid>
              <a:tr h="381000">
                <a:tc gridSpan="2">
                  <a:txBody>
                    <a:bodyPr/>
                    <a:lstStyle/>
                    <a:p>
                      <a:pPr algn="l"/>
                      <a:r>
                        <a:rPr lang="zh-CN" altLang="en-US" sz="1800" b="1" dirty="0">
                          <a:solidFill>
                            <a:schemeClr val="tx1"/>
                          </a:solidFill>
                        </a:rPr>
                        <a:t>程序代码：</a:t>
                      </a:r>
                    </a:p>
                  </a:txBody>
                  <a:tcPr marT="45727" marB="45727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6029816"/>
                  </a:ext>
                </a:extLst>
              </a:tr>
              <a:tr h="1182634">
                <a:tc>
                  <a:txBody>
                    <a:bodyPr/>
                    <a:lstStyle/>
                    <a:p>
                      <a:r>
                        <a:rPr lang="en-US" altLang="zh-CN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class Animal:</a:t>
                      </a:r>
                    </a:p>
                    <a:p>
                      <a:r>
                        <a:rPr lang="en-US" altLang="zh-CN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specie = ‘cat’</a:t>
                      </a:r>
                    </a:p>
                    <a:p>
                      <a:r>
                        <a:rPr lang="en-US" altLang="zh-CN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def __</a:t>
                      </a:r>
                      <a:r>
                        <a:rPr lang="en-US" altLang="zh-CN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init</a:t>
                      </a:r>
                      <a:r>
                        <a:rPr lang="en-US" altLang="zh-CN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__(self)          </a:t>
                      </a:r>
                    </a:p>
                    <a:p>
                      <a:r>
                        <a:rPr lang="en-US" altLang="zh-CN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</a:t>
                      </a:r>
                      <a:r>
                        <a:rPr lang="en-US" altLang="zh-CN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self.__name</a:t>
                      </a:r>
                      <a:r>
                        <a:rPr lang="en-US" altLang="zh-CN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= ‘</a:t>
                      </a:r>
                      <a:r>
                        <a:rPr lang="en-US" altLang="zh-CN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mao</a:t>
                      </a:r>
                      <a:r>
                        <a:rPr lang="en-US" altLang="zh-CN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’    #</a:t>
                      </a:r>
                      <a:r>
                        <a:rPr lang="zh-CN" alt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定义和设置私有成员</a:t>
                      </a:r>
                    </a:p>
                    <a:p>
                      <a:r>
                        <a:rPr lang="zh-CN" alt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</a:t>
                      </a:r>
                      <a:r>
                        <a:rPr lang="en-US" altLang="zh-CN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self.__color</a:t>
                      </a:r>
                      <a:r>
                        <a:rPr lang="en-US" altLang="zh-CN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= ‘black’</a:t>
                      </a:r>
                    </a:p>
                    <a:p>
                      <a:r>
                        <a:rPr lang="en-US" altLang="zh-CN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def __</a:t>
                      </a:r>
                      <a:r>
                        <a:rPr lang="en-US" altLang="zh-CN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outPutName</a:t>
                      </a:r>
                      <a:r>
                        <a:rPr lang="en-US" altLang="zh-CN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(self):        #</a:t>
                      </a:r>
                      <a:r>
                        <a:rPr lang="zh-CN" alt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定义私有函数</a:t>
                      </a:r>
                    </a:p>
                    <a:p>
                      <a:r>
                        <a:rPr lang="zh-CN" alt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</a:t>
                      </a:r>
                      <a:r>
                        <a:rPr lang="en-US" altLang="zh-CN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print( </a:t>
                      </a:r>
                      <a:r>
                        <a:rPr lang="en-US" altLang="zh-CN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self.__name</a:t>
                      </a:r>
                      <a:r>
                        <a:rPr lang="en-US" altLang="zh-CN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)</a:t>
                      </a:r>
                    </a:p>
                    <a:p>
                      <a:r>
                        <a:rPr lang="en-US" altLang="zh-CN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def __</a:t>
                      </a:r>
                      <a:r>
                        <a:rPr lang="en-US" altLang="zh-CN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outPutColor</a:t>
                      </a:r>
                      <a:r>
                        <a:rPr lang="en-US" altLang="zh-CN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(self):          #</a:t>
                      </a:r>
                      <a:r>
                        <a:rPr lang="zh-CN" alt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定义私有函数</a:t>
                      </a:r>
                    </a:p>
                    <a:p>
                      <a:r>
                        <a:rPr lang="zh-CN" alt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</a:t>
                      </a:r>
                      <a:r>
                        <a:rPr lang="en-US" altLang="zh-CN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print( </a:t>
                      </a:r>
                      <a:r>
                        <a:rPr lang="en-US" altLang="zh-CN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self.__color</a:t>
                      </a:r>
                      <a:r>
                        <a:rPr lang="en-US" altLang="zh-CN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r>
                        <a:rPr lang="en-US" altLang="zh-CN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def </a:t>
                      </a:r>
                      <a:r>
                        <a:rPr lang="en-US" altLang="zh-CN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outPut</a:t>
                      </a:r>
                      <a:r>
                        <a:rPr lang="en-US" altLang="zh-CN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(self):           #</a:t>
                      </a:r>
                      <a:r>
                        <a:rPr lang="zh-CN" alt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定义共有函数</a:t>
                      </a:r>
                    </a:p>
                    <a:p>
                      <a:r>
                        <a:rPr lang="zh-CN" alt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</a:t>
                      </a:r>
                      <a:r>
                        <a:rPr lang="en-US" altLang="zh-CN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outPutName</a:t>
                      </a:r>
                      <a:r>
                        <a:rPr lang="en-US" altLang="zh-CN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()	 #</a:t>
                      </a:r>
                      <a:r>
                        <a:rPr lang="zh-CN" alt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调用私有方法</a:t>
                      </a:r>
                    </a:p>
                    <a:p>
                      <a:r>
                        <a:rPr lang="zh-CN" alt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</a:t>
                      </a:r>
                      <a:r>
                        <a:rPr lang="en-US" altLang="zh-CN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outPutColor</a:t>
                      </a:r>
                      <a:r>
                        <a:rPr lang="en-US" altLang="zh-CN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() </a:t>
                      </a:r>
                      <a:endParaRPr lang="zh-CN" altLang="en-US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27" marB="45727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@ </a:t>
                      </a:r>
                      <a:r>
                        <a:rPr lang="en-US" altLang="zh-CN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staticmethod</a:t>
                      </a:r>
                      <a:r>
                        <a:rPr lang="en-US" altLang="zh-CN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     #</a:t>
                      </a:r>
                      <a:r>
                        <a:rPr lang="zh-CN" alt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定义静态方法</a:t>
                      </a:r>
                      <a:endParaRPr lang="en-US" altLang="zh-CN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altLang="zh-CN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def </a:t>
                      </a:r>
                      <a:r>
                        <a:rPr lang="en-US" altLang="zh-CN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getSpecie</a:t>
                      </a:r>
                      <a:r>
                        <a:rPr lang="en-US" altLang="zh-CN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():</a:t>
                      </a:r>
                    </a:p>
                    <a:p>
                      <a:r>
                        <a:rPr lang="en-US" altLang="zh-CN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return </a:t>
                      </a:r>
                      <a:r>
                        <a:rPr lang="en-US" altLang="zh-CN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Animal.specie</a:t>
                      </a:r>
                      <a:r>
                        <a:rPr lang="en-US" altLang="zh-CN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#</a:t>
                      </a:r>
                      <a:r>
                        <a:rPr lang="zh-CN" alt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调用类属性</a:t>
                      </a:r>
                    </a:p>
                    <a:p>
                      <a:r>
                        <a:rPr lang="zh-CN" alt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</a:t>
                      </a:r>
                      <a:r>
                        <a:rPr lang="en-US" altLang="zh-CN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@ </a:t>
                      </a:r>
                      <a:r>
                        <a:rPr lang="en-US" altLang="zh-CN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staticmethod</a:t>
                      </a:r>
                      <a:endParaRPr lang="en-US" altLang="zh-CN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altLang="zh-CN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def </a:t>
                      </a:r>
                      <a:r>
                        <a:rPr lang="en-US" altLang="zh-CN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setSpecie</a:t>
                      </a:r>
                      <a:r>
                        <a:rPr lang="en-US" altLang="zh-CN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(s):</a:t>
                      </a:r>
                    </a:p>
                    <a:p>
                      <a:r>
                        <a:rPr lang="en-US" altLang="zh-CN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</a:t>
                      </a:r>
                      <a:r>
                        <a:rPr lang="en-US" altLang="zh-CN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Animal.specie</a:t>
                      </a:r>
                      <a:r>
                        <a:rPr lang="en-US" altLang="zh-CN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= s</a:t>
                      </a:r>
                    </a:p>
                    <a:p>
                      <a:r>
                        <a:rPr lang="en-US" altLang="zh-CN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#</a:t>
                      </a:r>
                      <a:r>
                        <a:rPr lang="zh-CN" alt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主程序</a:t>
                      </a:r>
                    </a:p>
                    <a:p>
                      <a:r>
                        <a:rPr lang="en-US" altLang="zh-CN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cat = Animal()</a:t>
                      </a:r>
                    </a:p>
                    <a:p>
                      <a:r>
                        <a:rPr lang="en-US" altLang="zh-CN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cat.outPut</a:t>
                      </a:r>
                      <a:r>
                        <a:rPr lang="en-US" altLang="zh-CN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()       #</a:t>
                      </a:r>
                      <a:r>
                        <a:rPr lang="zh-CN" alt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调用共有方法</a:t>
                      </a:r>
                    </a:p>
                    <a:p>
                      <a:r>
                        <a:rPr lang="en-US" altLang="zh-CN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print( </a:t>
                      </a:r>
                      <a:r>
                        <a:rPr lang="en-US" altLang="zh-CN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Animal.getSpecie</a:t>
                      </a:r>
                      <a:r>
                        <a:rPr lang="en-US" altLang="zh-CN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())  #</a:t>
                      </a:r>
                      <a:r>
                        <a:rPr lang="zh-CN" alt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调用静态方法</a:t>
                      </a:r>
                    </a:p>
                    <a:p>
                      <a:r>
                        <a:rPr lang="en-US" altLang="zh-CN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Animal.setSpecie</a:t>
                      </a:r>
                      <a:r>
                        <a:rPr lang="en-US" altLang="zh-CN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 ‘dog‘)  #</a:t>
                      </a:r>
                      <a:r>
                        <a:rPr lang="zh-CN" alt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调用静态方法</a:t>
                      </a:r>
                    </a:p>
                    <a:p>
                      <a:r>
                        <a:rPr lang="en-US" altLang="zh-CN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print( </a:t>
                      </a:r>
                      <a:r>
                        <a:rPr lang="en-US" altLang="zh-CN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Animal.getSpecie</a:t>
                      </a:r>
                      <a:r>
                        <a:rPr lang="en-US" altLang="zh-CN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())</a:t>
                      </a:r>
                    </a:p>
                  </a:txBody>
                  <a:tcPr marT="45727" marB="45727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3792616"/>
                  </a:ext>
                </a:extLst>
              </a:tr>
              <a:tr h="354973">
                <a:tc gridSpan="2">
                  <a:txBody>
                    <a:bodyPr/>
                    <a:lstStyle/>
                    <a:p>
                      <a:pPr algn="l"/>
                      <a:r>
                        <a:rPr lang="zh-CN" altLang="en-US" sz="1800" b="1" dirty="0">
                          <a:solidFill>
                            <a:schemeClr val="tx1"/>
                          </a:solidFill>
                        </a:rPr>
                        <a:t>运行结果：</a:t>
                      </a:r>
                    </a:p>
                  </a:txBody>
                  <a:tcPr marT="45727" marB="45727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5409932"/>
                  </a:ext>
                </a:extLst>
              </a:tr>
              <a:tr h="64466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dirty="0" err="1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mao</a:t>
                      </a:r>
                      <a:endParaRPr lang="en-US" altLang="zh-CN" sz="1800" b="1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black</a:t>
                      </a:r>
                    </a:p>
                  </a:txBody>
                  <a:tcPr marT="45727" marB="45727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cat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dog</a:t>
                      </a:r>
                    </a:p>
                  </a:txBody>
                  <a:tcPr marT="45727" marB="45727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8346816"/>
                  </a:ext>
                </a:extLst>
              </a:tr>
            </a:tbl>
          </a:graphicData>
        </a:graphic>
      </p:graphicFrame>
      <p:sp>
        <p:nvSpPr>
          <p:cNvPr id="3" name="矩形 2">
            <a:extLst>
              <a:ext uri="{FF2B5EF4-FFF2-40B4-BE49-F238E27FC236}">
                <a16:creationId xmlns:a16="http://schemas.microsoft.com/office/drawing/2014/main" id="{8190D412-FFE1-4666-B3FF-EB68740D597E}"/>
              </a:ext>
            </a:extLst>
          </p:cNvPr>
          <p:cNvSpPr/>
          <p:nvPr/>
        </p:nvSpPr>
        <p:spPr>
          <a:xfrm>
            <a:off x="188384" y="1676400"/>
            <a:ext cx="8432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6700" algn="just">
              <a:spcAft>
                <a:spcPts val="0"/>
              </a:spcAft>
            </a:pPr>
            <a:r>
              <a:rPr lang="zh-CN" altLang="zh-CN" kern="100" dirty="0">
                <a:latin typeface="+mn-ea"/>
                <a:ea typeface="+mn-ea"/>
              </a:rPr>
              <a:t>【例</a:t>
            </a:r>
            <a:r>
              <a:rPr lang="en-US" altLang="zh-CN" kern="100" dirty="0">
                <a:latin typeface="+mn-ea"/>
                <a:ea typeface="+mn-ea"/>
              </a:rPr>
              <a:t>11.9</a:t>
            </a:r>
            <a:r>
              <a:rPr lang="zh-CN" altLang="zh-CN" kern="100" dirty="0">
                <a:latin typeface="+mn-ea"/>
                <a:ea typeface="+mn-ea"/>
              </a:rPr>
              <a:t>】共有方法、私有方法和静态方法的定义和调用。</a:t>
            </a:r>
          </a:p>
        </p:txBody>
      </p:sp>
    </p:spTree>
  </p:cSld>
  <p:clrMapOvr>
    <a:masterClrMapping/>
  </p:clrMapOvr>
  <p:transition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/>
          </p:cNvPr>
          <p:cNvSpPr txBox="1">
            <a:spLocks noChangeArrowheads="1"/>
          </p:cNvSpPr>
          <p:nvPr/>
        </p:nvSpPr>
        <p:spPr>
          <a:xfrm>
            <a:off x="188384" y="228600"/>
            <a:ext cx="4078816" cy="6858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楷体_GB2312" pitchFamily="49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楷体_GB2312" pitchFamily="49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楷体_GB2312" pitchFamily="49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楷体_GB2312" pitchFamily="49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楷体_GB2312" pitchFamily="49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楷体_GB2312" pitchFamily="49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楷体_GB2312" pitchFamily="49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楷体_GB2312" pitchFamily="49" charset="-122"/>
              </a:defRPr>
            </a:lvl9pPr>
          </a:lstStyle>
          <a:p>
            <a:pPr eaLnBrk="1" hangingPunct="1">
              <a:defRPr/>
            </a:pPr>
            <a:r>
              <a:rPr kumimoji="1" lang="en-US" altLang="zh-CN" sz="3200" kern="0" dirty="0">
                <a:solidFill>
                  <a:srgbClr val="006699"/>
                </a:solidFill>
                <a:latin typeface="+mj-ea"/>
              </a:rPr>
              <a:t>11.</a:t>
            </a:r>
            <a:r>
              <a:rPr kumimoji="1" lang="zh-CN" altLang="en-US" sz="3200" kern="0" dirty="0">
                <a:solidFill>
                  <a:srgbClr val="006699"/>
                </a:solidFill>
                <a:latin typeface="+mj-ea"/>
              </a:rPr>
              <a:t> </a:t>
            </a:r>
            <a:r>
              <a:rPr kumimoji="1" lang="en-US" altLang="zh-CN" sz="3200" kern="0" dirty="0">
                <a:solidFill>
                  <a:srgbClr val="006699"/>
                </a:solidFill>
                <a:latin typeface="+mj-ea"/>
              </a:rPr>
              <a:t>4  </a:t>
            </a:r>
            <a:r>
              <a:rPr kumimoji="1" lang="zh-CN" altLang="en-US" sz="3200" kern="0" dirty="0">
                <a:solidFill>
                  <a:srgbClr val="006699"/>
                </a:solidFill>
                <a:latin typeface="+mj-ea"/>
              </a:rPr>
              <a:t>继承和多态</a:t>
            </a:r>
            <a:endParaRPr kumimoji="1" lang="en-US" altLang="zh-CN" sz="3200" kern="0" dirty="0">
              <a:solidFill>
                <a:srgbClr val="006699"/>
              </a:solidFill>
              <a:latin typeface="+mj-ea"/>
            </a:endParaRPr>
          </a:p>
        </p:txBody>
      </p:sp>
      <p:sp>
        <p:nvSpPr>
          <p:cNvPr id="7" name="Rectangle 2">
            <a:extLst/>
          </p:cNvPr>
          <p:cNvSpPr txBox="1">
            <a:spLocks noChangeArrowheads="1"/>
          </p:cNvSpPr>
          <p:nvPr/>
        </p:nvSpPr>
        <p:spPr>
          <a:xfrm>
            <a:off x="254000" y="838200"/>
            <a:ext cx="1803400" cy="6858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楷体_GB2312" pitchFamily="49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楷体_GB2312" pitchFamily="49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楷体_GB2312" pitchFamily="49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楷体_GB2312" pitchFamily="49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楷体_GB2312" pitchFamily="49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楷体_GB2312" pitchFamily="49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楷体_GB2312" pitchFamily="49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楷体_GB2312" pitchFamily="49" charset="-122"/>
              </a:defRPr>
            </a:lvl9pPr>
          </a:lstStyle>
          <a:p>
            <a:pPr marL="514350" indent="-514350">
              <a:lnSpc>
                <a:spcPct val="150000"/>
              </a:lnSpc>
              <a:buFontTx/>
              <a:buAutoNum type="arabicPeriod"/>
              <a:defRPr/>
            </a:pPr>
            <a:r>
              <a:rPr lang="zh-CN" altLang="en-US" sz="2800" dirty="0">
                <a:solidFill>
                  <a:srgbClr val="C00000"/>
                </a:solidFill>
                <a:effectLst/>
              </a:rPr>
              <a:t>继承</a:t>
            </a:r>
            <a:endParaRPr lang="en-US" altLang="zh-CN" sz="2800" dirty="0">
              <a:solidFill>
                <a:srgbClr val="C00000"/>
              </a:solidFill>
              <a:effectLst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zh-CN" sz="2800" dirty="0">
                <a:solidFill>
                  <a:srgbClr val="C00000"/>
                </a:solidFill>
                <a:effectLst/>
              </a:rPr>
              <a:t>    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800" dirty="0">
                <a:solidFill>
                  <a:srgbClr val="C00000"/>
                </a:solidFill>
                <a:effectLst/>
              </a:rPr>
              <a:t>          </a:t>
            </a:r>
            <a:endParaRPr lang="zh-CN" altLang="en-US" sz="2800" dirty="0">
              <a:solidFill>
                <a:srgbClr val="C00000"/>
              </a:solidFill>
              <a:effectLst/>
            </a:endParaRPr>
          </a:p>
        </p:txBody>
      </p:sp>
      <p:sp>
        <p:nvSpPr>
          <p:cNvPr id="13316" name="文本框 1"/>
          <p:cNvSpPr txBox="1">
            <a:spLocks noChangeArrowheads="1"/>
          </p:cNvSpPr>
          <p:nvPr/>
        </p:nvSpPr>
        <p:spPr bwMode="auto">
          <a:xfrm>
            <a:off x="330200" y="3657600"/>
            <a:ext cx="2413000" cy="581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2800" b="1" dirty="0">
                <a:solidFill>
                  <a:srgbClr val="C00000"/>
                </a:solidFill>
              </a:rPr>
              <a:t>2. </a:t>
            </a:r>
            <a:r>
              <a:rPr lang="zh-CN" altLang="en-US" sz="2800" b="1" dirty="0">
                <a:solidFill>
                  <a:srgbClr val="C00000"/>
                </a:solidFill>
              </a:rPr>
              <a:t>多重继承</a:t>
            </a:r>
            <a:endParaRPr lang="en-US" altLang="zh-CN" sz="2800" b="1" dirty="0">
              <a:solidFill>
                <a:srgbClr val="C00000"/>
              </a:solidFill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D6E23387-B201-453C-BCAE-AA51AB5857DC}"/>
              </a:ext>
            </a:extLst>
          </p:cNvPr>
          <p:cNvSpPr/>
          <p:nvPr/>
        </p:nvSpPr>
        <p:spPr>
          <a:xfrm>
            <a:off x="1524000" y="1524000"/>
            <a:ext cx="6096000" cy="224240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dirty="0"/>
              <a:t>class &lt;</a:t>
            </a:r>
            <a:r>
              <a:rPr lang="zh-CN" altLang="en-US" dirty="0"/>
              <a:t>父类名</a:t>
            </a:r>
            <a:r>
              <a:rPr lang="en-US" altLang="zh-CN" dirty="0"/>
              <a:t>&gt;(object):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dirty="0"/>
              <a:t>	  &lt;</a:t>
            </a:r>
            <a:r>
              <a:rPr lang="zh-CN" altLang="en-US" dirty="0"/>
              <a:t>父类内部实现</a:t>
            </a:r>
            <a:r>
              <a:rPr lang="en-US" altLang="zh-CN" dirty="0"/>
              <a:t>&gt;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dirty="0"/>
              <a:t>    class &lt;</a:t>
            </a:r>
            <a:r>
              <a:rPr lang="zh-CN" altLang="en-US" dirty="0"/>
              <a:t>子类名</a:t>
            </a:r>
            <a:r>
              <a:rPr lang="en-US" altLang="zh-CN" dirty="0"/>
              <a:t>&gt;(&lt;</a:t>
            </a:r>
            <a:r>
              <a:rPr lang="zh-CN" altLang="en-US" dirty="0"/>
              <a:t>父类名</a:t>
            </a:r>
            <a:r>
              <a:rPr lang="en-US" altLang="zh-CN" dirty="0"/>
              <a:t>&gt;):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dirty="0"/>
              <a:t>	&lt;</a:t>
            </a:r>
            <a:r>
              <a:rPr lang="zh-CN" altLang="en-US" dirty="0"/>
              <a:t>子类内部实现</a:t>
            </a:r>
            <a:r>
              <a:rPr lang="en-US" altLang="zh-CN" dirty="0"/>
              <a:t>&gt;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2D1C589-72AF-4654-B467-8385A21B005E}"/>
              </a:ext>
            </a:extLst>
          </p:cNvPr>
          <p:cNvSpPr/>
          <p:nvPr/>
        </p:nvSpPr>
        <p:spPr>
          <a:xfrm>
            <a:off x="762000" y="4387732"/>
            <a:ext cx="9746762" cy="16884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/>
              <a:t>        Python</a:t>
            </a:r>
            <a:r>
              <a:rPr lang="zh-CN" altLang="en-US" dirty="0"/>
              <a:t>支持多重继承，若父类中有相同的方法名，子类在调用过程中并没有指定父类，则子类从左向右按照一定的访问序列逐一访问父类函数，保证每个父类函数仅被调用一次。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33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 txBox="1">
            <a:spLocks noChangeArrowheads="1"/>
          </p:cNvSpPr>
          <p:nvPr/>
        </p:nvSpPr>
        <p:spPr bwMode="auto">
          <a:xfrm>
            <a:off x="533400" y="762000"/>
            <a:ext cx="1447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rgbClr val="C00000"/>
                </a:solidFill>
                <a:latin typeface="Tahoma" pitchFamily="34" charset="0"/>
                <a:ea typeface="楷体_GB2312" pitchFamily="49" charset="-122"/>
              </a:rPr>
              <a:t>3.</a:t>
            </a:r>
            <a:r>
              <a:rPr lang="zh-CN" altLang="en-US" sz="2800" b="1" dirty="0">
                <a:solidFill>
                  <a:srgbClr val="C00000"/>
                </a:solidFill>
                <a:latin typeface="Tahoma" pitchFamily="34" charset="0"/>
                <a:ea typeface="楷体_GB2312" pitchFamily="49" charset="-122"/>
              </a:rPr>
              <a:t>多态</a:t>
            </a:r>
            <a:endParaRPr lang="en-US" altLang="zh-CN" sz="2800" b="1" dirty="0">
              <a:latin typeface="Tahoma" pitchFamily="34" charset="0"/>
              <a:ea typeface="楷体_GB2312" pitchFamily="49" charset="-122"/>
            </a:endParaRPr>
          </a:p>
        </p:txBody>
      </p:sp>
      <p:sp>
        <p:nvSpPr>
          <p:cNvPr id="5" name="Rectangle 2">
            <a:extLst/>
          </p:cNvPr>
          <p:cNvSpPr txBox="1">
            <a:spLocks noChangeArrowheads="1"/>
          </p:cNvSpPr>
          <p:nvPr/>
        </p:nvSpPr>
        <p:spPr>
          <a:xfrm>
            <a:off x="188384" y="228600"/>
            <a:ext cx="4078816" cy="6858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楷体_GB2312" pitchFamily="49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楷体_GB2312" pitchFamily="49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楷体_GB2312" pitchFamily="49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楷体_GB2312" pitchFamily="49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楷体_GB2312" pitchFamily="49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楷体_GB2312" pitchFamily="49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楷体_GB2312" pitchFamily="49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楷体_GB2312" pitchFamily="49" charset="-122"/>
              </a:defRPr>
            </a:lvl9pPr>
          </a:lstStyle>
          <a:p>
            <a:pPr eaLnBrk="1" hangingPunct="1">
              <a:defRPr/>
            </a:pPr>
            <a:r>
              <a:rPr kumimoji="1" lang="en-US" altLang="zh-CN" sz="3200" kern="0" dirty="0">
                <a:solidFill>
                  <a:srgbClr val="006699"/>
                </a:solidFill>
                <a:latin typeface="+mj-ea"/>
              </a:rPr>
              <a:t>11.</a:t>
            </a:r>
            <a:r>
              <a:rPr kumimoji="1" lang="zh-CN" altLang="en-US" sz="3200" kern="0" dirty="0">
                <a:solidFill>
                  <a:srgbClr val="006699"/>
                </a:solidFill>
                <a:latin typeface="+mj-ea"/>
              </a:rPr>
              <a:t> </a:t>
            </a:r>
            <a:r>
              <a:rPr kumimoji="1" lang="en-US" altLang="zh-CN" sz="3200" kern="0" dirty="0">
                <a:solidFill>
                  <a:srgbClr val="006699"/>
                </a:solidFill>
                <a:latin typeface="+mj-ea"/>
              </a:rPr>
              <a:t>4  </a:t>
            </a:r>
            <a:r>
              <a:rPr kumimoji="1" lang="zh-CN" altLang="en-US" sz="3200" kern="0" dirty="0">
                <a:solidFill>
                  <a:srgbClr val="006699"/>
                </a:solidFill>
                <a:latin typeface="+mj-ea"/>
              </a:rPr>
              <a:t>继承和多态</a:t>
            </a:r>
            <a:endParaRPr kumimoji="1" lang="en-US" altLang="zh-CN" sz="3200" kern="0" dirty="0">
              <a:solidFill>
                <a:srgbClr val="006699"/>
              </a:solidFill>
              <a:latin typeface="+mj-ea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C24F9B32-9FC6-410E-A286-D0257270D068}"/>
              </a:ext>
            </a:extLst>
          </p:cNvPr>
          <p:cNvSpPr/>
          <p:nvPr/>
        </p:nvSpPr>
        <p:spPr>
          <a:xfrm>
            <a:off x="914400" y="1371600"/>
            <a:ext cx="9829800" cy="5791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Tahoma" pitchFamily="34" charset="0"/>
              </a:rPr>
              <a:t>指不同对象对同一消息做出的不同反应，即“一个接口，不同实现”</a:t>
            </a:r>
            <a:endParaRPr lang="en-US" altLang="zh-CN" dirty="0">
              <a:latin typeface="Tahoma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9FA1F56B-1B57-4C17-89B5-B274AFA2A5AD}"/>
              </a:ext>
            </a:extLst>
          </p:cNvPr>
          <p:cNvSpPr/>
          <p:nvPr/>
        </p:nvSpPr>
        <p:spPr>
          <a:xfrm>
            <a:off x="93374" y="1983875"/>
            <a:ext cx="40687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66700" algn="just">
              <a:spcAft>
                <a:spcPts val="0"/>
              </a:spcAft>
            </a:pPr>
            <a:r>
              <a:rPr lang="zh-CN" altLang="zh-CN" kern="100" dirty="0">
                <a:latin typeface="+mj-ea"/>
                <a:ea typeface="+mj-ea"/>
              </a:rPr>
              <a:t>【例</a:t>
            </a:r>
            <a:r>
              <a:rPr lang="en-US" altLang="zh-CN" kern="100" dirty="0">
                <a:latin typeface="+mj-ea"/>
                <a:ea typeface="+mj-ea"/>
              </a:rPr>
              <a:t>11.12</a:t>
            </a:r>
            <a:r>
              <a:rPr lang="zh-CN" altLang="zh-CN" kern="100" dirty="0">
                <a:latin typeface="+mj-ea"/>
                <a:ea typeface="+mj-ea"/>
              </a:rPr>
              <a:t>】多态的应用。</a:t>
            </a:r>
          </a:p>
        </p:txBody>
      </p:sp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AE334069-8F8A-4E4E-962B-9DE7C4018D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0405680"/>
              </p:ext>
            </p:extLst>
          </p:nvPr>
        </p:nvGraphicFramePr>
        <p:xfrm>
          <a:off x="990600" y="2517275"/>
          <a:ext cx="8991600" cy="43282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95800">
                  <a:extLst>
                    <a:ext uri="{9D8B030D-6E8A-4147-A177-3AD203B41FA5}">
                      <a16:colId xmlns:a16="http://schemas.microsoft.com/office/drawing/2014/main" val="1753676354"/>
                    </a:ext>
                  </a:extLst>
                </a:gridCol>
                <a:gridCol w="4495800">
                  <a:extLst>
                    <a:ext uri="{9D8B030D-6E8A-4147-A177-3AD203B41FA5}">
                      <a16:colId xmlns:a16="http://schemas.microsoft.com/office/drawing/2014/main" val="2733977331"/>
                    </a:ext>
                  </a:extLst>
                </a:gridCol>
              </a:tblGrid>
              <a:tr h="381000">
                <a:tc gridSpan="2">
                  <a:txBody>
                    <a:bodyPr/>
                    <a:lstStyle/>
                    <a:p>
                      <a:pPr algn="l"/>
                      <a:r>
                        <a:rPr lang="zh-CN" altLang="en-US" sz="2000" b="1" dirty="0">
                          <a:solidFill>
                            <a:schemeClr val="tx1"/>
                          </a:solidFill>
                        </a:rPr>
                        <a:t>程序代码：</a:t>
                      </a:r>
                    </a:p>
                  </a:txBody>
                  <a:tcPr marT="45727" marB="45727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6029816"/>
                  </a:ext>
                </a:extLst>
              </a:tr>
              <a:tr h="1182634">
                <a:tc>
                  <a:txBody>
                    <a:bodyPr/>
                    <a:lstStyle/>
                    <a:p>
                      <a:r>
                        <a:rPr lang="en-US" altLang="zh-CN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class A(object):</a:t>
                      </a:r>
                    </a:p>
                    <a:p>
                      <a:r>
                        <a:rPr lang="en-US" altLang="zh-CN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def run(self):</a:t>
                      </a:r>
                    </a:p>
                    <a:p>
                      <a:r>
                        <a:rPr lang="en-US" altLang="zh-CN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print('this is A')</a:t>
                      </a:r>
                    </a:p>
                    <a:p>
                      <a:r>
                        <a:rPr lang="en-US" altLang="zh-CN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class	B(A):</a:t>
                      </a:r>
                    </a:p>
                    <a:p>
                      <a:r>
                        <a:rPr lang="en-US" altLang="zh-CN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def run(self):</a:t>
                      </a:r>
                    </a:p>
                    <a:p>
                      <a:r>
                        <a:rPr lang="en-US" altLang="zh-CN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print('this is B')</a:t>
                      </a:r>
                    </a:p>
                    <a:p>
                      <a:r>
                        <a:rPr lang="en-US" altLang="zh-CN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class	C(A):</a:t>
                      </a:r>
                    </a:p>
                    <a:p>
                      <a:r>
                        <a:rPr lang="en-US" altLang="zh-CN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def run(self):</a:t>
                      </a:r>
                    </a:p>
                    <a:p>
                      <a:r>
                        <a:rPr lang="en-US" altLang="zh-CN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print('this is C')</a:t>
                      </a:r>
                    </a:p>
                  </a:txBody>
                  <a:tcPr marT="45727" marB="45727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</a:t>
                      </a:r>
                      <a:r>
                        <a:rPr lang="zh-CN" altLang="en-US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#</a:t>
                      </a:r>
                      <a:r>
                        <a:rPr lang="zh-CN" altLang="en-US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主程序</a:t>
                      </a:r>
                    </a:p>
                    <a:p>
                      <a:r>
                        <a:rPr lang="en-US" altLang="zh-CN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 = B()</a:t>
                      </a:r>
                    </a:p>
                    <a:p>
                      <a:r>
                        <a:rPr lang="en-US" altLang="zh-CN" sz="20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b.run</a:t>
                      </a:r>
                      <a:r>
                        <a:rPr lang="en-US" altLang="zh-CN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()</a:t>
                      </a:r>
                    </a:p>
                    <a:p>
                      <a:r>
                        <a:rPr lang="en-US" altLang="zh-CN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 = C()</a:t>
                      </a:r>
                    </a:p>
                    <a:p>
                      <a:r>
                        <a:rPr lang="en-US" altLang="zh-CN" sz="20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c.run</a:t>
                      </a:r>
                      <a:r>
                        <a:rPr lang="en-US" altLang="zh-CN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()	</a:t>
                      </a:r>
                    </a:p>
                  </a:txBody>
                  <a:tcPr marT="45727" marB="45727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3792616"/>
                  </a:ext>
                </a:extLst>
              </a:tr>
              <a:tr h="354973">
                <a:tc gridSpan="2">
                  <a:txBody>
                    <a:bodyPr/>
                    <a:lstStyle/>
                    <a:p>
                      <a:pPr algn="l"/>
                      <a:r>
                        <a:rPr lang="zh-CN" altLang="en-US" sz="2000" b="1" dirty="0">
                          <a:solidFill>
                            <a:schemeClr val="tx1"/>
                          </a:solidFill>
                        </a:rPr>
                        <a:t>运行结果：</a:t>
                      </a:r>
                    </a:p>
                  </a:txBody>
                  <a:tcPr marT="45727" marB="45727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5409932"/>
                  </a:ext>
                </a:extLst>
              </a:tr>
              <a:tr h="644664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b="1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this is 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b="1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this is C</a:t>
                      </a:r>
                    </a:p>
                  </a:txBody>
                  <a:tcPr marT="45727" marB="45727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800" b="1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T="45727" marB="45727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8346816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文本框 1"/>
          <p:cNvSpPr txBox="1">
            <a:spLocks noChangeArrowheads="1"/>
          </p:cNvSpPr>
          <p:nvPr/>
        </p:nvSpPr>
        <p:spPr bwMode="auto">
          <a:xfrm>
            <a:off x="304800" y="914400"/>
            <a:ext cx="11887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zh-CN" sz="2800" dirty="0"/>
              <a:t>【例</a:t>
            </a:r>
            <a:r>
              <a:rPr lang="en-US" altLang="zh-CN" sz="2800" dirty="0"/>
              <a:t>11.13</a:t>
            </a:r>
            <a:r>
              <a:rPr lang="zh-CN" altLang="zh-CN" sz="2800" dirty="0"/>
              <a:t>】</a:t>
            </a:r>
            <a:r>
              <a:rPr lang="zh-CN" altLang="zh-CN" sz="2600" b="1" dirty="0">
                <a:ea typeface="楷体_GB2312" pitchFamily="49" charset="-122"/>
              </a:rPr>
              <a:t>已知序列</a:t>
            </a:r>
            <a:r>
              <a:rPr lang="en-US" altLang="zh-CN" sz="2600" b="1" dirty="0">
                <a:ea typeface="楷体_GB2312" pitchFamily="49" charset="-122"/>
              </a:rPr>
              <a:t>a</a:t>
            </a:r>
            <a:r>
              <a:rPr lang="zh-CN" altLang="zh-CN" sz="2600" b="1" dirty="0">
                <a:ea typeface="楷体_GB2312" pitchFamily="49" charset="-122"/>
              </a:rPr>
              <a:t>，求解所有元素的和与所有元素的积。</a:t>
            </a:r>
            <a:endParaRPr lang="zh-CN" altLang="en-US" sz="2600" dirty="0"/>
          </a:p>
        </p:txBody>
      </p:sp>
      <p:sp>
        <p:nvSpPr>
          <p:cNvPr id="5" name="Rectangle 2">
            <a:extLst/>
          </p:cNvPr>
          <p:cNvSpPr txBox="1">
            <a:spLocks noChangeArrowheads="1"/>
          </p:cNvSpPr>
          <p:nvPr/>
        </p:nvSpPr>
        <p:spPr>
          <a:xfrm>
            <a:off x="188384" y="228600"/>
            <a:ext cx="5374216" cy="6858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楷体_GB2312" pitchFamily="49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楷体_GB2312" pitchFamily="49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楷体_GB2312" pitchFamily="49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楷体_GB2312" pitchFamily="49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楷体_GB2312" pitchFamily="49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楷体_GB2312" pitchFamily="49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楷体_GB2312" pitchFamily="49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楷体_GB2312" pitchFamily="49" charset="-122"/>
              </a:defRPr>
            </a:lvl9pPr>
          </a:lstStyle>
          <a:p>
            <a:pPr eaLnBrk="1" hangingPunct="1">
              <a:defRPr/>
            </a:pPr>
            <a:r>
              <a:rPr kumimoji="1" lang="en-US" altLang="zh-CN" sz="3200" kern="0" dirty="0">
                <a:solidFill>
                  <a:srgbClr val="006699"/>
                </a:solidFill>
                <a:latin typeface="+mj-ea"/>
              </a:rPr>
              <a:t>11.</a:t>
            </a:r>
            <a:r>
              <a:rPr kumimoji="1" lang="zh-CN" altLang="en-US" sz="3200" kern="0" dirty="0">
                <a:solidFill>
                  <a:srgbClr val="006699"/>
                </a:solidFill>
                <a:latin typeface="+mj-ea"/>
              </a:rPr>
              <a:t> </a:t>
            </a:r>
            <a:r>
              <a:rPr kumimoji="1" lang="en-US" altLang="zh-CN" sz="3200" kern="0" dirty="0">
                <a:solidFill>
                  <a:srgbClr val="006699"/>
                </a:solidFill>
                <a:latin typeface="+mj-ea"/>
              </a:rPr>
              <a:t>5  </a:t>
            </a:r>
            <a:r>
              <a:rPr kumimoji="1" lang="zh-CN" altLang="en-US" sz="3200" kern="0" dirty="0">
                <a:solidFill>
                  <a:srgbClr val="006699"/>
                </a:solidFill>
                <a:latin typeface="+mj-ea"/>
              </a:rPr>
              <a:t>应用举例</a:t>
            </a:r>
            <a:endParaRPr kumimoji="1" lang="en-US" altLang="zh-CN" sz="3200" kern="0" dirty="0">
              <a:solidFill>
                <a:srgbClr val="006699"/>
              </a:solidFill>
              <a:latin typeface="+mj-ea"/>
            </a:endParaRPr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2CC99521-8C80-4D0B-B7D5-9C62BA2EC7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8065807"/>
              </p:ext>
            </p:extLst>
          </p:nvPr>
        </p:nvGraphicFramePr>
        <p:xfrm>
          <a:off x="533400" y="1447800"/>
          <a:ext cx="10820400" cy="54864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10200">
                  <a:extLst>
                    <a:ext uri="{9D8B030D-6E8A-4147-A177-3AD203B41FA5}">
                      <a16:colId xmlns:a16="http://schemas.microsoft.com/office/drawing/2014/main" val="1753676354"/>
                    </a:ext>
                  </a:extLst>
                </a:gridCol>
                <a:gridCol w="5410200">
                  <a:extLst>
                    <a:ext uri="{9D8B030D-6E8A-4147-A177-3AD203B41FA5}">
                      <a16:colId xmlns:a16="http://schemas.microsoft.com/office/drawing/2014/main" val="2733977331"/>
                    </a:ext>
                  </a:extLst>
                </a:gridCol>
              </a:tblGrid>
              <a:tr h="381000">
                <a:tc gridSpan="2">
                  <a:txBody>
                    <a:bodyPr/>
                    <a:lstStyle/>
                    <a:p>
                      <a:pPr algn="l"/>
                      <a:r>
                        <a:rPr lang="zh-CN" altLang="en-US" sz="2400" b="1" dirty="0">
                          <a:solidFill>
                            <a:schemeClr val="tx1"/>
                          </a:solidFill>
                        </a:rPr>
                        <a:t>程序代码：</a:t>
                      </a:r>
                    </a:p>
                  </a:txBody>
                  <a:tcPr marT="45727" marB="45727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6029816"/>
                  </a:ext>
                </a:extLst>
              </a:tr>
              <a:tr h="1182634">
                <a:tc>
                  <a:txBody>
                    <a:bodyPr/>
                    <a:lstStyle/>
                    <a:p>
                      <a:r>
                        <a:rPr lang="en-US" altLang="zh-CN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class </a:t>
                      </a:r>
                      <a:r>
                        <a:rPr lang="en-US" altLang="zh-CN" sz="24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ListArr</a:t>
                      </a:r>
                      <a:r>
                        <a:rPr lang="en-US" altLang="zh-CN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</a:p>
                    <a:p>
                      <a:r>
                        <a:rPr lang="en-US" altLang="zh-CN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def </a:t>
                      </a:r>
                      <a:r>
                        <a:rPr lang="en-US" altLang="zh-CN" sz="24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init</a:t>
                      </a:r>
                      <a:r>
                        <a:rPr lang="en-US" altLang="zh-CN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(self):</a:t>
                      </a:r>
                    </a:p>
                    <a:p>
                      <a:r>
                        <a:rPr lang="en-US" altLang="zh-CN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</a:t>
                      </a:r>
                      <a:r>
                        <a:rPr lang="en-US" altLang="zh-CN" sz="24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self.sum</a:t>
                      </a:r>
                      <a:r>
                        <a:rPr lang="en-US" altLang="zh-CN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= 0</a:t>
                      </a:r>
                    </a:p>
                    <a:p>
                      <a:r>
                        <a:rPr lang="en-US" altLang="zh-CN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self.pro = 1</a:t>
                      </a:r>
                    </a:p>
                    <a:p>
                      <a:r>
                        <a:rPr lang="en-US" altLang="zh-CN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def add(self, l):</a:t>
                      </a:r>
                    </a:p>
                    <a:p>
                      <a:r>
                        <a:rPr lang="en-US" altLang="zh-CN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for item in l:</a:t>
                      </a:r>
                    </a:p>
                    <a:p>
                      <a:r>
                        <a:rPr lang="en-US" altLang="zh-CN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 </a:t>
                      </a:r>
                      <a:r>
                        <a:rPr lang="en-US" altLang="zh-CN" sz="24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self.sum</a:t>
                      </a:r>
                      <a:r>
                        <a:rPr lang="en-US" altLang="zh-CN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+= item</a:t>
                      </a:r>
                    </a:p>
                    <a:p>
                      <a:r>
                        <a:rPr lang="en-US" altLang="zh-CN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def product(self, l):</a:t>
                      </a:r>
                    </a:p>
                    <a:p>
                      <a:r>
                        <a:rPr lang="en-US" altLang="zh-CN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for item in l:</a:t>
                      </a:r>
                    </a:p>
                    <a:p>
                      <a:r>
                        <a:rPr lang="en-US" altLang="zh-CN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 self.pro *= item</a:t>
                      </a:r>
                    </a:p>
                  </a:txBody>
                  <a:tcPr marT="45727" marB="45727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 = [12,32,63,54]</a:t>
                      </a:r>
                    </a:p>
                    <a:p>
                      <a:r>
                        <a:rPr lang="en-US" altLang="zh-CN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 = </a:t>
                      </a:r>
                      <a:r>
                        <a:rPr lang="en-US" altLang="zh-CN" sz="24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ListArr</a:t>
                      </a:r>
                      <a:r>
                        <a:rPr lang="en-US" altLang="zh-CN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()		</a:t>
                      </a:r>
                    </a:p>
                    <a:p>
                      <a:r>
                        <a:rPr lang="en-US" altLang="zh-CN" sz="24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l.add</a:t>
                      </a:r>
                      <a:r>
                        <a:rPr lang="en-US" altLang="zh-CN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(a)</a:t>
                      </a:r>
                    </a:p>
                    <a:p>
                      <a:r>
                        <a:rPr lang="en-US" altLang="zh-CN" sz="24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l.product</a:t>
                      </a:r>
                      <a:r>
                        <a:rPr lang="en-US" altLang="zh-CN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(a)</a:t>
                      </a:r>
                    </a:p>
                    <a:p>
                      <a:r>
                        <a:rPr lang="en-US" altLang="zh-CN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print(</a:t>
                      </a:r>
                      <a:r>
                        <a:rPr lang="en-US" altLang="zh-CN" sz="24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l.sum</a:t>
                      </a:r>
                      <a:r>
                        <a:rPr lang="en-US" altLang="zh-CN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r>
                        <a:rPr lang="en-US" altLang="zh-CN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print(l.pro)</a:t>
                      </a:r>
                    </a:p>
                  </a:txBody>
                  <a:tcPr marT="45727" marB="45727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3792616"/>
                  </a:ext>
                </a:extLst>
              </a:tr>
              <a:tr h="354973">
                <a:tc gridSpan="2">
                  <a:txBody>
                    <a:bodyPr/>
                    <a:lstStyle/>
                    <a:p>
                      <a:pPr algn="l"/>
                      <a:r>
                        <a:rPr lang="zh-CN" altLang="en-US" sz="2400" b="1" dirty="0">
                          <a:solidFill>
                            <a:schemeClr val="tx1"/>
                          </a:solidFill>
                        </a:rPr>
                        <a:t>运行结果：</a:t>
                      </a:r>
                    </a:p>
                  </a:txBody>
                  <a:tcPr marT="45727" marB="45727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5409932"/>
                  </a:ext>
                </a:extLst>
              </a:tr>
              <a:tr h="644664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b="1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10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b="1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24</a:t>
                      </a:r>
                    </a:p>
                  </a:txBody>
                  <a:tcPr marT="45727" marB="45727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800" b="1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T="45727" marB="45727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8346816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文本框 1"/>
          <p:cNvSpPr txBox="1">
            <a:spLocks noChangeArrowheads="1"/>
          </p:cNvSpPr>
          <p:nvPr/>
        </p:nvSpPr>
        <p:spPr bwMode="auto">
          <a:xfrm>
            <a:off x="152400" y="838200"/>
            <a:ext cx="11887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zh-CN" dirty="0"/>
              <a:t>【例</a:t>
            </a:r>
            <a:r>
              <a:rPr lang="en-US" altLang="zh-CN" dirty="0"/>
              <a:t>11.14</a:t>
            </a:r>
            <a:r>
              <a:rPr lang="zh-CN" altLang="zh-CN" dirty="0"/>
              <a:t>】随机产生</a:t>
            </a:r>
            <a:r>
              <a:rPr lang="en-US" altLang="zh-CN" dirty="0"/>
              <a:t>10</a:t>
            </a:r>
            <a:r>
              <a:rPr lang="zh-CN" altLang="zh-CN" dirty="0"/>
              <a:t>个数的列表，对该列表进行选择排序。</a:t>
            </a:r>
          </a:p>
        </p:txBody>
      </p:sp>
      <p:sp>
        <p:nvSpPr>
          <p:cNvPr id="5" name="Rectangle 2">
            <a:extLst/>
          </p:cNvPr>
          <p:cNvSpPr txBox="1">
            <a:spLocks noChangeArrowheads="1"/>
          </p:cNvSpPr>
          <p:nvPr/>
        </p:nvSpPr>
        <p:spPr>
          <a:xfrm>
            <a:off x="188384" y="228600"/>
            <a:ext cx="5374216" cy="6858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楷体_GB2312" pitchFamily="49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楷体_GB2312" pitchFamily="49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楷体_GB2312" pitchFamily="49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楷体_GB2312" pitchFamily="49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楷体_GB2312" pitchFamily="49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楷体_GB2312" pitchFamily="49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楷体_GB2312" pitchFamily="49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楷体_GB2312" pitchFamily="49" charset="-122"/>
              </a:defRPr>
            </a:lvl9pPr>
          </a:lstStyle>
          <a:p>
            <a:pPr eaLnBrk="1" hangingPunct="1">
              <a:defRPr/>
            </a:pPr>
            <a:r>
              <a:rPr kumimoji="1" lang="en-US" altLang="zh-CN" sz="3200" kern="0" dirty="0">
                <a:solidFill>
                  <a:srgbClr val="006699"/>
                </a:solidFill>
                <a:latin typeface="+mj-ea"/>
              </a:rPr>
              <a:t>11.</a:t>
            </a:r>
            <a:r>
              <a:rPr kumimoji="1" lang="zh-CN" altLang="en-US" sz="3200" kern="0" dirty="0">
                <a:solidFill>
                  <a:srgbClr val="006699"/>
                </a:solidFill>
                <a:latin typeface="+mj-ea"/>
              </a:rPr>
              <a:t> </a:t>
            </a:r>
            <a:r>
              <a:rPr kumimoji="1" lang="en-US" altLang="zh-CN" sz="3200" kern="0" dirty="0">
                <a:solidFill>
                  <a:srgbClr val="006699"/>
                </a:solidFill>
                <a:latin typeface="+mj-ea"/>
              </a:rPr>
              <a:t>5  </a:t>
            </a:r>
            <a:r>
              <a:rPr kumimoji="1" lang="zh-CN" altLang="en-US" sz="3200" kern="0" dirty="0">
                <a:solidFill>
                  <a:srgbClr val="006699"/>
                </a:solidFill>
                <a:latin typeface="+mj-ea"/>
              </a:rPr>
              <a:t>应用举例</a:t>
            </a:r>
            <a:endParaRPr kumimoji="1" lang="en-US" altLang="zh-CN" sz="3200" kern="0" dirty="0">
              <a:solidFill>
                <a:srgbClr val="006699"/>
              </a:solidFill>
              <a:latin typeface="+mj-ea"/>
            </a:endParaRPr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7725EB93-5C12-491D-A9E0-9511906CD4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3022200"/>
              </p:ext>
            </p:extLst>
          </p:nvPr>
        </p:nvGraphicFramePr>
        <p:xfrm>
          <a:off x="381000" y="1219200"/>
          <a:ext cx="10820400" cy="56693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10200">
                  <a:extLst>
                    <a:ext uri="{9D8B030D-6E8A-4147-A177-3AD203B41FA5}">
                      <a16:colId xmlns:a16="http://schemas.microsoft.com/office/drawing/2014/main" val="1753676354"/>
                    </a:ext>
                  </a:extLst>
                </a:gridCol>
                <a:gridCol w="5410200">
                  <a:extLst>
                    <a:ext uri="{9D8B030D-6E8A-4147-A177-3AD203B41FA5}">
                      <a16:colId xmlns:a16="http://schemas.microsoft.com/office/drawing/2014/main" val="2733977331"/>
                    </a:ext>
                  </a:extLst>
                </a:gridCol>
              </a:tblGrid>
              <a:tr h="198092">
                <a:tc gridSpan="2">
                  <a:txBody>
                    <a:bodyPr/>
                    <a:lstStyle/>
                    <a:p>
                      <a:pPr algn="l"/>
                      <a:r>
                        <a:rPr lang="zh-CN" altLang="en-US" sz="2000" b="1" dirty="0">
                          <a:solidFill>
                            <a:schemeClr val="tx1"/>
                          </a:solidFill>
                        </a:rPr>
                        <a:t>程序代码：</a:t>
                      </a:r>
                    </a:p>
                  </a:txBody>
                  <a:tcPr marT="45727" marB="45727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6029816"/>
                  </a:ext>
                </a:extLst>
              </a:tr>
              <a:tr h="786338">
                <a:tc>
                  <a:txBody>
                    <a:bodyPr/>
                    <a:lstStyle/>
                    <a:p>
                      <a:r>
                        <a:rPr lang="en-US" altLang="zh-CN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import random</a:t>
                      </a:r>
                    </a:p>
                    <a:p>
                      <a:r>
                        <a:rPr lang="en-US" altLang="zh-CN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class </a:t>
                      </a:r>
                      <a:r>
                        <a:rPr lang="en-US" altLang="zh-CN" sz="24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OrderList</a:t>
                      </a:r>
                      <a:r>
                        <a:rPr lang="en-US" altLang="zh-CN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</a:p>
                    <a:p>
                      <a:r>
                        <a:rPr lang="en-US" altLang="zh-CN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def __</a:t>
                      </a:r>
                      <a:r>
                        <a:rPr lang="en-US" altLang="zh-CN" sz="24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init</a:t>
                      </a:r>
                      <a:r>
                        <a:rPr lang="en-US" altLang="zh-CN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__(self):</a:t>
                      </a:r>
                    </a:p>
                    <a:p>
                      <a:r>
                        <a:rPr lang="en-US" altLang="zh-CN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</a:t>
                      </a:r>
                      <a:r>
                        <a:rPr lang="en-US" altLang="zh-CN" sz="24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self.arr</a:t>
                      </a:r>
                      <a:r>
                        <a:rPr lang="en-US" altLang="zh-CN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= []</a:t>
                      </a:r>
                    </a:p>
                    <a:p>
                      <a:r>
                        <a:rPr lang="en-US" altLang="zh-CN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</a:t>
                      </a:r>
                      <a:r>
                        <a:rPr lang="en-US" altLang="zh-CN" sz="24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self.num</a:t>
                      </a:r>
                      <a:r>
                        <a:rPr lang="en-US" altLang="zh-CN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= 0</a:t>
                      </a:r>
                    </a:p>
                    <a:p>
                      <a:r>
                        <a:rPr lang="en-US" altLang="zh-CN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def </a:t>
                      </a:r>
                      <a:r>
                        <a:rPr lang="en-US" altLang="zh-CN" sz="24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getList</a:t>
                      </a:r>
                      <a:r>
                        <a:rPr lang="en-US" altLang="zh-CN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(self):</a:t>
                      </a:r>
                    </a:p>
                    <a:p>
                      <a:r>
                        <a:rPr lang="en-US" altLang="zh-CN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for </a:t>
                      </a:r>
                      <a:r>
                        <a:rPr lang="en-US" altLang="zh-CN" sz="24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  <a:r>
                        <a:rPr lang="en-US" altLang="zh-CN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in range(10):</a:t>
                      </a:r>
                    </a:p>
                    <a:p>
                      <a:r>
                        <a:rPr lang="en-US" altLang="zh-CN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 </a:t>
                      </a:r>
                      <a:r>
                        <a:rPr lang="en-US" altLang="zh-CN" sz="24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self.arr.append</a:t>
                      </a:r>
                      <a:r>
                        <a:rPr lang="en-US" altLang="zh-CN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altLang="zh-CN" sz="24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random.randint</a:t>
                      </a:r>
                      <a:r>
                        <a:rPr lang="en-US" altLang="zh-CN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(1,100))</a:t>
                      </a:r>
                    </a:p>
                    <a:p>
                      <a:r>
                        <a:rPr lang="en-US" altLang="zh-CN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 </a:t>
                      </a:r>
                      <a:r>
                        <a:rPr lang="en-US" altLang="zh-CN" sz="24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self.num</a:t>
                      </a:r>
                      <a:r>
                        <a:rPr lang="en-US" altLang="zh-CN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+= 1</a:t>
                      </a:r>
                    </a:p>
                  </a:txBody>
                  <a:tcPr marT="45727" marB="45727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def </a:t>
                      </a:r>
                      <a:r>
                        <a:rPr lang="en-US" altLang="zh-CN" sz="24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selectSort</a:t>
                      </a:r>
                      <a:r>
                        <a:rPr lang="en-US" altLang="zh-CN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(self):</a:t>
                      </a:r>
                    </a:p>
                    <a:p>
                      <a:r>
                        <a:rPr lang="en-US" altLang="zh-CN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for </a:t>
                      </a:r>
                      <a:r>
                        <a:rPr lang="en-US" altLang="zh-CN" sz="24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  <a:r>
                        <a:rPr lang="en-US" altLang="zh-CN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in range(0, self.num-1):</a:t>
                      </a:r>
                    </a:p>
                    <a:p>
                      <a:r>
                        <a:rPr lang="en-US" altLang="zh-CN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 for j in range(i+1, </a:t>
                      </a:r>
                      <a:r>
                        <a:rPr lang="en-US" altLang="zh-CN" sz="24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self.num</a:t>
                      </a:r>
                      <a:r>
                        <a:rPr lang="en-US" altLang="zh-CN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):</a:t>
                      </a:r>
                    </a:p>
                    <a:p>
                      <a:r>
                        <a:rPr lang="en-US" altLang="zh-CN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     if </a:t>
                      </a:r>
                      <a:r>
                        <a:rPr lang="en-US" altLang="zh-CN" sz="24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self.arr</a:t>
                      </a:r>
                      <a:r>
                        <a:rPr lang="en-US" altLang="zh-CN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[</a:t>
                      </a:r>
                      <a:r>
                        <a:rPr lang="en-US" altLang="zh-CN" sz="24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  <a:r>
                        <a:rPr lang="en-US" altLang="zh-CN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]&gt;</a:t>
                      </a:r>
                      <a:r>
                        <a:rPr lang="en-US" altLang="zh-CN" sz="24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self.arr</a:t>
                      </a:r>
                      <a:r>
                        <a:rPr lang="en-US" altLang="zh-CN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[j]:</a:t>
                      </a:r>
                    </a:p>
                    <a:p>
                      <a:r>
                        <a:rPr lang="en-US" altLang="zh-CN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         </a:t>
                      </a:r>
                      <a:r>
                        <a:rPr lang="en-US" altLang="zh-CN" sz="24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self.arr</a:t>
                      </a:r>
                      <a:r>
                        <a:rPr lang="en-US" altLang="zh-CN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[</a:t>
                      </a:r>
                      <a:r>
                        <a:rPr lang="en-US" altLang="zh-CN" sz="24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  <a:r>
                        <a:rPr lang="en-US" altLang="zh-CN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],</a:t>
                      </a:r>
                      <a:r>
                        <a:rPr lang="en-US" altLang="zh-CN" sz="24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self.arr</a:t>
                      </a:r>
                      <a:r>
                        <a:rPr lang="en-US" altLang="zh-CN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[j] = </a:t>
                      </a:r>
                      <a:r>
                        <a:rPr lang="en-US" altLang="zh-CN" sz="24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self.arr</a:t>
                      </a:r>
                      <a:r>
                        <a:rPr lang="en-US" altLang="zh-CN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[j],</a:t>
                      </a:r>
                      <a:r>
                        <a:rPr lang="en-US" altLang="zh-CN" sz="24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self.arr</a:t>
                      </a:r>
                      <a:r>
                        <a:rPr lang="en-US" altLang="zh-CN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[</a:t>
                      </a:r>
                      <a:r>
                        <a:rPr lang="en-US" altLang="zh-CN" sz="24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  <a:r>
                        <a:rPr lang="en-US" altLang="zh-CN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]</a:t>
                      </a:r>
                    </a:p>
                    <a:p>
                      <a:r>
                        <a:rPr lang="en-US" altLang="zh-CN" sz="24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lst</a:t>
                      </a:r>
                      <a:r>
                        <a:rPr lang="en-US" altLang="zh-CN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= </a:t>
                      </a:r>
                      <a:r>
                        <a:rPr lang="en-US" altLang="zh-CN" sz="24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OrderList</a:t>
                      </a:r>
                      <a:r>
                        <a:rPr lang="en-US" altLang="zh-CN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()</a:t>
                      </a:r>
                    </a:p>
                    <a:p>
                      <a:r>
                        <a:rPr lang="en-US" altLang="zh-CN" sz="24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lst.getList</a:t>
                      </a:r>
                      <a:r>
                        <a:rPr lang="en-US" altLang="zh-CN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()</a:t>
                      </a:r>
                    </a:p>
                    <a:p>
                      <a:r>
                        <a:rPr lang="en-US" altLang="zh-CN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print("before:",</a:t>
                      </a:r>
                      <a:r>
                        <a:rPr lang="en-US" altLang="zh-CN" sz="24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lst.arr</a:t>
                      </a:r>
                      <a:r>
                        <a:rPr lang="en-US" altLang="zh-CN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r>
                        <a:rPr lang="en-US" altLang="zh-CN" sz="24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lst.selectSort</a:t>
                      </a:r>
                      <a:r>
                        <a:rPr lang="en-US" altLang="zh-CN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()</a:t>
                      </a:r>
                    </a:p>
                    <a:p>
                      <a:r>
                        <a:rPr lang="en-US" altLang="zh-CN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print("after:",</a:t>
                      </a:r>
                      <a:r>
                        <a:rPr lang="en-US" altLang="zh-CN" sz="24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lst.arr</a:t>
                      </a:r>
                      <a:r>
                        <a:rPr lang="en-US" altLang="zh-CN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T="45727" marB="45727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3792616"/>
                  </a:ext>
                </a:extLst>
              </a:tr>
              <a:tr h="248251">
                <a:tc gridSpan="2">
                  <a:txBody>
                    <a:bodyPr/>
                    <a:lstStyle/>
                    <a:p>
                      <a:pPr algn="l"/>
                      <a:r>
                        <a:rPr lang="zh-CN" altLang="en-US" sz="2000" b="1" dirty="0">
                          <a:solidFill>
                            <a:schemeClr val="tx1"/>
                          </a:solidFill>
                        </a:rPr>
                        <a:t>运行结果：</a:t>
                      </a:r>
                    </a:p>
                  </a:txBody>
                  <a:tcPr marT="45727" marB="45727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5409932"/>
                  </a:ext>
                </a:extLst>
              </a:tr>
              <a:tr h="644664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200" b="1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before: [99, 61, 44, 68, 35, 87, 60, 73, 3, 8]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200" b="1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after: [3, 8, 35, 44, 60, 61, 68, 73, 87, 99]</a:t>
                      </a:r>
                    </a:p>
                  </a:txBody>
                  <a:tcPr marT="45727" marB="45727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800" b="1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T="45727" marB="45727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8346816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图片 43" descr="羽毛">
            <a:extLst>
              <a:ext uri="{FF2B5EF4-FFF2-40B4-BE49-F238E27FC236}">
                <a16:creationId xmlns:a16="http://schemas.microsoft.com/office/drawing/2014/main" id="{8F0A5F61-679A-4130-98D6-E611E13C0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图示 3">
            <a:extLst>
              <a:ext uri="{FF2B5EF4-FFF2-40B4-BE49-F238E27FC236}">
                <a16:creationId xmlns:a16="http://schemas.microsoft.com/office/drawing/2014/main" id="{FEA87196-9B33-4634-955E-6154947447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49670423"/>
              </p:ext>
            </p:extLst>
          </p:nvPr>
        </p:nvGraphicFramePr>
        <p:xfrm>
          <a:off x="533400" y="457200"/>
          <a:ext cx="10896600" cy="54948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pSp>
        <p:nvGrpSpPr>
          <p:cNvPr id="18" name="Google Shape;10943;p56">
            <a:extLst>
              <a:ext uri="{FF2B5EF4-FFF2-40B4-BE49-F238E27FC236}">
                <a16:creationId xmlns:a16="http://schemas.microsoft.com/office/drawing/2014/main" id="{1237A9CC-3243-4A69-8D7D-DA5EFB2DFFD5}"/>
              </a:ext>
            </a:extLst>
          </p:cNvPr>
          <p:cNvGrpSpPr/>
          <p:nvPr/>
        </p:nvGrpSpPr>
        <p:grpSpPr>
          <a:xfrm>
            <a:off x="2743200" y="5181600"/>
            <a:ext cx="762000" cy="685800"/>
            <a:chOff x="1297654" y="1504481"/>
            <a:chExt cx="349354" cy="362223"/>
          </a:xfrm>
          <a:solidFill>
            <a:srgbClr val="CC99FF"/>
          </a:solidFill>
        </p:grpSpPr>
        <p:sp>
          <p:nvSpPr>
            <p:cNvPr id="19" name="Google Shape;10944;p56">
              <a:extLst>
                <a:ext uri="{FF2B5EF4-FFF2-40B4-BE49-F238E27FC236}">
                  <a16:creationId xmlns:a16="http://schemas.microsoft.com/office/drawing/2014/main" id="{9364E777-895A-40DF-800B-BB0903AB974D}"/>
                </a:ext>
              </a:extLst>
            </p:cNvPr>
            <p:cNvSpPr/>
            <p:nvPr/>
          </p:nvSpPr>
          <p:spPr>
            <a:xfrm>
              <a:off x="1297654" y="1504481"/>
              <a:ext cx="349354" cy="362223"/>
            </a:xfrm>
            <a:custGeom>
              <a:avLst/>
              <a:gdLst/>
              <a:ahLst/>
              <a:cxnLst/>
              <a:rect l="l" t="t" r="r" b="b"/>
              <a:pathLst>
                <a:path w="10967" h="11371" extrusionOk="0">
                  <a:moveTo>
                    <a:pt x="6252" y="381"/>
                  </a:moveTo>
                  <a:cubicBezTo>
                    <a:pt x="6799" y="381"/>
                    <a:pt x="7335" y="679"/>
                    <a:pt x="7621" y="1155"/>
                  </a:cubicBezTo>
                  <a:cubicBezTo>
                    <a:pt x="7704" y="1274"/>
                    <a:pt x="7811" y="1655"/>
                    <a:pt x="8240" y="1786"/>
                  </a:cubicBezTo>
                  <a:cubicBezTo>
                    <a:pt x="8157" y="1858"/>
                    <a:pt x="7978" y="2036"/>
                    <a:pt x="7919" y="2108"/>
                  </a:cubicBezTo>
                  <a:cubicBezTo>
                    <a:pt x="7454" y="1870"/>
                    <a:pt x="7335" y="1501"/>
                    <a:pt x="7252" y="1381"/>
                  </a:cubicBezTo>
                  <a:cubicBezTo>
                    <a:pt x="7037" y="1036"/>
                    <a:pt x="6656" y="822"/>
                    <a:pt x="6252" y="822"/>
                  </a:cubicBezTo>
                  <a:lnTo>
                    <a:pt x="4644" y="822"/>
                  </a:lnTo>
                  <a:cubicBezTo>
                    <a:pt x="4239" y="822"/>
                    <a:pt x="3847" y="1036"/>
                    <a:pt x="3644" y="1381"/>
                  </a:cubicBezTo>
                  <a:cubicBezTo>
                    <a:pt x="3537" y="1512"/>
                    <a:pt x="3442" y="1846"/>
                    <a:pt x="3049" y="2072"/>
                  </a:cubicBezTo>
                  <a:lnTo>
                    <a:pt x="3025" y="2036"/>
                  </a:lnTo>
                  <a:lnTo>
                    <a:pt x="2870" y="1893"/>
                  </a:lnTo>
                  <a:cubicBezTo>
                    <a:pt x="2823" y="1846"/>
                    <a:pt x="2763" y="1798"/>
                    <a:pt x="2704" y="1751"/>
                  </a:cubicBezTo>
                  <a:cubicBezTo>
                    <a:pt x="3085" y="1608"/>
                    <a:pt x="3168" y="1310"/>
                    <a:pt x="3275" y="1155"/>
                  </a:cubicBezTo>
                  <a:cubicBezTo>
                    <a:pt x="3549" y="679"/>
                    <a:pt x="4073" y="381"/>
                    <a:pt x="4644" y="381"/>
                  </a:cubicBezTo>
                  <a:close/>
                  <a:moveTo>
                    <a:pt x="2620" y="3703"/>
                  </a:moveTo>
                  <a:lnTo>
                    <a:pt x="2823" y="3894"/>
                  </a:lnTo>
                  <a:cubicBezTo>
                    <a:pt x="2727" y="3989"/>
                    <a:pt x="2632" y="4096"/>
                    <a:pt x="2549" y="4191"/>
                  </a:cubicBezTo>
                  <a:lnTo>
                    <a:pt x="2334" y="3989"/>
                  </a:lnTo>
                  <a:lnTo>
                    <a:pt x="2620" y="3703"/>
                  </a:lnTo>
                  <a:close/>
                  <a:moveTo>
                    <a:pt x="8383" y="3703"/>
                  </a:moveTo>
                  <a:lnTo>
                    <a:pt x="8657" y="3989"/>
                  </a:lnTo>
                  <a:lnTo>
                    <a:pt x="8454" y="4191"/>
                  </a:lnTo>
                  <a:cubicBezTo>
                    <a:pt x="8383" y="4120"/>
                    <a:pt x="8276" y="4001"/>
                    <a:pt x="8169" y="3894"/>
                  </a:cubicBezTo>
                  <a:lnTo>
                    <a:pt x="8383" y="3703"/>
                  </a:lnTo>
                  <a:close/>
                  <a:moveTo>
                    <a:pt x="1727" y="1774"/>
                  </a:moveTo>
                  <a:cubicBezTo>
                    <a:pt x="2394" y="1774"/>
                    <a:pt x="2704" y="2251"/>
                    <a:pt x="2763" y="2286"/>
                  </a:cubicBezTo>
                  <a:cubicBezTo>
                    <a:pt x="2930" y="2453"/>
                    <a:pt x="2977" y="2691"/>
                    <a:pt x="2882" y="2905"/>
                  </a:cubicBezTo>
                  <a:cubicBezTo>
                    <a:pt x="2846" y="3013"/>
                    <a:pt x="2882" y="2965"/>
                    <a:pt x="1763" y="4072"/>
                  </a:cubicBezTo>
                  <a:cubicBezTo>
                    <a:pt x="1656" y="4185"/>
                    <a:pt x="1516" y="4242"/>
                    <a:pt x="1375" y="4242"/>
                  </a:cubicBezTo>
                  <a:cubicBezTo>
                    <a:pt x="1233" y="4242"/>
                    <a:pt x="1090" y="4185"/>
                    <a:pt x="977" y="4072"/>
                  </a:cubicBezTo>
                  <a:lnTo>
                    <a:pt x="834" y="3929"/>
                  </a:lnTo>
                  <a:cubicBezTo>
                    <a:pt x="37" y="3144"/>
                    <a:pt x="572" y="1774"/>
                    <a:pt x="1727" y="1774"/>
                  </a:cubicBezTo>
                  <a:close/>
                  <a:moveTo>
                    <a:pt x="6228" y="1155"/>
                  </a:moveTo>
                  <a:cubicBezTo>
                    <a:pt x="6514" y="1155"/>
                    <a:pt x="6799" y="1310"/>
                    <a:pt x="6930" y="1560"/>
                  </a:cubicBezTo>
                  <a:cubicBezTo>
                    <a:pt x="7026" y="1679"/>
                    <a:pt x="7180" y="2143"/>
                    <a:pt x="7740" y="2429"/>
                  </a:cubicBezTo>
                  <a:cubicBezTo>
                    <a:pt x="7645" y="2727"/>
                    <a:pt x="7716" y="3060"/>
                    <a:pt x="7954" y="3298"/>
                  </a:cubicBezTo>
                  <a:lnTo>
                    <a:pt x="8109" y="3453"/>
                  </a:lnTo>
                  <a:lnTo>
                    <a:pt x="7883" y="3679"/>
                  </a:lnTo>
                  <a:cubicBezTo>
                    <a:pt x="7190" y="3137"/>
                    <a:pt x="6339" y="2857"/>
                    <a:pt x="5480" y="2857"/>
                  </a:cubicBezTo>
                  <a:cubicBezTo>
                    <a:pt x="4980" y="2857"/>
                    <a:pt x="4478" y="2951"/>
                    <a:pt x="4001" y="3144"/>
                  </a:cubicBezTo>
                  <a:cubicBezTo>
                    <a:pt x="3906" y="3167"/>
                    <a:pt x="3870" y="3275"/>
                    <a:pt x="3906" y="3358"/>
                  </a:cubicBezTo>
                  <a:cubicBezTo>
                    <a:pt x="3933" y="3429"/>
                    <a:pt x="3999" y="3467"/>
                    <a:pt x="4065" y="3467"/>
                  </a:cubicBezTo>
                  <a:cubicBezTo>
                    <a:pt x="4088" y="3467"/>
                    <a:pt x="4111" y="3462"/>
                    <a:pt x="4132" y="3453"/>
                  </a:cubicBezTo>
                  <a:cubicBezTo>
                    <a:pt x="4579" y="3277"/>
                    <a:pt x="5034" y="3195"/>
                    <a:pt x="5479" y="3195"/>
                  </a:cubicBezTo>
                  <a:cubicBezTo>
                    <a:pt x="7404" y="3195"/>
                    <a:pt x="9133" y="4736"/>
                    <a:pt x="9133" y="6835"/>
                  </a:cubicBezTo>
                  <a:cubicBezTo>
                    <a:pt x="9133" y="8925"/>
                    <a:pt x="7411" y="10462"/>
                    <a:pt x="5498" y="10462"/>
                  </a:cubicBezTo>
                  <a:cubicBezTo>
                    <a:pt x="5047" y="10462"/>
                    <a:pt x="4585" y="10376"/>
                    <a:pt x="4132" y="10192"/>
                  </a:cubicBezTo>
                  <a:cubicBezTo>
                    <a:pt x="1442" y="9097"/>
                    <a:pt x="1049" y="5346"/>
                    <a:pt x="3585" y="3763"/>
                  </a:cubicBezTo>
                  <a:cubicBezTo>
                    <a:pt x="3656" y="3715"/>
                    <a:pt x="3692" y="3620"/>
                    <a:pt x="3644" y="3525"/>
                  </a:cubicBezTo>
                  <a:cubicBezTo>
                    <a:pt x="3611" y="3476"/>
                    <a:pt x="3551" y="3443"/>
                    <a:pt x="3489" y="3443"/>
                  </a:cubicBezTo>
                  <a:cubicBezTo>
                    <a:pt x="3461" y="3443"/>
                    <a:pt x="3432" y="3450"/>
                    <a:pt x="3406" y="3465"/>
                  </a:cubicBezTo>
                  <a:cubicBezTo>
                    <a:pt x="3299" y="3536"/>
                    <a:pt x="3192" y="3596"/>
                    <a:pt x="3096" y="3691"/>
                  </a:cubicBezTo>
                  <a:lnTo>
                    <a:pt x="2870" y="3465"/>
                  </a:lnTo>
                  <a:cubicBezTo>
                    <a:pt x="2942" y="3382"/>
                    <a:pt x="3287" y="3167"/>
                    <a:pt x="3287" y="2679"/>
                  </a:cubicBezTo>
                  <a:cubicBezTo>
                    <a:pt x="3287" y="2572"/>
                    <a:pt x="3275" y="2465"/>
                    <a:pt x="3227" y="2370"/>
                  </a:cubicBezTo>
                  <a:cubicBezTo>
                    <a:pt x="3704" y="2084"/>
                    <a:pt x="3835" y="1691"/>
                    <a:pt x="3930" y="1560"/>
                  </a:cubicBezTo>
                  <a:cubicBezTo>
                    <a:pt x="4073" y="1310"/>
                    <a:pt x="4347" y="1155"/>
                    <a:pt x="4620" y="1155"/>
                  </a:cubicBezTo>
                  <a:close/>
                  <a:moveTo>
                    <a:pt x="2811" y="9752"/>
                  </a:moveTo>
                  <a:cubicBezTo>
                    <a:pt x="3037" y="9954"/>
                    <a:pt x="3287" y="10133"/>
                    <a:pt x="3549" y="10287"/>
                  </a:cubicBezTo>
                  <a:lnTo>
                    <a:pt x="2906" y="10942"/>
                  </a:lnTo>
                  <a:cubicBezTo>
                    <a:pt x="2817" y="11031"/>
                    <a:pt x="2701" y="11076"/>
                    <a:pt x="2585" y="11076"/>
                  </a:cubicBezTo>
                  <a:cubicBezTo>
                    <a:pt x="2468" y="11076"/>
                    <a:pt x="2352" y="11031"/>
                    <a:pt x="2263" y="10942"/>
                  </a:cubicBezTo>
                  <a:cubicBezTo>
                    <a:pt x="2084" y="10764"/>
                    <a:pt x="2084" y="10478"/>
                    <a:pt x="2263" y="10299"/>
                  </a:cubicBezTo>
                  <a:lnTo>
                    <a:pt x="2811" y="9752"/>
                  </a:lnTo>
                  <a:close/>
                  <a:moveTo>
                    <a:pt x="8204" y="9752"/>
                  </a:moveTo>
                  <a:lnTo>
                    <a:pt x="8752" y="10299"/>
                  </a:lnTo>
                  <a:cubicBezTo>
                    <a:pt x="8931" y="10478"/>
                    <a:pt x="8931" y="10764"/>
                    <a:pt x="8752" y="10942"/>
                  </a:cubicBezTo>
                  <a:cubicBezTo>
                    <a:pt x="8663" y="11031"/>
                    <a:pt x="8547" y="11076"/>
                    <a:pt x="8430" y="11076"/>
                  </a:cubicBezTo>
                  <a:cubicBezTo>
                    <a:pt x="8314" y="11076"/>
                    <a:pt x="8198" y="11031"/>
                    <a:pt x="8109" y="10942"/>
                  </a:cubicBezTo>
                  <a:lnTo>
                    <a:pt x="7454" y="10287"/>
                  </a:lnTo>
                  <a:cubicBezTo>
                    <a:pt x="7740" y="10121"/>
                    <a:pt x="7978" y="9954"/>
                    <a:pt x="8204" y="9752"/>
                  </a:cubicBezTo>
                  <a:close/>
                  <a:moveTo>
                    <a:pt x="4644" y="0"/>
                  </a:moveTo>
                  <a:cubicBezTo>
                    <a:pt x="3978" y="0"/>
                    <a:pt x="3335" y="358"/>
                    <a:pt x="2989" y="929"/>
                  </a:cubicBezTo>
                  <a:lnTo>
                    <a:pt x="2858" y="1167"/>
                  </a:lnTo>
                  <a:cubicBezTo>
                    <a:pt x="2693" y="1433"/>
                    <a:pt x="2436" y="1452"/>
                    <a:pt x="2316" y="1452"/>
                  </a:cubicBezTo>
                  <a:cubicBezTo>
                    <a:pt x="2296" y="1452"/>
                    <a:pt x="2280" y="1451"/>
                    <a:pt x="2269" y="1451"/>
                  </a:cubicBezTo>
                  <a:cubicBezTo>
                    <a:pt x="2260" y="1451"/>
                    <a:pt x="2254" y="1452"/>
                    <a:pt x="2251" y="1453"/>
                  </a:cubicBezTo>
                  <a:cubicBezTo>
                    <a:pt x="2091" y="1402"/>
                    <a:pt x="1925" y="1376"/>
                    <a:pt x="1760" y="1376"/>
                  </a:cubicBezTo>
                  <a:cubicBezTo>
                    <a:pt x="1350" y="1376"/>
                    <a:pt x="943" y="1535"/>
                    <a:pt x="620" y="1858"/>
                  </a:cubicBezTo>
                  <a:cubicBezTo>
                    <a:pt x="1" y="2477"/>
                    <a:pt x="1" y="3489"/>
                    <a:pt x="620" y="4132"/>
                  </a:cubicBezTo>
                  <a:cubicBezTo>
                    <a:pt x="715" y="4191"/>
                    <a:pt x="918" y="4537"/>
                    <a:pt x="1394" y="4537"/>
                  </a:cubicBezTo>
                  <a:cubicBezTo>
                    <a:pt x="1846" y="4537"/>
                    <a:pt x="2073" y="4227"/>
                    <a:pt x="2108" y="4191"/>
                  </a:cubicBezTo>
                  <a:lnTo>
                    <a:pt x="2334" y="4418"/>
                  </a:lnTo>
                  <a:cubicBezTo>
                    <a:pt x="1144" y="6025"/>
                    <a:pt x="1370" y="8192"/>
                    <a:pt x="2585" y="9466"/>
                  </a:cubicBezTo>
                  <a:lnTo>
                    <a:pt x="2037" y="10013"/>
                  </a:lnTo>
                  <a:cubicBezTo>
                    <a:pt x="1549" y="10502"/>
                    <a:pt x="1894" y="11371"/>
                    <a:pt x="2608" y="11371"/>
                  </a:cubicBezTo>
                  <a:cubicBezTo>
                    <a:pt x="2811" y="11371"/>
                    <a:pt x="3001" y="11287"/>
                    <a:pt x="3168" y="11133"/>
                  </a:cubicBezTo>
                  <a:lnTo>
                    <a:pt x="3894" y="10394"/>
                  </a:lnTo>
                  <a:cubicBezTo>
                    <a:pt x="4403" y="10628"/>
                    <a:pt x="4958" y="10747"/>
                    <a:pt x="5518" y="10747"/>
                  </a:cubicBezTo>
                  <a:cubicBezTo>
                    <a:pt x="6071" y="10747"/>
                    <a:pt x="6630" y="10631"/>
                    <a:pt x="7157" y="10394"/>
                  </a:cubicBezTo>
                  <a:lnTo>
                    <a:pt x="7883" y="11133"/>
                  </a:lnTo>
                  <a:cubicBezTo>
                    <a:pt x="8038" y="11276"/>
                    <a:pt x="8240" y="11371"/>
                    <a:pt x="8454" y="11371"/>
                  </a:cubicBezTo>
                  <a:cubicBezTo>
                    <a:pt x="9157" y="11371"/>
                    <a:pt x="9514" y="10514"/>
                    <a:pt x="9014" y="10013"/>
                  </a:cubicBezTo>
                  <a:lnTo>
                    <a:pt x="8466" y="9466"/>
                  </a:lnTo>
                  <a:cubicBezTo>
                    <a:pt x="9752" y="8061"/>
                    <a:pt x="9871" y="5953"/>
                    <a:pt x="8716" y="4418"/>
                  </a:cubicBezTo>
                  <a:lnTo>
                    <a:pt x="8942" y="4191"/>
                  </a:lnTo>
                  <a:cubicBezTo>
                    <a:pt x="8990" y="4239"/>
                    <a:pt x="9192" y="4537"/>
                    <a:pt x="9657" y="4537"/>
                  </a:cubicBezTo>
                  <a:cubicBezTo>
                    <a:pt x="9895" y="4537"/>
                    <a:pt x="10121" y="4441"/>
                    <a:pt x="10288" y="4287"/>
                  </a:cubicBezTo>
                  <a:cubicBezTo>
                    <a:pt x="10300" y="4251"/>
                    <a:pt x="10967" y="3775"/>
                    <a:pt x="10859" y="2858"/>
                  </a:cubicBezTo>
                  <a:cubicBezTo>
                    <a:pt x="10848" y="2770"/>
                    <a:pt x="10786" y="2702"/>
                    <a:pt x="10701" y="2702"/>
                  </a:cubicBezTo>
                  <a:cubicBezTo>
                    <a:pt x="10695" y="2702"/>
                    <a:pt x="10688" y="2702"/>
                    <a:pt x="10681" y="2703"/>
                  </a:cubicBezTo>
                  <a:cubicBezTo>
                    <a:pt x="10597" y="2727"/>
                    <a:pt x="10526" y="2798"/>
                    <a:pt x="10538" y="2882"/>
                  </a:cubicBezTo>
                  <a:cubicBezTo>
                    <a:pt x="10609" y="3632"/>
                    <a:pt x="10074" y="4001"/>
                    <a:pt x="10026" y="4060"/>
                  </a:cubicBezTo>
                  <a:cubicBezTo>
                    <a:pt x="9922" y="4164"/>
                    <a:pt x="9777" y="4221"/>
                    <a:pt x="9630" y="4221"/>
                  </a:cubicBezTo>
                  <a:cubicBezTo>
                    <a:pt x="9491" y="4221"/>
                    <a:pt x="9350" y="4170"/>
                    <a:pt x="9240" y="4060"/>
                  </a:cubicBezTo>
                  <a:lnTo>
                    <a:pt x="8228" y="3048"/>
                  </a:lnTo>
                  <a:cubicBezTo>
                    <a:pt x="8002" y="2822"/>
                    <a:pt x="8026" y="2477"/>
                    <a:pt x="8228" y="2263"/>
                  </a:cubicBezTo>
                  <a:cubicBezTo>
                    <a:pt x="8300" y="2203"/>
                    <a:pt x="8621" y="1739"/>
                    <a:pt x="9276" y="1739"/>
                  </a:cubicBezTo>
                  <a:cubicBezTo>
                    <a:pt x="9716" y="1739"/>
                    <a:pt x="10109" y="1965"/>
                    <a:pt x="10324" y="2298"/>
                  </a:cubicBezTo>
                  <a:cubicBezTo>
                    <a:pt x="10353" y="2350"/>
                    <a:pt x="10406" y="2379"/>
                    <a:pt x="10462" y="2379"/>
                  </a:cubicBezTo>
                  <a:cubicBezTo>
                    <a:pt x="10495" y="2379"/>
                    <a:pt x="10530" y="2368"/>
                    <a:pt x="10562" y="2346"/>
                  </a:cubicBezTo>
                  <a:cubicBezTo>
                    <a:pt x="10645" y="2298"/>
                    <a:pt x="10669" y="2203"/>
                    <a:pt x="10609" y="2108"/>
                  </a:cubicBezTo>
                  <a:cubicBezTo>
                    <a:pt x="10297" y="1640"/>
                    <a:pt x="9787" y="1384"/>
                    <a:pt x="9254" y="1384"/>
                  </a:cubicBezTo>
                  <a:cubicBezTo>
                    <a:pt x="9095" y="1384"/>
                    <a:pt x="8934" y="1406"/>
                    <a:pt x="8776" y="1453"/>
                  </a:cubicBezTo>
                  <a:lnTo>
                    <a:pt x="8526" y="1453"/>
                  </a:lnTo>
                  <a:cubicBezTo>
                    <a:pt x="8335" y="1453"/>
                    <a:pt x="8145" y="1358"/>
                    <a:pt x="8038" y="1167"/>
                  </a:cubicBezTo>
                  <a:lnTo>
                    <a:pt x="7907" y="929"/>
                  </a:lnTo>
                  <a:cubicBezTo>
                    <a:pt x="7561" y="358"/>
                    <a:pt x="6918" y="0"/>
                    <a:pt x="62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20" name="Google Shape;10945;p56">
              <a:extLst>
                <a:ext uri="{FF2B5EF4-FFF2-40B4-BE49-F238E27FC236}">
                  <a16:creationId xmlns:a16="http://schemas.microsoft.com/office/drawing/2014/main" id="{BE0A0DDB-A8D3-46B6-BF59-77ECF1C18A5B}"/>
                </a:ext>
              </a:extLst>
            </p:cNvPr>
            <p:cNvSpPr/>
            <p:nvPr/>
          </p:nvSpPr>
          <p:spPr>
            <a:xfrm>
              <a:off x="1354930" y="1618713"/>
              <a:ext cx="224960" cy="206516"/>
            </a:xfrm>
            <a:custGeom>
              <a:avLst/>
              <a:gdLst/>
              <a:ahLst/>
              <a:cxnLst/>
              <a:rect l="l" t="t" r="r" b="b"/>
              <a:pathLst>
                <a:path w="7062" h="6483" extrusionOk="0">
                  <a:moveTo>
                    <a:pt x="3753" y="1"/>
                  </a:moveTo>
                  <a:cubicBezTo>
                    <a:pt x="2094" y="1"/>
                    <a:pt x="465" y="1260"/>
                    <a:pt x="465" y="3249"/>
                  </a:cubicBezTo>
                  <a:cubicBezTo>
                    <a:pt x="465" y="5198"/>
                    <a:pt x="2076" y="6483"/>
                    <a:pt x="3742" y="6483"/>
                  </a:cubicBezTo>
                  <a:cubicBezTo>
                    <a:pt x="4589" y="6483"/>
                    <a:pt x="5450" y="6150"/>
                    <a:pt x="6121" y="5404"/>
                  </a:cubicBezTo>
                  <a:cubicBezTo>
                    <a:pt x="6347" y="5165"/>
                    <a:pt x="6513" y="4880"/>
                    <a:pt x="6656" y="4582"/>
                  </a:cubicBezTo>
                  <a:cubicBezTo>
                    <a:pt x="6704" y="4487"/>
                    <a:pt x="6656" y="4403"/>
                    <a:pt x="6561" y="4356"/>
                  </a:cubicBezTo>
                  <a:cubicBezTo>
                    <a:pt x="6540" y="4347"/>
                    <a:pt x="6518" y="4342"/>
                    <a:pt x="6496" y="4342"/>
                  </a:cubicBezTo>
                  <a:cubicBezTo>
                    <a:pt x="6433" y="4342"/>
                    <a:pt x="6373" y="4380"/>
                    <a:pt x="6347" y="4451"/>
                  </a:cubicBezTo>
                  <a:cubicBezTo>
                    <a:pt x="5882" y="5463"/>
                    <a:pt x="4858" y="6142"/>
                    <a:pt x="3704" y="6142"/>
                  </a:cubicBezTo>
                  <a:cubicBezTo>
                    <a:pt x="1358" y="6142"/>
                    <a:pt x="1" y="3499"/>
                    <a:pt x="1322" y="1594"/>
                  </a:cubicBezTo>
                  <a:cubicBezTo>
                    <a:pt x="1903" y="762"/>
                    <a:pt x="2811" y="339"/>
                    <a:pt x="3721" y="339"/>
                  </a:cubicBezTo>
                  <a:cubicBezTo>
                    <a:pt x="4621" y="339"/>
                    <a:pt x="5522" y="753"/>
                    <a:pt x="6109" y="1594"/>
                  </a:cubicBezTo>
                  <a:cubicBezTo>
                    <a:pt x="6561" y="2260"/>
                    <a:pt x="6716" y="3082"/>
                    <a:pt x="6549" y="3844"/>
                  </a:cubicBezTo>
                  <a:cubicBezTo>
                    <a:pt x="6537" y="3927"/>
                    <a:pt x="6597" y="4022"/>
                    <a:pt x="6680" y="4034"/>
                  </a:cubicBezTo>
                  <a:cubicBezTo>
                    <a:pt x="6688" y="4035"/>
                    <a:pt x="6696" y="4036"/>
                    <a:pt x="6704" y="4036"/>
                  </a:cubicBezTo>
                  <a:cubicBezTo>
                    <a:pt x="6789" y="4036"/>
                    <a:pt x="6861" y="3980"/>
                    <a:pt x="6883" y="3903"/>
                  </a:cubicBezTo>
                  <a:cubicBezTo>
                    <a:pt x="7061" y="3046"/>
                    <a:pt x="6894" y="2141"/>
                    <a:pt x="6359" y="1379"/>
                  </a:cubicBezTo>
                  <a:cubicBezTo>
                    <a:pt x="5689" y="426"/>
                    <a:pt x="4716" y="1"/>
                    <a:pt x="37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21" name="Google Shape;10946;p56">
              <a:extLst>
                <a:ext uri="{FF2B5EF4-FFF2-40B4-BE49-F238E27FC236}">
                  <a16:creationId xmlns:a16="http://schemas.microsoft.com/office/drawing/2014/main" id="{1C12E7D8-2A65-4682-A565-7868592A71F2}"/>
                </a:ext>
              </a:extLst>
            </p:cNvPr>
            <p:cNvSpPr/>
            <p:nvPr/>
          </p:nvSpPr>
          <p:spPr>
            <a:xfrm>
              <a:off x="1453553" y="1643305"/>
              <a:ext cx="73235" cy="141436"/>
            </a:xfrm>
            <a:custGeom>
              <a:avLst/>
              <a:gdLst/>
              <a:ahLst/>
              <a:cxnLst/>
              <a:rect l="l" t="t" r="r" b="b"/>
              <a:pathLst>
                <a:path w="2299" h="4440" extrusionOk="0">
                  <a:moveTo>
                    <a:pt x="572" y="345"/>
                  </a:moveTo>
                  <a:cubicBezTo>
                    <a:pt x="703" y="345"/>
                    <a:pt x="810" y="441"/>
                    <a:pt x="810" y="583"/>
                  </a:cubicBezTo>
                  <a:lnTo>
                    <a:pt x="810" y="2191"/>
                  </a:lnTo>
                  <a:cubicBezTo>
                    <a:pt x="727" y="2155"/>
                    <a:pt x="640" y="2137"/>
                    <a:pt x="555" y="2137"/>
                  </a:cubicBezTo>
                  <a:cubicBezTo>
                    <a:pt x="471" y="2137"/>
                    <a:pt x="387" y="2155"/>
                    <a:pt x="310" y="2191"/>
                  </a:cubicBezTo>
                  <a:lnTo>
                    <a:pt x="310" y="583"/>
                  </a:lnTo>
                  <a:lnTo>
                    <a:pt x="334" y="583"/>
                  </a:lnTo>
                  <a:cubicBezTo>
                    <a:pt x="334" y="452"/>
                    <a:pt x="429" y="345"/>
                    <a:pt x="572" y="345"/>
                  </a:cubicBezTo>
                  <a:close/>
                  <a:moveTo>
                    <a:pt x="610" y="2488"/>
                  </a:moveTo>
                  <a:cubicBezTo>
                    <a:pt x="726" y="2488"/>
                    <a:pt x="736" y="2510"/>
                    <a:pt x="1905" y="3703"/>
                  </a:cubicBezTo>
                  <a:cubicBezTo>
                    <a:pt x="1977" y="3798"/>
                    <a:pt x="1977" y="3941"/>
                    <a:pt x="1893" y="4036"/>
                  </a:cubicBezTo>
                  <a:cubicBezTo>
                    <a:pt x="1846" y="4078"/>
                    <a:pt x="1783" y="4099"/>
                    <a:pt x="1721" y="4099"/>
                  </a:cubicBezTo>
                  <a:cubicBezTo>
                    <a:pt x="1658" y="4099"/>
                    <a:pt x="1596" y="4078"/>
                    <a:pt x="1548" y="4036"/>
                  </a:cubicBezTo>
                  <a:lnTo>
                    <a:pt x="417" y="2905"/>
                  </a:lnTo>
                  <a:cubicBezTo>
                    <a:pt x="274" y="2750"/>
                    <a:pt x="369" y="2488"/>
                    <a:pt x="596" y="2488"/>
                  </a:cubicBezTo>
                  <a:cubicBezTo>
                    <a:pt x="600" y="2488"/>
                    <a:pt x="605" y="2488"/>
                    <a:pt x="610" y="2488"/>
                  </a:cubicBezTo>
                  <a:close/>
                  <a:moveTo>
                    <a:pt x="584" y="0"/>
                  </a:moveTo>
                  <a:cubicBezTo>
                    <a:pt x="250" y="0"/>
                    <a:pt x="0" y="274"/>
                    <a:pt x="0" y="583"/>
                  </a:cubicBezTo>
                  <a:lnTo>
                    <a:pt x="0" y="2715"/>
                  </a:lnTo>
                  <a:cubicBezTo>
                    <a:pt x="0" y="2858"/>
                    <a:pt x="60" y="3024"/>
                    <a:pt x="167" y="3131"/>
                  </a:cubicBezTo>
                  <a:cubicBezTo>
                    <a:pt x="1322" y="4262"/>
                    <a:pt x="1310" y="4334"/>
                    <a:pt x="1524" y="4405"/>
                  </a:cubicBezTo>
                  <a:cubicBezTo>
                    <a:pt x="1589" y="4428"/>
                    <a:pt x="1655" y="4439"/>
                    <a:pt x="1720" y="4439"/>
                  </a:cubicBezTo>
                  <a:cubicBezTo>
                    <a:pt x="2023" y="4439"/>
                    <a:pt x="2298" y="4201"/>
                    <a:pt x="2298" y="3858"/>
                  </a:cubicBezTo>
                  <a:cubicBezTo>
                    <a:pt x="2298" y="3703"/>
                    <a:pt x="2227" y="3572"/>
                    <a:pt x="2132" y="3453"/>
                  </a:cubicBezTo>
                  <a:lnTo>
                    <a:pt x="1167" y="2488"/>
                  </a:lnTo>
                  <a:lnTo>
                    <a:pt x="1167" y="583"/>
                  </a:lnTo>
                  <a:cubicBezTo>
                    <a:pt x="1167" y="250"/>
                    <a:pt x="893" y="0"/>
                    <a:pt x="5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</p:grpSp>
      <p:grpSp>
        <p:nvGrpSpPr>
          <p:cNvPr id="23" name="Google Shape;10826;p56">
            <a:extLst>
              <a:ext uri="{FF2B5EF4-FFF2-40B4-BE49-F238E27FC236}">
                <a16:creationId xmlns:a16="http://schemas.microsoft.com/office/drawing/2014/main" id="{08CD3A5F-01EE-417C-8446-F20D19F26545}"/>
              </a:ext>
            </a:extLst>
          </p:cNvPr>
          <p:cNvGrpSpPr/>
          <p:nvPr/>
        </p:nvGrpSpPr>
        <p:grpSpPr>
          <a:xfrm>
            <a:off x="2791200" y="1524000"/>
            <a:ext cx="666000" cy="666000"/>
            <a:chOff x="2567841" y="1994124"/>
            <a:chExt cx="399812" cy="306477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24" name="Google Shape;10827;p56">
              <a:extLst>
                <a:ext uri="{FF2B5EF4-FFF2-40B4-BE49-F238E27FC236}">
                  <a16:creationId xmlns:a16="http://schemas.microsoft.com/office/drawing/2014/main" id="{2090E210-C214-422E-82D9-988CA3F836BA}"/>
                </a:ext>
              </a:extLst>
            </p:cNvPr>
            <p:cNvSpPr/>
            <p:nvPr/>
          </p:nvSpPr>
          <p:spPr>
            <a:xfrm>
              <a:off x="2567841" y="1994124"/>
              <a:ext cx="399812" cy="306477"/>
            </a:xfrm>
            <a:custGeom>
              <a:avLst/>
              <a:gdLst/>
              <a:ahLst/>
              <a:cxnLst/>
              <a:rect l="l" t="t" r="r" b="b"/>
              <a:pathLst>
                <a:path w="12551" h="9621" extrusionOk="0">
                  <a:moveTo>
                    <a:pt x="11157" y="346"/>
                  </a:moveTo>
                  <a:lnTo>
                    <a:pt x="11157" y="6584"/>
                  </a:lnTo>
                  <a:lnTo>
                    <a:pt x="1334" y="6584"/>
                  </a:lnTo>
                  <a:lnTo>
                    <a:pt x="1334" y="346"/>
                  </a:lnTo>
                  <a:close/>
                  <a:moveTo>
                    <a:pt x="7442" y="7930"/>
                  </a:moveTo>
                  <a:lnTo>
                    <a:pt x="7621" y="8561"/>
                  </a:lnTo>
                  <a:lnTo>
                    <a:pt x="4859" y="8561"/>
                  </a:lnTo>
                  <a:lnTo>
                    <a:pt x="5037" y="7930"/>
                  </a:lnTo>
                  <a:close/>
                  <a:moveTo>
                    <a:pt x="11217" y="6954"/>
                  </a:moveTo>
                  <a:lnTo>
                    <a:pt x="12038" y="8561"/>
                  </a:lnTo>
                  <a:lnTo>
                    <a:pt x="7990" y="8561"/>
                  </a:lnTo>
                  <a:lnTo>
                    <a:pt x="7776" y="7835"/>
                  </a:lnTo>
                  <a:cubicBezTo>
                    <a:pt x="7740" y="7680"/>
                    <a:pt x="7597" y="7573"/>
                    <a:pt x="7454" y="7573"/>
                  </a:cubicBezTo>
                  <a:lnTo>
                    <a:pt x="5013" y="7573"/>
                  </a:lnTo>
                  <a:cubicBezTo>
                    <a:pt x="4859" y="7573"/>
                    <a:pt x="4716" y="7680"/>
                    <a:pt x="4680" y="7835"/>
                  </a:cubicBezTo>
                  <a:lnTo>
                    <a:pt x="4478" y="8561"/>
                  </a:lnTo>
                  <a:lnTo>
                    <a:pt x="430" y="8561"/>
                  </a:lnTo>
                  <a:lnTo>
                    <a:pt x="1263" y="6954"/>
                  </a:lnTo>
                  <a:close/>
                  <a:moveTo>
                    <a:pt x="12157" y="8930"/>
                  </a:moveTo>
                  <a:lnTo>
                    <a:pt x="12157" y="9216"/>
                  </a:lnTo>
                  <a:lnTo>
                    <a:pt x="12169" y="9216"/>
                  </a:lnTo>
                  <a:cubicBezTo>
                    <a:pt x="12169" y="9239"/>
                    <a:pt x="12145" y="9275"/>
                    <a:pt x="12110" y="9275"/>
                  </a:cubicBezTo>
                  <a:lnTo>
                    <a:pt x="382" y="9275"/>
                  </a:lnTo>
                  <a:cubicBezTo>
                    <a:pt x="346" y="9275"/>
                    <a:pt x="322" y="9239"/>
                    <a:pt x="322" y="9216"/>
                  </a:cubicBezTo>
                  <a:lnTo>
                    <a:pt x="322" y="8930"/>
                  </a:lnTo>
                  <a:close/>
                  <a:moveTo>
                    <a:pt x="1334" y="0"/>
                  </a:moveTo>
                  <a:cubicBezTo>
                    <a:pt x="1144" y="0"/>
                    <a:pt x="977" y="167"/>
                    <a:pt x="977" y="357"/>
                  </a:cubicBezTo>
                  <a:lnTo>
                    <a:pt x="977" y="6739"/>
                  </a:lnTo>
                  <a:lnTo>
                    <a:pt x="1" y="8680"/>
                  </a:lnTo>
                  <a:lnTo>
                    <a:pt x="1" y="8692"/>
                  </a:lnTo>
                  <a:lnTo>
                    <a:pt x="1" y="8704"/>
                  </a:lnTo>
                  <a:lnTo>
                    <a:pt x="1" y="8728"/>
                  </a:lnTo>
                  <a:lnTo>
                    <a:pt x="1" y="8739"/>
                  </a:lnTo>
                  <a:lnTo>
                    <a:pt x="1" y="9204"/>
                  </a:lnTo>
                  <a:cubicBezTo>
                    <a:pt x="1" y="9442"/>
                    <a:pt x="191" y="9620"/>
                    <a:pt x="406" y="9620"/>
                  </a:cubicBezTo>
                  <a:lnTo>
                    <a:pt x="12133" y="9620"/>
                  </a:lnTo>
                  <a:cubicBezTo>
                    <a:pt x="12371" y="9620"/>
                    <a:pt x="12550" y="9418"/>
                    <a:pt x="12550" y="9204"/>
                  </a:cubicBezTo>
                  <a:lnTo>
                    <a:pt x="12526" y="8739"/>
                  </a:lnTo>
                  <a:lnTo>
                    <a:pt x="12526" y="8704"/>
                  </a:lnTo>
                  <a:lnTo>
                    <a:pt x="12526" y="8692"/>
                  </a:lnTo>
                  <a:lnTo>
                    <a:pt x="12526" y="8680"/>
                  </a:lnTo>
                  <a:lnTo>
                    <a:pt x="11550" y="6739"/>
                  </a:lnTo>
                  <a:lnTo>
                    <a:pt x="11550" y="357"/>
                  </a:lnTo>
                  <a:cubicBezTo>
                    <a:pt x="11550" y="167"/>
                    <a:pt x="11383" y="0"/>
                    <a:pt x="111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25" name="Google Shape;10828;p56">
              <a:extLst>
                <a:ext uri="{FF2B5EF4-FFF2-40B4-BE49-F238E27FC236}">
                  <a16:creationId xmlns:a16="http://schemas.microsoft.com/office/drawing/2014/main" id="{D215102E-741F-4BA3-88FB-A45AA789277B}"/>
                </a:ext>
              </a:extLst>
            </p:cNvPr>
            <p:cNvSpPr/>
            <p:nvPr/>
          </p:nvSpPr>
          <p:spPr>
            <a:xfrm>
              <a:off x="2623237" y="2113963"/>
              <a:ext cx="287523" cy="77025"/>
            </a:xfrm>
            <a:custGeom>
              <a:avLst/>
              <a:gdLst/>
              <a:ahLst/>
              <a:cxnLst/>
              <a:rect l="l" t="t" r="r" b="b"/>
              <a:pathLst>
                <a:path w="9026" h="2418" extrusionOk="0">
                  <a:moveTo>
                    <a:pt x="179" y="1"/>
                  </a:moveTo>
                  <a:cubicBezTo>
                    <a:pt x="72" y="1"/>
                    <a:pt x="0" y="96"/>
                    <a:pt x="0" y="179"/>
                  </a:cubicBezTo>
                  <a:lnTo>
                    <a:pt x="0" y="2132"/>
                  </a:lnTo>
                  <a:cubicBezTo>
                    <a:pt x="0" y="2299"/>
                    <a:pt x="131" y="2418"/>
                    <a:pt x="274" y="2418"/>
                  </a:cubicBezTo>
                  <a:lnTo>
                    <a:pt x="8727" y="2418"/>
                  </a:lnTo>
                  <a:cubicBezTo>
                    <a:pt x="8894" y="2418"/>
                    <a:pt x="9013" y="2287"/>
                    <a:pt x="9013" y="2132"/>
                  </a:cubicBezTo>
                  <a:lnTo>
                    <a:pt x="9013" y="179"/>
                  </a:lnTo>
                  <a:cubicBezTo>
                    <a:pt x="9025" y="96"/>
                    <a:pt x="8942" y="1"/>
                    <a:pt x="8835" y="1"/>
                  </a:cubicBezTo>
                  <a:cubicBezTo>
                    <a:pt x="8727" y="1"/>
                    <a:pt x="8656" y="96"/>
                    <a:pt x="8656" y="179"/>
                  </a:cubicBezTo>
                  <a:lnTo>
                    <a:pt x="8656" y="2049"/>
                  </a:lnTo>
                  <a:lnTo>
                    <a:pt x="357" y="2049"/>
                  </a:lnTo>
                  <a:lnTo>
                    <a:pt x="357" y="179"/>
                  </a:lnTo>
                  <a:cubicBezTo>
                    <a:pt x="357" y="84"/>
                    <a:pt x="262" y="1"/>
                    <a:pt x="1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26" name="Google Shape;10829;p56">
              <a:extLst>
                <a:ext uri="{FF2B5EF4-FFF2-40B4-BE49-F238E27FC236}">
                  <a16:creationId xmlns:a16="http://schemas.microsoft.com/office/drawing/2014/main" id="{A2350305-B615-4627-A93C-EA26FD47B9DB}"/>
                </a:ext>
              </a:extLst>
            </p:cNvPr>
            <p:cNvSpPr/>
            <p:nvPr/>
          </p:nvSpPr>
          <p:spPr>
            <a:xfrm>
              <a:off x="2623237" y="2017251"/>
              <a:ext cx="287523" cy="77025"/>
            </a:xfrm>
            <a:custGeom>
              <a:avLst/>
              <a:gdLst/>
              <a:ahLst/>
              <a:cxnLst/>
              <a:rect l="l" t="t" r="r" b="b"/>
              <a:pathLst>
                <a:path w="9026" h="2418" extrusionOk="0">
                  <a:moveTo>
                    <a:pt x="286" y="1"/>
                  </a:moveTo>
                  <a:cubicBezTo>
                    <a:pt x="119" y="1"/>
                    <a:pt x="0" y="143"/>
                    <a:pt x="0" y="286"/>
                  </a:cubicBezTo>
                  <a:lnTo>
                    <a:pt x="0" y="2239"/>
                  </a:lnTo>
                  <a:cubicBezTo>
                    <a:pt x="0" y="2346"/>
                    <a:pt x="84" y="2418"/>
                    <a:pt x="179" y="2418"/>
                  </a:cubicBezTo>
                  <a:cubicBezTo>
                    <a:pt x="286" y="2418"/>
                    <a:pt x="357" y="2322"/>
                    <a:pt x="357" y="2239"/>
                  </a:cubicBezTo>
                  <a:lnTo>
                    <a:pt x="357" y="382"/>
                  </a:lnTo>
                  <a:lnTo>
                    <a:pt x="8656" y="382"/>
                  </a:lnTo>
                  <a:lnTo>
                    <a:pt x="8656" y="2239"/>
                  </a:lnTo>
                  <a:cubicBezTo>
                    <a:pt x="8656" y="2346"/>
                    <a:pt x="8751" y="2418"/>
                    <a:pt x="8835" y="2418"/>
                  </a:cubicBezTo>
                  <a:cubicBezTo>
                    <a:pt x="8942" y="2418"/>
                    <a:pt x="9013" y="2322"/>
                    <a:pt x="9013" y="2239"/>
                  </a:cubicBezTo>
                  <a:lnTo>
                    <a:pt x="9013" y="286"/>
                  </a:lnTo>
                  <a:cubicBezTo>
                    <a:pt x="9025" y="143"/>
                    <a:pt x="8894" y="1"/>
                    <a:pt x="87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</p:grpSp>
      <p:grpSp>
        <p:nvGrpSpPr>
          <p:cNvPr id="27" name="Google Shape;10923;p56">
            <a:extLst>
              <a:ext uri="{FF2B5EF4-FFF2-40B4-BE49-F238E27FC236}">
                <a16:creationId xmlns:a16="http://schemas.microsoft.com/office/drawing/2014/main" id="{E9C1F1E2-DC22-4D0D-8B61-20E9F7CE24EF}"/>
              </a:ext>
            </a:extLst>
          </p:cNvPr>
          <p:cNvGrpSpPr/>
          <p:nvPr/>
        </p:nvGrpSpPr>
        <p:grpSpPr>
          <a:xfrm>
            <a:off x="2791200" y="2438400"/>
            <a:ext cx="666000" cy="666000"/>
            <a:chOff x="3086313" y="2877049"/>
            <a:chExt cx="320143" cy="392581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28" name="Google Shape;10924;p56">
              <a:extLst>
                <a:ext uri="{FF2B5EF4-FFF2-40B4-BE49-F238E27FC236}">
                  <a16:creationId xmlns:a16="http://schemas.microsoft.com/office/drawing/2014/main" id="{035942F0-268E-40EA-B52C-07CD6086B0E7}"/>
                </a:ext>
              </a:extLst>
            </p:cNvPr>
            <p:cNvSpPr/>
            <p:nvPr/>
          </p:nvSpPr>
          <p:spPr>
            <a:xfrm>
              <a:off x="3125749" y="2915371"/>
              <a:ext cx="240505" cy="354259"/>
            </a:xfrm>
            <a:custGeom>
              <a:avLst/>
              <a:gdLst/>
              <a:ahLst/>
              <a:cxnLst/>
              <a:rect l="l" t="t" r="r" b="b"/>
              <a:pathLst>
                <a:path w="7550" h="11121" extrusionOk="0">
                  <a:moveTo>
                    <a:pt x="3775" y="2929"/>
                  </a:moveTo>
                  <a:lnTo>
                    <a:pt x="3918" y="3120"/>
                  </a:lnTo>
                  <a:cubicBezTo>
                    <a:pt x="3871" y="3144"/>
                    <a:pt x="3823" y="3144"/>
                    <a:pt x="3775" y="3144"/>
                  </a:cubicBezTo>
                  <a:cubicBezTo>
                    <a:pt x="3740" y="3132"/>
                    <a:pt x="3692" y="3120"/>
                    <a:pt x="3644" y="3120"/>
                  </a:cubicBezTo>
                  <a:lnTo>
                    <a:pt x="3775" y="2929"/>
                  </a:lnTo>
                  <a:close/>
                  <a:moveTo>
                    <a:pt x="4168" y="3501"/>
                  </a:moveTo>
                  <a:lnTo>
                    <a:pt x="4299" y="3703"/>
                  </a:lnTo>
                  <a:cubicBezTo>
                    <a:pt x="4126" y="3751"/>
                    <a:pt x="3948" y="3775"/>
                    <a:pt x="3769" y="3775"/>
                  </a:cubicBezTo>
                  <a:cubicBezTo>
                    <a:pt x="3591" y="3775"/>
                    <a:pt x="3412" y="3751"/>
                    <a:pt x="3239" y="3703"/>
                  </a:cubicBezTo>
                  <a:lnTo>
                    <a:pt x="3382" y="3501"/>
                  </a:lnTo>
                  <a:cubicBezTo>
                    <a:pt x="3513" y="3560"/>
                    <a:pt x="3644" y="3572"/>
                    <a:pt x="3775" y="3572"/>
                  </a:cubicBezTo>
                  <a:cubicBezTo>
                    <a:pt x="3918" y="3572"/>
                    <a:pt x="4049" y="3537"/>
                    <a:pt x="4168" y="3501"/>
                  </a:cubicBezTo>
                  <a:close/>
                  <a:moveTo>
                    <a:pt x="3120" y="4132"/>
                  </a:moveTo>
                  <a:cubicBezTo>
                    <a:pt x="3275" y="4180"/>
                    <a:pt x="3418" y="4191"/>
                    <a:pt x="3561" y="4215"/>
                  </a:cubicBezTo>
                  <a:lnTo>
                    <a:pt x="3561" y="8109"/>
                  </a:lnTo>
                  <a:lnTo>
                    <a:pt x="3120" y="8109"/>
                  </a:lnTo>
                  <a:lnTo>
                    <a:pt x="3120" y="4132"/>
                  </a:lnTo>
                  <a:close/>
                  <a:moveTo>
                    <a:pt x="4430" y="4132"/>
                  </a:moveTo>
                  <a:lnTo>
                    <a:pt x="4430" y="8109"/>
                  </a:lnTo>
                  <a:lnTo>
                    <a:pt x="4001" y="8109"/>
                  </a:lnTo>
                  <a:lnTo>
                    <a:pt x="4001" y="4215"/>
                  </a:lnTo>
                  <a:cubicBezTo>
                    <a:pt x="4156" y="4191"/>
                    <a:pt x="4287" y="4180"/>
                    <a:pt x="4430" y="4132"/>
                  </a:cubicBezTo>
                  <a:close/>
                  <a:moveTo>
                    <a:pt x="3799" y="441"/>
                  </a:moveTo>
                  <a:cubicBezTo>
                    <a:pt x="4668" y="441"/>
                    <a:pt x="5490" y="786"/>
                    <a:pt x="6121" y="1394"/>
                  </a:cubicBezTo>
                  <a:cubicBezTo>
                    <a:pt x="6752" y="2025"/>
                    <a:pt x="7097" y="2858"/>
                    <a:pt x="7097" y="3751"/>
                  </a:cubicBezTo>
                  <a:cubicBezTo>
                    <a:pt x="7097" y="4620"/>
                    <a:pt x="6752" y="5442"/>
                    <a:pt x="6157" y="6073"/>
                  </a:cubicBezTo>
                  <a:cubicBezTo>
                    <a:pt x="5609" y="6632"/>
                    <a:pt x="5299" y="7347"/>
                    <a:pt x="5240" y="8109"/>
                  </a:cubicBezTo>
                  <a:lnTo>
                    <a:pt x="4883" y="8109"/>
                  </a:lnTo>
                  <a:lnTo>
                    <a:pt x="4883" y="3822"/>
                  </a:lnTo>
                  <a:cubicBezTo>
                    <a:pt x="4883" y="3775"/>
                    <a:pt x="4871" y="3739"/>
                    <a:pt x="4835" y="3703"/>
                  </a:cubicBezTo>
                  <a:lnTo>
                    <a:pt x="3978" y="2406"/>
                  </a:lnTo>
                  <a:cubicBezTo>
                    <a:pt x="3930" y="2346"/>
                    <a:pt x="3871" y="2310"/>
                    <a:pt x="3799" y="2310"/>
                  </a:cubicBezTo>
                  <a:cubicBezTo>
                    <a:pt x="3716" y="2310"/>
                    <a:pt x="3644" y="2334"/>
                    <a:pt x="3620" y="2406"/>
                  </a:cubicBezTo>
                  <a:lnTo>
                    <a:pt x="2751" y="3703"/>
                  </a:lnTo>
                  <a:cubicBezTo>
                    <a:pt x="2728" y="3739"/>
                    <a:pt x="2704" y="3775"/>
                    <a:pt x="2704" y="3822"/>
                  </a:cubicBezTo>
                  <a:lnTo>
                    <a:pt x="2704" y="8109"/>
                  </a:lnTo>
                  <a:lnTo>
                    <a:pt x="2347" y="8109"/>
                  </a:lnTo>
                  <a:cubicBezTo>
                    <a:pt x="2287" y="7347"/>
                    <a:pt x="1977" y="6632"/>
                    <a:pt x="1430" y="6073"/>
                  </a:cubicBezTo>
                  <a:cubicBezTo>
                    <a:pt x="834" y="5465"/>
                    <a:pt x="501" y="4656"/>
                    <a:pt x="489" y="3810"/>
                  </a:cubicBezTo>
                  <a:cubicBezTo>
                    <a:pt x="477" y="2929"/>
                    <a:pt x="823" y="2096"/>
                    <a:pt x="1430" y="1453"/>
                  </a:cubicBezTo>
                  <a:cubicBezTo>
                    <a:pt x="2049" y="822"/>
                    <a:pt x="2870" y="453"/>
                    <a:pt x="3751" y="441"/>
                  </a:cubicBezTo>
                  <a:close/>
                  <a:moveTo>
                    <a:pt x="5228" y="8561"/>
                  </a:moveTo>
                  <a:lnTo>
                    <a:pt x="5228" y="8835"/>
                  </a:lnTo>
                  <a:lnTo>
                    <a:pt x="5228" y="8883"/>
                  </a:lnTo>
                  <a:lnTo>
                    <a:pt x="2335" y="8883"/>
                  </a:lnTo>
                  <a:lnTo>
                    <a:pt x="2335" y="8835"/>
                  </a:lnTo>
                  <a:lnTo>
                    <a:pt x="2335" y="8561"/>
                  </a:lnTo>
                  <a:close/>
                  <a:moveTo>
                    <a:pt x="5121" y="9311"/>
                  </a:moveTo>
                  <a:cubicBezTo>
                    <a:pt x="4942" y="9752"/>
                    <a:pt x="4525" y="10026"/>
                    <a:pt x="4037" y="10026"/>
                  </a:cubicBezTo>
                  <a:lnTo>
                    <a:pt x="3525" y="10026"/>
                  </a:lnTo>
                  <a:cubicBezTo>
                    <a:pt x="3037" y="10026"/>
                    <a:pt x="2620" y="9728"/>
                    <a:pt x="2442" y="9311"/>
                  </a:cubicBezTo>
                  <a:close/>
                  <a:moveTo>
                    <a:pt x="4049" y="10478"/>
                  </a:moveTo>
                  <a:cubicBezTo>
                    <a:pt x="4061" y="10478"/>
                    <a:pt x="4109" y="10478"/>
                    <a:pt x="4132" y="10490"/>
                  </a:cubicBezTo>
                  <a:cubicBezTo>
                    <a:pt x="4132" y="10597"/>
                    <a:pt x="4049" y="10668"/>
                    <a:pt x="3954" y="10668"/>
                  </a:cubicBezTo>
                  <a:lnTo>
                    <a:pt x="3620" y="10668"/>
                  </a:lnTo>
                  <a:cubicBezTo>
                    <a:pt x="3513" y="10668"/>
                    <a:pt x="3442" y="10585"/>
                    <a:pt x="3442" y="10490"/>
                  </a:cubicBezTo>
                  <a:lnTo>
                    <a:pt x="3442" y="10478"/>
                  </a:lnTo>
                  <a:close/>
                  <a:moveTo>
                    <a:pt x="3762" y="0"/>
                  </a:moveTo>
                  <a:cubicBezTo>
                    <a:pt x="3746" y="0"/>
                    <a:pt x="3731" y="0"/>
                    <a:pt x="3716" y="0"/>
                  </a:cubicBezTo>
                  <a:cubicBezTo>
                    <a:pt x="1656" y="24"/>
                    <a:pt x="1" y="1739"/>
                    <a:pt x="13" y="3810"/>
                  </a:cubicBezTo>
                  <a:cubicBezTo>
                    <a:pt x="25" y="4775"/>
                    <a:pt x="406" y="5680"/>
                    <a:pt x="1073" y="6370"/>
                  </a:cubicBezTo>
                  <a:cubicBezTo>
                    <a:pt x="1596" y="6906"/>
                    <a:pt x="1870" y="7609"/>
                    <a:pt x="1870" y="8335"/>
                  </a:cubicBezTo>
                  <a:lnTo>
                    <a:pt x="1870" y="8835"/>
                  </a:lnTo>
                  <a:cubicBezTo>
                    <a:pt x="1870" y="9549"/>
                    <a:pt x="2335" y="10168"/>
                    <a:pt x="2966" y="10383"/>
                  </a:cubicBezTo>
                  <a:lnTo>
                    <a:pt x="2966" y="10490"/>
                  </a:lnTo>
                  <a:cubicBezTo>
                    <a:pt x="2966" y="10835"/>
                    <a:pt x="3239" y="11121"/>
                    <a:pt x="3585" y="11121"/>
                  </a:cubicBezTo>
                  <a:lnTo>
                    <a:pt x="3930" y="11121"/>
                  </a:lnTo>
                  <a:cubicBezTo>
                    <a:pt x="4275" y="11121"/>
                    <a:pt x="4549" y="10835"/>
                    <a:pt x="4549" y="10490"/>
                  </a:cubicBezTo>
                  <a:lnTo>
                    <a:pt x="4549" y="10383"/>
                  </a:lnTo>
                  <a:cubicBezTo>
                    <a:pt x="5192" y="10168"/>
                    <a:pt x="5645" y="9549"/>
                    <a:pt x="5645" y="8835"/>
                  </a:cubicBezTo>
                  <a:lnTo>
                    <a:pt x="5645" y="8335"/>
                  </a:lnTo>
                  <a:cubicBezTo>
                    <a:pt x="5645" y="7609"/>
                    <a:pt x="5918" y="6918"/>
                    <a:pt x="6442" y="6382"/>
                  </a:cubicBezTo>
                  <a:cubicBezTo>
                    <a:pt x="7133" y="5680"/>
                    <a:pt x="7502" y="4751"/>
                    <a:pt x="7502" y="3763"/>
                  </a:cubicBezTo>
                  <a:cubicBezTo>
                    <a:pt x="7550" y="2751"/>
                    <a:pt x="7145" y="1798"/>
                    <a:pt x="6418" y="1084"/>
                  </a:cubicBezTo>
                  <a:cubicBezTo>
                    <a:pt x="5715" y="380"/>
                    <a:pt x="4757" y="0"/>
                    <a:pt x="37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29" name="Google Shape;10925;p56">
              <a:extLst>
                <a:ext uri="{FF2B5EF4-FFF2-40B4-BE49-F238E27FC236}">
                  <a16:creationId xmlns:a16="http://schemas.microsoft.com/office/drawing/2014/main" id="{F3F700EC-F7B7-432B-BDB5-19ACC3E318B3}"/>
                </a:ext>
              </a:extLst>
            </p:cNvPr>
            <p:cNvSpPr/>
            <p:nvPr/>
          </p:nvSpPr>
          <p:spPr>
            <a:xfrm>
              <a:off x="3263076" y="2942511"/>
              <a:ext cx="79287" cy="99579"/>
            </a:xfrm>
            <a:custGeom>
              <a:avLst/>
              <a:gdLst/>
              <a:ahLst/>
              <a:cxnLst/>
              <a:rect l="l" t="t" r="r" b="b"/>
              <a:pathLst>
                <a:path w="2489" h="3126" extrusionOk="0">
                  <a:moveTo>
                    <a:pt x="246" y="1"/>
                  </a:moveTo>
                  <a:cubicBezTo>
                    <a:pt x="146" y="1"/>
                    <a:pt x="56" y="59"/>
                    <a:pt x="36" y="161"/>
                  </a:cubicBezTo>
                  <a:cubicBezTo>
                    <a:pt x="0" y="280"/>
                    <a:pt x="60" y="399"/>
                    <a:pt x="179" y="422"/>
                  </a:cubicBezTo>
                  <a:cubicBezTo>
                    <a:pt x="1286" y="744"/>
                    <a:pt x="2048" y="1768"/>
                    <a:pt x="2048" y="2899"/>
                  </a:cubicBezTo>
                  <a:cubicBezTo>
                    <a:pt x="2048" y="3018"/>
                    <a:pt x="2143" y="3125"/>
                    <a:pt x="2262" y="3125"/>
                  </a:cubicBezTo>
                  <a:cubicBezTo>
                    <a:pt x="2381" y="3125"/>
                    <a:pt x="2488" y="3018"/>
                    <a:pt x="2488" y="2899"/>
                  </a:cubicBezTo>
                  <a:cubicBezTo>
                    <a:pt x="2488" y="1577"/>
                    <a:pt x="1595" y="387"/>
                    <a:pt x="298" y="6"/>
                  </a:cubicBezTo>
                  <a:cubicBezTo>
                    <a:pt x="280" y="2"/>
                    <a:pt x="263" y="1"/>
                    <a:pt x="24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30" name="Google Shape;10926;p56">
              <a:extLst>
                <a:ext uri="{FF2B5EF4-FFF2-40B4-BE49-F238E27FC236}">
                  <a16:creationId xmlns:a16="http://schemas.microsoft.com/office/drawing/2014/main" id="{AD705319-E1CE-4912-99B8-774D6140F7FC}"/>
                </a:ext>
              </a:extLst>
            </p:cNvPr>
            <p:cNvSpPr/>
            <p:nvPr/>
          </p:nvSpPr>
          <p:spPr>
            <a:xfrm>
              <a:off x="3237656" y="2939262"/>
              <a:ext cx="20897" cy="14462"/>
            </a:xfrm>
            <a:custGeom>
              <a:avLst/>
              <a:gdLst/>
              <a:ahLst/>
              <a:cxnLst/>
              <a:rect l="l" t="t" r="r" b="b"/>
              <a:pathLst>
                <a:path w="656" h="454" extrusionOk="0">
                  <a:moveTo>
                    <a:pt x="227" y="1"/>
                  </a:moveTo>
                  <a:cubicBezTo>
                    <a:pt x="107" y="1"/>
                    <a:pt x="0" y="108"/>
                    <a:pt x="0" y="227"/>
                  </a:cubicBezTo>
                  <a:cubicBezTo>
                    <a:pt x="0" y="346"/>
                    <a:pt x="107" y="453"/>
                    <a:pt x="227" y="453"/>
                  </a:cubicBezTo>
                  <a:lnTo>
                    <a:pt x="417" y="453"/>
                  </a:lnTo>
                  <a:cubicBezTo>
                    <a:pt x="536" y="453"/>
                    <a:pt x="619" y="358"/>
                    <a:pt x="643" y="251"/>
                  </a:cubicBezTo>
                  <a:cubicBezTo>
                    <a:pt x="655" y="108"/>
                    <a:pt x="560" y="1"/>
                    <a:pt x="42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31" name="Google Shape;10927;p56">
              <a:extLst>
                <a:ext uri="{FF2B5EF4-FFF2-40B4-BE49-F238E27FC236}">
                  <a16:creationId xmlns:a16="http://schemas.microsoft.com/office/drawing/2014/main" id="{E1A1A0A2-6FF6-4CFA-A5EF-0A1E11A26079}"/>
                </a:ext>
              </a:extLst>
            </p:cNvPr>
            <p:cNvSpPr/>
            <p:nvPr/>
          </p:nvSpPr>
          <p:spPr>
            <a:xfrm>
              <a:off x="3379888" y="3029539"/>
              <a:ext cx="26567" cy="14048"/>
            </a:xfrm>
            <a:custGeom>
              <a:avLst/>
              <a:gdLst/>
              <a:ahLst/>
              <a:cxnLst/>
              <a:rect l="l" t="t" r="r" b="b"/>
              <a:pathLst>
                <a:path w="834" h="441" extrusionOk="0">
                  <a:moveTo>
                    <a:pt x="226" y="0"/>
                  </a:moveTo>
                  <a:cubicBezTo>
                    <a:pt x="107" y="0"/>
                    <a:pt x="0" y="107"/>
                    <a:pt x="0" y="226"/>
                  </a:cubicBezTo>
                  <a:cubicBezTo>
                    <a:pt x="0" y="346"/>
                    <a:pt x="107" y="441"/>
                    <a:pt x="226" y="441"/>
                  </a:cubicBezTo>
                  <a:lnTo>
                    <a:pt x="607" y="441"/>
                  </a:lnTo>
                  <a:cubicBezTo>
                    <a:pt x="726" y="441"/>
                    <a:pt x="834" y="346"/>
                    <a:pt x="834" y="226"/>
                  </a:cubicBezTo>
                  <a:cubicBezTo>
                    <a:pt x="822" y="107"/>
                    <a:pt x="726" y="0"/>
                    <a:pt x="60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32" name="Google Shape;10928;p56">
              <a:extLst>
                <a:ext uri="{FF2B5EF4-FFF2-40B4-BE49-F238E27FC236}">
                  <a16:creationId xmlns:a16="http://schemas.microsoft.com/office/drawing/2014/main" id="{8B4E3D30-19A4-4F3E-9F86-A39AF51F8AC5}"/>
                </a:ext>
              </a:extLst>
            </p:cNvPr>
            <p:cNvSpPr/>
            <p:nvPr/>
          </p:nvSpPr>
          <p:spPr>
            <a:xfrm>
              <a:off x="3086313" y="3029539"/>
              <a:ext cx="26599" cy="14048"/>
            </a:xfrm>
            <a:custGeom>
              <a:avLst/>
              <a:gdLst/>
              <a:ahLst/>
              <a:cxnLst/>
              <a:rect l="l" t="t" r="r" b="b"/>
              <a:pathLst>
                <a:path w="835" h="441" extrusionOk="0">
                  <a:moveTo>
                    <a:pt x="227" y="0"/>
                  </a:moveTo>
                  <a:cubicBezTo>
                    <a:pt x="108" y="0"/>
                    <a:pt x="1" y="107"/>
                    <a:pt x="1" y="226"/>
                  </a:cubicBezTo>
                  <a:cubicBezTo>
                    <a:pt x="1" y="346"/>
                    <a:pt x="108" y="441"/>
                    <a:pt x="227" y="441"/>
                  </a:cubicBezTo>
                  <a:lnTo>
                    <a:pt x="608" y="441"/>
                  </a:lnTo>
                  <a:cubicBezTo>
                    <a:pt x="727" y="441"/>
                    <a:pt x="834" y="346"/>
                    <a:pt x="834" y="226"/>
                  </a:cubicBezTo>
                  <a:cubicBezTo>
                    <a:pt x="834" y="107"/>
                    <a:pt x="727" y="0"/>
                    <a:pt x="6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33" name="Google Shape;10929;p56">
              <a:extLst>
                <a:ext uri="{FF2B5EF4-FFF2-40B4-BE49-F238E27FC236}">
                  <a16:creationId xmlns:a16="http://schemas.microsoft.com/office/drawing/2014/main" id="{52B15C88-A55E-42F8-8BDE-86B42EAD2BDD}"/>
                </a:ext>
              </a:extLst>
            </p:cNvPr>
            <p:cNvSpPr/>
            <p:nvPr/>
          </p:nvSpPr>
          <p:spPr>
            <a:xfrm>
              <a:off x="3359788" y="2953469"/>
              <a:ext cx="26567" cy="20355"/>
            </a:xfrm>
            <a:custGeom>
              <a:avLst/>
              <a:gdLst/>
              <a:ahLst/>
              <a:cxnLst/>
              <a:rect l="l" t="t" r="r" b="b"/>
              <a:pathLst>
                <a:path w="834" h="639" extrusionOk="0">
                  <a:moveTo>
                    <a:pt x="594" y="0"/>
                  </a:moveTo>
                  <a:cubicBezTo>
                    <a:pt x="555" y="0"/>
                    <a:pt x="514" y="13"/>
                    <a:pt x="476" y="43"/>
                  </a:cubicBezTo>
                  <a:lnTo>
                    <a:pt x="155" y="233"/>
                  </a:lnTo>
                  <a:cubicBezTo>
                    <a:pt x="48" y="293"/>
                    <a:pt x="0" y="424"/>
                    <a:pt x="83" y="531"/>
                  </a:cubicBezTo>
                  <a:cubicBezTo>
                    <a:pt x="119" y="602"/>
                    <a:pt x="203" y="638"/>
                    <a:pt x="274" y="638"/>
                  </a:cubicBezTo>
                  <a:cubicBezTo>
                    <a:pt x="310" y="638"/>
                    <a:pt x="345" y="614"/>
                    <a:pt x="381" y="602"/>
                  </a:cubicBezTo>
                  <a:lnTo>
                    <a:pt x="703" y="412"/>
                  </a:lnTo>
                  <a:cubicBezTo>
                    <a:pt x="810" y="352"/>
                    <a:pt x="834" y="221"/>
                    <a:pt x="774" y="114"/>
                  </a:cubicBezTo>
                  <a:cubicBezTo>
                    <a:pt x="735" y="45"/>
                    <a:pt x="667" y="0"/>
                    <a:pt x="5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34" name="Google Shape;10930;p56">
              <a:extLst>
                <a:ext uri="{FF2B5EF4-FFF2-40B4-BE49-F238E27FC236}">
                  <a16:creationId xmlns:a16="http://schemas.microsoft.com/office/drawing/2014/main" id="{0FCBAE45-3FAF-42FD-AA53-46844FDA558C}"/>
                </a:ext>
              </a:extLst>
            </p:cNvPr>
            <p:cNvSpPr/>
            <p:nvPr/>
          </p:nvSpPr>
          <p:spPr>
            <a:xfrm>
              <a:off x="3106413" y="3100034"/>
              <a:ext cx="26599" cy="20164"/>
            </a:xfrm>
            <a:custGeom>
              <a:avLst/>
              <a:gdLst/>
              <a:ahLst/>
              <a:cxnLst/>
              <a:rect l="l" t="t" r="r" b="b"/>
              <a:pathLst>
                <a:path w="835" h="633" extrusionOk="0">
                  <a:moveTo>
                    <a:pt x="590" y="0"/>
                  </a:moveTo>
                  <a:cubicBezTo>
                    <a:pt x="550" y="0"/>
                    <a:pt x="511" y="12"/>
                    <a:pt x="477" y="38"/>
                  </a:cubicBezTo>
                  <a:lnTo>
                    <a:pt x="144" y="228"/>
                  </a:lnTo>
                  <a:cubicBezTo>
                    <a:pt x="36" y="288"/>
                    <a:pt x="1" y="419"/>
                    <a:pt x="72" y="526"/>
                  </a:cubicBezTo>
                  <a:cubicBezTo>
                    <a:pt x="108" y="597"/>
                    <a:pt x="191" y="633"/>
                    <a:pt x="263" y="633"/>
                  </a:cubicBezTo>
                  <a:cubicBezTo>
                    <a:pt x="310" y="633"/>
                    <a:pt x="334" y="609"/>
                    <a:pt x="370" y="597"/>
                  </a:cubicBezTo>
                  <a:lnTo>
                    <a:pt x="691" y="407"/>
                  </a:lnTo>
                  <a:cubicBezTo>
                    <a:pt x="787" y="347"/>
                    <a:pt x="834" y="216"/>
                    <a:pt x="775" y="109"/>
                  </a:cubicBezTo>
                  <a:cubicBezTo>
                    <a:pt x="736" y="40"/>
                    <a:pt x="663" y="0"/>
                    <a:pt x="59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35" name="Google Shape;10931;p56">
              <a:extLst>
                <a:ext uri="{FF2B5EF4-FFF2-40B4-BE49-F238E27FC236}">
                  <a16:creationId xmlns:a16="http://schemas.microsoft.com/office/drawing/2014/main" id="{075861CC-E385-4403-8DA6-0BB9111F7605}"/>
                </a:ext>
              </a:extLst>
            </p:cNvPr>
            <p:cNvSpPr/>
            <p:nvPr/>
          </p:nvSpPr>
          <p:spPr>
            <a:xfrm>
              <a:off x="3308565" y="2897277"/>
              <a:ext cx="22044" cy="24178"/>
            </a:xfrm>
            <a:custGeom>
              <a:avLst/>
              <a:gdLst/>
              <a:ahLst/>
              <a:cxnLst/>
              <a:rect l="l" t="t" r="r" b="b"/>
              <a:pathLst>
                <a:path w="692" h="759" extrusionOk="0">
                  <a:moveTo>
                    <a:pt x="441" y="1"/>
                  </a:moveTo>
                  <a:cubicBezTo>
                    <a:pt x="369" y="1"/>
                    <a:pt x="301" y="35"/>
                    <a:pt x="263" y="104"/>
                  </a:cubicBezTo>
                  <a:lnTo>
                    <a:pt x="60" y="438"/>
                  </a:lnTo>
                  <a:cubicBezTo>
                    <a:pt x="1" y="533"/>
                    <a:pt x="37" y="676"/>
                    <a:pt x="144" y="735"/>
                  </a:cubicBezTo>
                  <a:cubicBezTo>
                    <a:pt x="167" y="747"/>
                    <a:pt x="215" y="759"/>
                    <a:pt x="239" y="759"/>
                  </a:cubicBezTo>
                  <a:cubicBezTo>
                    <a:pt x="322" y="759"/>
                    <a:pt x="394" y="711"/>
                    <a:pt x="441" y="652"/>
                  </a:cubicBezTo>
                  <a:lnTo>
                    <a:pt x="632" y="330"/>
                  </a:lnTo>
                  <a:cubicBezTo>
                    <a:pt x="691" y="223"/>
                    <a:pt x="656" y="92"/>
                    <a:pt x="560" y="33"/>
                  </a:cubicBezTo>
                  <a:cubicBezTo>
                    <a:pt x="522" y="11"/>
                    <a:pt x="481" y="1"/>
                    <a:pt x="44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36" name="Google Shape;10932;p56">
              <a:extLst>
                <a:ext uri="{FF2B5EF4-FFF2-40B4-BE49-F238E27FC236}">
                  <a16:creationId xmlns:a16="http://schemas.microsoft.com/office/drawing/2014/main" id="{0EF4F5E1-97C0-490A-96AF-64F98F9080BC}"/>
                </a:ext>
              </a:extLst>
            </p:cNvPr>
            <p:cNvSpPr/>
            <p:nvPr/>
          </p:nvSpPr>
          <p:spPr>
            <a:xfrm>
              <a:off x="3239153" y="2877049"/>
              <a:ext cx="14080" cy="26599"/>
            </a:xfrm>
            <a:custGeom>
              <a:avLst/>
              <a:gdLst/>
              <a:ahLst/>
              <a:cxnLst/>
              <a:rect l="l" t="t" r="r" b="b"/>
              <a:pathLst>
                <a:path w="442" h="835" extrusionOk="0">
                  <a:moveTo>
                    <a:pt x="215" y="1"/>
                  </a:moveTo>
                  <a:cubicBezTo>
                    <a:pt x="96" y="1"/>
                    <a:pt x="1" y="96"/>
                    <a:pt x="1" y="215"/>
                  </a:cubicBezTo>
                  <a:lnTo>
                    <a:pt x="1" y="608"/>
                  </a:lnTo>
                  <a:cubicBezTo>
                    <a:pt x="1" y="727"/>
                    <a:pt x="96" y="834"/>
                    <a:pt x="215" y="834"/>
                  </a:cubicBezTo>
                  <a:cubicBezTo>
                    <a:pt x="334" y="834"/>
                    <a:pt x="441" y="727"/>
                    <a:pt x="441" y="608"/>
                  </a:cubicBezTo>
                  <a:lnTo>
                    <a:pt x="441" y="215"/>
                  </a:lnTo>
                  <a:cubicBezTo>
                    <a:pt x="441" y="96"/>
                    <a:pt x="358" y="1"/>
                    <a:pt x="21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37" name="Google Shape;10933;p56">
              <a:extLst>
                <a:ext uri="{FF2B5EF4-FFF2-40B4-BE49-F238E27FC236}">
                  <a16:creationId xmlns:a16="http://schemas.microsoft.com/office/drawing/2014/main" id="{81AA4E5D-D884-4FCD-ABCC-D9D8FFFE8B93}"/>
                </a:ext>
              </a:extLst>
            </p:cNvPr>
            <p:cNvSpPr/>
            <p:nvPr/>
          </p:nvSpPr>
          <p:spPr>
            <a:xfrm>
              <a:off x="3161809" y="2897500"/>
              <a:ext cx="22394" cy="24337"/>
            </a:xfrm>
            <a:custGeom>
              <a:avLst/>
              <a:gdLst/>
              <a:ahLst/>
              <a:cxnLst/>
              <a:rect l="l" t="t" r="r" b="b"/>
              <a:pathLst>
                <a:path w="703" h="764" extrusionOk="0">
                  <a:moveTo>
                    <a:pt x="262" y="0"/>
                  </a:moveTo>
                  <a:cubicBezTo>
                    <a:pt x="222" y="0"/>
                    <a:pt x="181" y="12"/>
                    <a:pt x="143" y="38"/>
                  </a:cubicBezTo>
                  <a:cubicBezTo>
                    <a:pt x="48" y="97"/>
                    <a:pt x="0" y="228"/>
                    <a:pt x="72" y="335"/>
                  </a:cubicBezTo>
                  <a:lnTo>
                    <a:pt x="262" y="669"/>
                  </a:lnTo>
                  <a:cubicBezTo>
                    <a:pt x="310" y="740"/>
                    <a:pt x="381" y="764"/>
                    <a:pt x="464" y="764"/>
                  </a:cubicBezTo>
                  <a:cubicBezTo>
                    <a:pt x="500" y="764"/>
                    <a:pt x="536" y="752"/>
                    <a:pt x="560" y="740"/>
                  </a:cubicBezTo>
                  <a:cubicBezTo>
                    <a:pt x="667" y="681"/>
                    <a:pt x="703" y="550"/>
                    <a:pt x="643" y="442"/>
                  </a:cubicBezTo>
                  <a:lnTo>
                    <a:pt x="441" y="109"/>
                  </a:lnTo>
                  <a:cubicBezTo>
                    <a:pt x="402" y="40"/>
                    <a:pt x="334" y="0"/>
                    <a:pt x="2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38" name="Google Shape;10934;p56">
              <a:extLst>
                <a:ext uri="{FF2B5EF4-FFF2-40B4-BE49-F238E27FC236}">
                  <a16:creationId xmlns:a16="http://schemas.microsoft.com/office/drawing/2014/main" id="{FFDCE734-56DC-4630-8917-F0792D181403}"/>
                </a:ext>
              </a:extLst>
            </p:cNvPr>
            <p:cNvSpPr/>
            <p:nvPr/>
          </p:nvSpPr>
          <p:spPr>
            <a:xfrm>
              <a:off x="3106413" y="2953151"/>
              <a:ext cx="26599" cy="19909"/>
            </a:xfrm>
            <a:custGeom>
              <a:avLst/>
              <a:gdLst/>
              <a:ahLst/>
              <a:cxnLst/>
              <a:rect l="l" t="t" r="r" b="b"/>
              <a:pathLst>
                <a:path w="835" h="625" extrusionOk="0">
                  <a:moveTo>
                    <a:pt x="246" y="0"/>
                  </a:moveTo>
                  <a:cubicBezTo>
                    <a:pt x="168" y="0"/>
                    <a:pt x="92" y="40"/>
                    <a:pt x="60" y="112"/>
                  </a:cubicBezTo>
                  <a:cubicBezTo>
                    <a:pt x="1" y="208"/>
                    <a:pt x="25" y="350"/>
                    <a:pt x="132" y="410"/>
                  </a:cubicBezTo>
                  <a:lnTo>
                    <a:pt x="453" y="600"/>
                  </a:lnTo>
                  <a:cubicBezTo>
                    <a:pt x="489" y="612"/>
                    <a:pt x="537" y="624"/>
                    <a:pt x="560" y="624"/>
                  </a:cubicBezTo>
                  <a:cubicBezTo>
                    <a:pt x="632" y="624"/>
                    <a:pt x="715" y="589"/>
                    <a:pt x="751" y="529"/>
                  </a:cubicBezTo>
                  <a:cubicBezTo>
                    <a:pt x="834" y="422"/>
                    <a:pt x="787" y="291"/>
                    <a:pt x="679" y="231"/>
                  </a:cubicBezTo>
                  <a:lnTo>
                    <a:pt x="358" y="29"/>
                  </a:lnTo>
                  <a:cubicBezTo>
                    <a:pt x="323" y="10"/>
                    <a:pt x="284" y="0"/>
                    <a:pt x="2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39" name="Google Shape;10935;p56">
              <a:extLst>
                <a:ext uri="{FF2B5EF4-FFF2-40B4-BE49-F238E27FC236}">
                  <a16:creationId xmlns:a16="http://schemas.microsoft.com/office/drawing/2014/main" id="{0695E681-6C10-4D9F-85F9-7098EB10D27A}"/>
                </a:ext>
              </a:extLst>
            </p:cNvPr>
            <p:cNvSpPr/>
            <p:nvPr/>
          </p:nvSpPr>
          <p:spPr>
            <a:xfrm>
              <a:off x="3360520" y="3099811"/>
              <a:ext cx="25834" cy="20005"/>
            </a:xfrm>
            <a:custGeom>
              <a:avLst/>
              <a:gdLst/>
              <a:ahLst/>
              <a:cxnLst/>
              <a:rect l="l" t="t" r="r" b="b"/>
              <a:pathLst>
                <a:path w="811" h="628" extrusionOk="0">
                  <a:moveTo>
                    <a:pt x="239" y="1"/>
                  </a:moveTo>
                  <a:cubicBezTo>
                    <a:pt x="167" y="1"/>
                    <a:pt x="99" y="35"/>
                    <a:pt x="60" y="104"/>
                  </a:cubicBezTo>
                  <a:cubicBezTo>
                    <a:pt x="1" y="211"/>
                    <a:pt x="25" y="342"/>
                    <a:pt x="132" y="402"/>
                  </a:cubicBezTo>
                  <a:lnTo>
                    <a:pt x="453" y="592"/>
                  </a:lnTo>
                  <a:cubicBezTo>
                    <a:pt x="489" y="604"/>
                    <a:pt x="537" y="628"/>
                    <a:pt x="561" y="628"/>
                  </a:cubicBezTo>
                  <a:cubicBezTo>
                    <a:pt x="632" y="628"/>
                    <a:pt x="715" y="580"/>
                    <a:pt x="751" y="521"/>
                  </a:cubicBezTo>
                  <a:cubicBezTo>
                    <a:pt x="811" y="426"/>
                    <a:pt x="787" y="283"/>
                    <a:pt x="680" y="223"/>
                  </a:cubicBezTo>
                  <a:lnTo>
                    <a:pt x="358" y="33"/>
                  </a:lnTo>
                  <a:cubicBezTo>
                    <a:pt x="320" y="11"/>
                    <a:pt x="279" y="1"/>
                    <a:pt x="2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</p:grpSp>
      <p:sp>
        <p:nvSpPr>
          <p:cNvPr id="40" name="Google Shape;10837;p56">
            <a:extLst>
              <a:ext uri="{FF2B5EF4-FFF2-40B4-BE49-F238E27FC236}">
                <a16:creationId xmlns:a16="http://schemas.microsoft.com/office/drawing/2014/main" id="{5D38F366-0D9F-4D7E-AD78-A7D6DBDC7903}"/>
              </a:ext>
            </a:extLst>
          </p:cNvPr>
          <p:cNvSpPr/>
          <p:nvPr/>
        </p:nvSpPr>
        <p:spPr>
          <a:xfrm>
            <a:off x="2790825" y="3375025"/>
            <a:ext cx="666750" cy="666750"/>
          </a:xfrm>
          <a:custGeom>
            <a:avLst/>
            <a:gdLst/>
            <a:ahLst/>
            <a:cxnLst/>
            <a:rect l="l" t="t" r="r" b="b"/>
            <a:pathLst>
              <a:path w="10752" h="10491" extrusionOk="0">
                <a:moveTo>
                  <a:pt x="9632" y="1406"/>
                </a:moveTo>
                <a:lnTo>
                  <a:pt x="9632" y="2418"/>
                </a:lnTo>
                <a:lnTo>
                  <a:pt x="3584" y="2418"/>
                </a:lnTo>
                <a:lnTo>
                  <a:pt x="3584" y="1918"/>
                </a:lnTo>
                <a:cubicBezTo>
                  <a:pt x="3584" y="1787"/>
                  <a:pt x="3477" y="1680"/>
                  <a:pt x="3346" y="1680"/>
                </a:cubicBezTo>
                <a:lnTo>
                  <a:pt x="1905" y="1680"/>
                </a:lnTo>
                <a:cubicBezTo>
                  <a:pt x="1774" y="1680"/>
                  <a:pt x="1667" y="1787"/>
                  <a:pt x="1667" y="1918"/>
                </a:cubicBezTo>
                <a:lnTo>
                  <a:pt x="1667" y="2358"/>
                </a:lnTo>
                <a:cubicBezTo>
                  <a:pt x="1500" y="2275"/>
                  <a:pt x="1381" y="2108"/>
                  <a:pt x="1381" y="1918"/>
                </a:cubicBezTo>
                <a:cubicBezTo>
                  <a:pt x="1381" y="1632"/>
                  <a:pt x="1607" y="1406"/>
                  <a:pt x="1893" y="1406"/>
                </a:cubicBezTo>
                <a:close/>
                <a:moveTo>
                  <a:pt x="3131" y="2156"/>
                </a:moveTo>
                <a:lnTo>
                  <a:pt x="3131" y="3168"/>
                </a:lnTo>
                <a:lnTo>
                  <a:pt x="2739" y="3001"/>
                </a:lnTo>
                <a:cubicBezTo>
                  <a:pt x="2709" y="2989"/>
                  <a:pt x="2679" y="2983"/>
                  <a:pt x="2649" y="2983"/>
                </a:cubicBezTo>
                <a:cubicBezTo>
                  <a:pt x="2620" y="2983"/>
                  <a:pt x="2590" y="2989"/>
                  <a:pt x="2560" y="3001"/>
                </a:cubicBezTo>
                <a:lnTo>
                  <a:pt x="2143" y="3180"/>
                </a:lnTo>
                <a:lnTo>
                  <a:pt x="2143" y="2156"/>
                </a:lnTo>
                <a:close/>
                <a:moveTo>
                  <a:pt x="10275" y="2882"/>
                </a:moveTo>
                <a:lnTo>
                  <a:pt x="10275" y="3346"/>
                </a:lnTo>
                <a:lnTo>
                  <a:pt x="3584" y="3346"/>
                </a:lnTo>
                <a:lnTo>
                  <a:pt x="3584" y="2882"/>
                </a:lnTo>
                <a:close/>
                <a:moveTo>
                  <a:pt x="8823" y="4728"/>
                </a:moveTo>
                <a:cubicBezTo>
                  <a:pt x="9108" y="4728"/>
                  <a:pt x="9335" y="4954"/>
                  <a:pt x="9335" y="5239"/>
                </a:cubicBezTo>
                <a:cubicBezTo>
                  <a:pt x="9335" y="5430"/>
                  <a:pt x="9216" y="5609"/>
                  <a:pt x="9049" y="5680"/>
                </a:cubicBezTo>
                <a:lnTo>
                  <a:pt x="9049" y="5239"/>
                </a:lnTo>
                <a:cubicBezTo>
                  <a:pt x="9049" y="5097"/>
                  <a:pt x="8942" y="4989"/>
                  <a:pt x="8811" y="4989"/>
                </a:cubicBezTo>
                <a:lnTo>
                  <a:pt x="7358" y="4989"/>
                </a:lnTo>
                <a:cubicBezTo>
                  <a:pt x="7215" y="4989"/>
                  <a:pt x="7120" y="5097"/>
                  <a:pt x="7120" y="5239"/>
                </a:cubicBezTo>
                <a:lnTo>
                  <a:pt x="7120" y="5740"/>
                </a:lnTo>
                <a:lnTo>
                  <a:pt x="1060" y="5740"/>
                </a:lnTo>
                <a:lnTo>
                  <a:pt x="1060" y="4728"/>
                </a:lnTo>
                <a:close/>
                <a:moveTo>
                  <a:pt x="8608" y="5454"/>
                </a:moveTo>
                <a:lnTo>
                  <a:pt x="8608" y="6502"/>
                </a:lnTo>
                <a:lnTo>
                  <a:pt x="8192" y="6323"/>
                </a:lnTo>
                <a:cubicBezTo>
                  <a:pt x="8156" y="6311"/>
                  <a:pt x="8132" y="6311"/>
                  <a:pt x="8096" y="6311"/>
                </a:cubicBezTo>
                <a:cubicBezTo>
                  <a:pt x="8073" y="6311"/>
                  <a:pt x="8037" y="6311"/>
                  <a:pt x="8013" y="6323"/>
                </a:cubicBezTo>
                <a:lnTo>
                  <a:pt x="7620" y="6490"/>
                </a:lnTo>
                <a:lnTo>
                  <a:pt x="7620" y="5454"/>
                </a:lnTo>
                <a:close/>
                <a:moveTo>
                  <a:pt x="8846" y="3811"/>
                </a:moveTo>
                <a:cubicBezTo>
                  <a:pt x="9632" y="3811"/>
                  <a:pt x="10275" y="4442"/>
                  <a:pt x="10275" y="5251"/>
                </a:cubicBezTo>
                <a:cubicBezTo>
                  <a:pt x="10275" y="5632"/>
                  <a:pt x="10120" y="5990"/>
                  <a:pt x="9859" y="6263"/>
                </a:cubicBezTo>
                <a:cubicBezTo>
                  <a:pt x="9632" y="6490"/>
                  <a:pt x="9358" y="6621"/>
                  <a:pt x="9061" y="6668"/>
                </a:cubicBezTo>
                <a:lnTo>
                  <a:pt x="9061" y="6192"/>
                </a:lnTo>
                <a:cubicBezTo>
                  <a:pt x="9501" y="6085"/>
                  <a:pt x="9811" y="5692"/>
                  <a:pt x="9811" y="5239"/>
                </a:cubicBezTo>
                <a:cubicBezTo>
                  <a:pt x="9811" y="4704"/>
                  <a:pt x="9382" y="4263"/>
                  <a:pt x="8846" y="4263"/>
                </a:cubicBezTo>
                <a:lnTo>
                  <a:pt x="476" y="4263"/>
                </a:lnTo>
                <a:lnTo>
                  <a:pt x="476" y="3811"/>
                </a:lnTo>
                <a:close/>
                <a:moveTo>
                  <a:pt x="7144" y="6216"/>
                </a:moveTo>
                <a:lnTo>
                  <a:pt x="7144" y="6680"/>
                </a:lnTo>
                <a:lnTo>
                  <a:pt x="464" y="6680"/>
                </a:lnTo>
                <a:lnTo>
                  <a:pt x="464" y="6216"/>
                </a:lnTo>
                <a:close/>
                <a:moveTo>
                  <a:pt x="9632" y="8073"/>
                </a:moveTo>
                <a:lnTo>
                  <a:pt x="9632" y="9085"/>
                </a:lnTo>
                <a:lnTo>
                  <a:pt x="3584" y="9085"/>
                </a:lnTo>
                <a:lnTo>
                  <a:pt x="3584" y="8585"/>
                </a:lnTo>
                <a:cubicBezTo>
                  <a:pt x="3584" y="8454"/>
                  <a:pt x="3477" y="8347"/>
                  <a:pt x="3346" y="8347"/>
                </a:cubicBezTo>
                <a:lnTo>
                  <a:pt x="1905" y="8347"/>
                </a:lnTo>
                <a:cubicBezTo>
                  <a:pt x="1774" y="8347"/>
                  <a:pt x="1667" y="8454"/>
                  <a:pt x="1667" y="8585"/>
                </a:cubicBezTo>
                <a:lnTo>
                  <a:pt x="1667" y="9026"/>
                </a:lnTo>
                <a:cubicBezTo>
                  <a:pt x="1500" y="8942"/>
                  <a:pt x="1381" y="8776"/>
                  <a:pt x="1381" y="8585"/>
                </a:cubicBezTo>
                <a:cubicBezTo>
                  <a:pt x="1381" y="8299"/>
                  <a:pt x="1607" y="8073"/>
                  <a:pt x="1893" y="8073"/>
                </a:cubicBezTo>
                <a:close/>
                <a:moveTo>
                  <a:pt x="3131" y="8823"/>
                </a:moveTo>
                <a:lnTo>
                  <a:pt x="3131" y="9835"/>
                </a:lnTo>
                <a:lnTo>
                  <a:pt x="2739" y="9669"/>
                </a:lnTo>
                <a:cubicBezTo>
                  <a:pt x="2709" y="9657"/>
                  <a:pt x="2679" y="9651"/>
                  <a:pt x="2649" y="9651"/>
                </a:cubicBezTo>
                <a:cubicBezTo>
                  <a:pt x="2620" y="9651"/>
                  <a:pt x="2590" y="9657"/>
                  <a:pt x="2560" y="9669"/>
                </a:cubicBezTo>
                <a:lnTo>
                  <a:pt x="2143" y="9847"/>
                </a:lnTo>
                <a:lnTo>
                  <a:pt x="2143" y="8823"/>
                </a:lnTo>
                <a:close/>
                <a:moveTo>
                  <a:pt x="10275" y="7144"/>
                </a:moveTo>
                <a:lnTo>
                  <a:pt x="10275" y="7597"/>
                </a:lnTo>
                <a:lnTo>
                  <a:pt x="1905" y="7597"/>
                </a:lnTo>
                <a:cubicBezTo>
                  <a:pt x="1369" y="7597"/>
                  <a:pt x="941" y="8037"/>
                  <a:pt x="941" y="8573"/>
                </a:cubicBezTo>
                <a:cubicBezTo>
                  <a:pt x="941" y="9026"/>
                  <a:pt x="1250" y="9419"/>
                  <a:pt x="1679" y="9526"/>
                </a:cubicBezTo>
                <a:lnTo>
                  <a:pt x="1679" y="10002"/>
                </a:lnTo>
                <a:cubicBezTo>
                  <a:pt x="1381" y="9954"/>
                  <a:pt x="1119" y="9800"/>
                  <a:pt x="893" y="9597"/>
                </a:cubicBezTo>
                <a:cubicBezTo>
                  <a:pt x="631" y="9323"/>
                  <a:pt x="476" y="8954"/>
                  <a:pt x="476" y="8585"/>
                </a:cubicBezTo>
                <a:cubicBezTo>
                  <a:pt x="476" y="7787"/>
                  <a:pt x="1119" y="7144"/>
                  <a:pt x="1917" y="7144"/>
                </a:cubicBezTo>
                <a:close/>
                <a:moveTo>
                  <a:pt x="1917" y="1"/>
                </a:moveTo>
                <a:cubicBezTo>
                  <a:pt x="881" y="1"/>
                  <a:pt x="12" y="846"/>
                  <a:pt x="12" y="1906"/>
                </a:cubicBezTo>
                <a:cubicBezTo>
                  <a:pt x="12" y="2406"/>
                  <a:pt x="214" y="2882"/>
                  <a:pt x="572" y="3239"/>
                </a:cubicBezTo>
                <a:cubicBezTo>
                  <a:pt x="595" y="3275"/>
                  <a:pt x="631" y="3299"/>
                  <a:pt x="667" y="3334"/>
                </a:cubicBezTo>
                <a:lnTo>
                  <a:pt x="238" y="3334"/>
                </a:lnTo>
                <a:cubicBezTo>
                  <a:pt x="107" y="3334"/>
                  <a:pt x="0" y="3430"/>
                  <a:pt x="0" y="3573"/>
                </a:cubicBezTo>
                <a:lnTo>
                  <a:pt x="0" y="4489"/>
                </a:lnTo>
                <a:cubicBezTo>
                  <a:pt x="0" y="4620"/>
                  <a:pt x="107" y="4728"/>
                  <a:pt x="238" y="4728"/>
                </a:cubicBezTo>
                <a:lnTo>
                  <a:pt x="631" y="4728"/>
                </a:lnTo>
                <a:lnTo>
                  <a:pt x="631" y="5751"/>
                </a:lnTo>
                <a:lnTo>
                  <a:pt x="238" y="5751"/>
                </a:lnTo>
                <a:cubicBezTo>
                  <a:pt x="107" y="5751"/>
                  <a:pt x="0" y="5859"/>
                  <a:pt x="0" y="5990"/>
                </a:cubicBezTo>
                <a:lnTo>
                  <a:pt x="0" y="6918"/>
                </a:lnTo>
                <a:cubicBezTo>
                  <a:pt x="0" y="7049"/>
                  <a:pt x="107" y="7156"/>
                  <a:pt x="238" y="7156"/>
                </a:cubicBezTo>
                <a:lnTo>
                  <a:pt x="667" y="7156"/>
                </a:lnTo>
                <a:cubicBezTo>
                  <a:pt x="274" y="7502"/>
                  <a:pt x="12" y="8014"/>
                  <a:pt x="12" y="8597"/>
                </a:cubicBezTo>
                <a:cubicBezTo>
                  <a:pt x="12" y="9109"/>
                  <a:pt x="214" y="9585"/>
                  <a:pt x="572" y="9942"/>
                </a:cubicBezTo>
                <a:cubicBezTo>
                  <a:pt x="929" y="10300"/>
                  <a:pt x="1405" y="10490"/>
                  <a:pt x="1905" y="10490"/>
                </a:cubicBezTo>
                <a:lnTo>
                  <a:pt x="5394" y="10490"/>
                </a:lnTo>
                <a:cubicBezTo>
                  <a:pt x="5525" y="10490"/>
                  <a:pt x="5632" y="10383"/>
                  <a:pt x="5632" y="10252"/>
                </a:cubicBezTo>
                <a:cubicBezTo>
                  <a:pt x="5632" y="10121"/>
                  <a:pt x="5525" y="10014"/>
                  <a:pt x="5394" y="10014"/>
                </a:cubicBezTo>
                <a:lnTo>
                  <a:pt x="3584" y="10014"/>
                </a:lnTo>
                <a:lnTo>
                  <a:pt x="3584" y="9550"/>
                </a:lnTo>
                <a:lnTo>
                  <a:pt x="10275" y="9550"/>
                </a:lnTo>
                <a:lnTo>
                  <a:pt x="10275" y="10014"/>
                </a:lnTo>
                <a:lnTo>
                  <a:pt x="6477" y="10014"/>
                </a:lnTo>
                <a:cubicBezTo>
                  <a:pt x="6346" y="10014"/>
                  <a:pt x="6239" y="10121"/>
                  <a:pt x="6239" y="10252"/>
                </a:cubicBezTo>
                <a:cubicBezTo>
                  <a:pt x="6239" y="10383"/>
                  <a:pt x="6346" y="10490"/>
                  <a:pt x="6477" y="10490"/>
                </a:cubicBezTo>
                <a:lnTo>
                  <a:pt x="10513" y="10490"/>
                </a:lnTo>
                <a:cubicBezTo>
                  <a:pt x="10644" y="10490"/>
                  <a:pt x="10751" y="10383"/>
                  <a:pt x="10751" y="10252"/>
                </a:cubicBezTo>
                <a:lnTo>
                  <a:pt x="10751" y="9323"/>
                </a:lnTo>
                <a:cubicBezTo>
                  <a:pt x="10751" y="9192"/>
                  <a:pt x="10644" y="9085"/>
                  <a:pt x="10513" y="9085"/>
                </a:cubicBezTo>
                <a:lnTo>
                  <a:pt x="10120" y="9085"/>
                </a:lnTo>
                <a:lnTo>
                  <a:pt x="10120" y="8061"/>
                </a:lnTo>
                <a:lnTo>
                  <a:pt x="10513" y="8061"/>
                </a:lnTo>
                <a:cubicBezTo>
                  <a:pt x="10644" y="8061"/>
                  <a:pt x="10751" y="7954"/>
                  <a:pt x="10751" y="7823"/>
                </a:cubicBezTo>
                <a:lnTo>
                  <a:pt x="10751" y="6906"/>
                </a:lnTo>
                <a:cubicBezTo>
                  <a:pt x="10751" y="6763"/>
                  <a:pt x="10644" y="6668"/>
                  <a:pt x="10513" y="6668"/>
                </a:cubicBezTo>
                <a:lnTo>
                  <a:pt x="10073" y="6668"/>
                </a:lnTo>
                <a:cubicBezTo>
                  <a:pt x="10109" y="6633"/>
                  <a:pt x="10156" y="6609"/>
                  <a:pt x="10180" y="6573"/>
                </a:cubicBezTo>
                <a:cubicBezTo>
                  <a:pt x="10537" y="6216"/>
                  <a:pt x="10728" y="5740"/>
                  <a:pt x="10728" y="5239"/>
                </a:cubicBezTo>
                <a:cubicBezTo>
                  <a:pt x="10728" y="4656"/>
                  <a:pt x="10478" y="4144"/>
                  <a:pt x="10073" y="3787"/>
                </a:cubicBezTo>
                <a:lnTo>
                  <a:pt x="10513" y="3787"/>
                </a:lnTo>
                <a:cubicBezTo>
                  <a:pt x="10644" y="3787"/>
                  <a:pt x="10751" y="3692"/>
                  <a:pt x="10751" y="3549"/>
                </a:cubicBezTo>
                <a:lnTo>
                  <a:pt x="10751" y="2632"/>
                </a:lnTo>
                <a:cubicBezTo>
                  <a:pt x="10751" y="2501"/>
                  <a:pt x="10644" y="2394"/>
                  <a:pt x="10513" y="2394"/>
                </a:cubicBezTo>
                <a:lnTo>
                  <a:pt x="10120" y="2394"/>
                </a:lnTo>
                <a:lnTo>
                  <a:pt x="10120" y="1370"/>
                </a:lnTo>
                <a:lnTo>
                  <a:pt x="10513" y="1394"/>
                </a:lnTo>
                <a:cubicBezTo>
                  <a:pt x="10644" y="1394"/>
                  <a:pt x="10751" y="1287"/>
                  <a:pt x="10751" y="1156"/>
                </a:cubicBezTo>
                <a:lnTo>
                  <a:pt x="10751" y="239"/>
                </a:lnTo>
                <a:cubicBezTo>
                  <a:pt x="10751" y="96"/>
                  <a:pt x="10644" y="1"/>
                  <a:pt x="10513" y="1"/>
                </a:cubicBezTo>
                <a:lnTo>
                  <a:pt x="8942" y="1"/>
                </a:lnTo>
                <a:cubicBezTo>
                  <a:pt x="8811" y="1"/>
                  <a:pt x="8704" y="96"/>
                  <a:pt x="8704" y="239"/>
                </a:cubicBezTo>
                <a:cubicBezTo>
                  <a:pt x="8704" y="370"/>
                  <a:pt x="8811" y="477"/>
                  <a:pt x="8942" y="477"/>
                </a:cubicBezTo>
                <a:lnTo>
                  <a:pt x="10287" y="477"/>
                </a:lnTo>
                <a:lnTo>
                  <a:pt x="10287" y="929"/>
                </a:lnTo>
                <a:lnTo>
                  <a:pt x="1905" y="929"/>
                </a:lnTo>
                <a:cubicBezTo>
                  <a:pt x="1369" y="929"/>
                  <a:pt x="941" y="1370"/>
                  <a:pt x="941" y="1906"/>
                </a:cubicBezTo>
                <a:cubicBezTo>
                  <a:pt x="941" y="2358"/>
                  <a:pt x="1250" y="2751"/>
                  <a:pt x="1679" y="2858"/>
                </a:cubicBezTo>
                <a:lnTo>
                  <a:pt x="1679" y="3334"/>
                </a:lnTo>
                <a:cubicBezTo>
                  <a:pt x="1381" y="3287"/>
                  <a:pt x="1119" y="3156"/>
                  <a:pt x="893" y="2930"/>
                </a:cubicBezTo>
                <a:cubicBezTo>
                  <a:pt x="631" y="2656"/>
                  <a:pt x="476" y="2287"/>
                  <a:pt x="476" y="1918"/>
                </a:cubicBezTo>
                <a:cubicBezTo>
                  <a:pt x="476" y="1132"/>
                  <a:pt x="1119" y="477"/>
                  <a:pt x="1917" y="477"/>
                </a:cubicBezTo>
                <a:lnTo>
                  <a:pt x="7870" y="477"/>
                </a:lnTo>
                <a:cubicBezTo>
                  <a:pt x="8013" y="477"/>
                  <a:pt x="8108" y="370"/>
                  <a:pt x="8108" y="239"/>
                </a:cubicBezTo>
                <a:cubicBezTo>
                  <a:pt x="8108" y="96"/>
                  <a:pt x="8013" y="1"/>
                  <a:pt x="7870" y="1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grpSp>
        <p:nvGrpSpPr>
          <p:cNvPr id="41" name="Google Shape;10815;p56">
            <a:extLst>
              <a:ext uri="{FF2B5EF4-FFF2-40B4-BE49-F238E27FC236}">
                <a16:creationId xmlns:a16="http://schemas.microsoft.com/office/drawing/2014/main" id="{64E11F78-E631-4997-97E2-97EA096CD936}"/>
              </a:ext>
            </a:extLst>
          </p:cNvPr>
          <p:cNvGrpSpPr/>
          <p:nvPr/>
        </p:nvGrpSpPr>
        <p:grpSpPr>
          <a:xfrm>
            <a:off x="2791200" y="4267200"/>
            <a:ext cx="666000" cy="666000"/>
            <a:chOff x="1284212" y="1963766"/>
            <a:chExt cx="379489" cy="366046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42" name="Google Shape;10816;p56">
              <a:extLst>
                <a:ext uri="{FF2B5EF4-FFF2-40B4-BE49-F238E27FC236}">
                  <a16:creationId xmlns:a16="http://schemas.microsoft.com/office/drawing/2014/main" id="{7833BF8F-3A82-4A96-BC62-0EE5F7DC1E5A}"/>
                </a:ext>
              </a:extLst>
            </p:cNvPr>
            <p:cNvSpPr/>
            <p:nvPr/>
          </p:nvSpPr>
          <p:spPr>
            <a:xfrm>
              <a:off x="1436861" y="2112975"/>
              <a:ext cx="69444" cy="68902"/>
            </a:xfrm>
            <a:custGeom>
              <a:avLst/>
              <a:gdLst/>
              <a:ahLst/>
              <a:cxnLst/>
              <a:rect l="l" t="t" r="r" b="b"/>
              <a:pathLst>
                <a:path w="2180" h="2163" extrusionOk="0">
                  <a:moveTo>
                    <a:pt x="1086" y="1"/>
                  </a:moveTo>
                  <a:cubicBezTo>
                    <a:pt x="526" y="1"/>
                    <a:pt x="0" y="443"/>
                    <a:pt x="0" y="1079"/>
                  </a:cubicBezTo>
                  <a:cubicBezTo>
                    <a:pt x="0" y="1675"/>
                    <a:pt x="501" y="2163"/>
                    <a:pt x="1096" y="2163"/>
                  </a:cubicBezTo>
                  <a:cubicBezTo>
                    <a:pt x="1703" y="2163"/>
                    <a:pt x="2179" y="1675"/>
                    <a:pt x="2179" y="1079"/>
                  </a:cubicBezTo>
                  <a:cubicBezTo>
                    <a:pt x="2144" y="1020"/>
                    <a:pt x="2144" y="960"/>
                    <a:pt x="2132" y="889"/>
                  </a:cubicBezTo>
                  <a:cubicBezTo>
                    <a:pt x="2121" y="802"/>
                    <a:pt x="2040" y="744"/>
                    <a:pt x="1963" y="744"/>
                  </a:cubicBezTo>
                  <a:cubicBezTo>
                    <a:pt x="1955" y="744"/>
                    <a:pt x="1948" y="745"/>
                    <a:pt x="1941" y="746"/>
                  </a:cubicBezTo>
                  <a:cubicBezTo>
                    <a:pt x="1846" y="770"/>
                    <a:pt x="1786" y="853"/>
                    <a:pt x="1810" y="948"/>
                  </a:cubicBezTo>
                  <a:cubicBezTo>
                    <a:pt x="1883" y="1428"/>
                    <a:pt x="1488" y="1811"/>
                    <a:pt x="1059" y="1811"/>
                  </a:cubicBezTo>
                  <a:cubicBezTo>
                    <a:pt x="923" y="1811"/>
                    <a:pt x="784" y="1772"/>
                    <a:pt x="655" y="1687"/>
                  </a:cubicBezTo>
                  <a:cubicBezTo>
                    <a:pt x="48" y="1282"/>
                    <a:pt x="346" y="329"/>
                    <a:pt x="1072" y="329"/>
                  </a:cubicBezTo>
                  <a:cubicBezTo>
                    <a:pt x="1239" y="329"/>
                    <a:pt x="1405" y="389"/>
                    <a:pt x="1536" y="496"/>
                  </a:cubicBezTo>
                  <a:cubicBezTo>
                    <a:pt x="1567" y="522"/>
                    <a:pt x="1605" y="534"/>
                    <a:pt x="1642" y="534"/>
                  </a:cubicBezTo>
                  <a:cubicBezTo>
                    <a:pt x="1692" y="534"/>
                    <a:pt x="1741" y="513"/>
                    <a:pt x="1774" y="472"/>
                  </a:cubicBezTo>
                  <a:cubicBezTo>
                    <a:pt x="1834" y="389"/>
                    <a:pt x="1822" y="294"/>
                    <a:pt x="1751" y="234"/>
                  </a:cubicBezTo>
                  <a:cubicBezTo>
                    <a:pt x="1545" y="73"/>
                    <a:pt x="1313" y="1"/>
                    <a:pt x="10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43" name="Google Shape;10817;p56">
              <a:extLst>
                <a:ext uri="{FF2B5EF4-FFF2-40B4-BE49-F238E27FC236}">
                  <a16:creationId xmlns:a16="http://schemas.microsoft.com/office/drawing/2014/main" id="{047E838C-76F6-4693-AB12-C05FA1BDDA5F}"/>
                </a:ext>
              </a:extLst>
            </p:cNvPr>
            <p:cNvSpPr/>
            <p:nvPr/>
          </p:nvSpPr>
          <p:spPr>
            <a:xfrm>
              <a:off x="1284212" y="1963766"/>
              <a:ext cx="379489" cy="366046"/>
            </a:xfrm>
            <a:custGeom>
              <a:avLst/>
              <a:gdLst/>
              <a:ahLst/>
              <a:cxnLst/>
              <a:rect l="l" t="t" r="r" b="b"/>
              <a:pathLst>
                <a:path w="11913" h="11491" extrusionOk="0">
                  <a:moveTo>
                    <a:pt x="1031" y="2185"/>
                  </a:moveTo>
                  <a:cubicBezTo>
                    <a:pt x="1151" y="2185"/>
                    <a:pt x="1275" y="2224"/>
                    <a:pt x="1387" y="2311"/>
                  </a:cubicBezTo>
                  <a:cubicBezTo>
                    <a:pt x="1625" y="2489"/>
                    <a:pt x="1673" y="2834"/>
                    <a:pt x="1506" y="3084"/>
                  </a:cubicBezTo>
                  <a:cubicBezTo>
                    <a:pt x="1389" y="3256"/>
                    <a:pt x="1207" y="3337"/>
                    <a:pt x="1026" y="3337"/>
                  </a:cubicBezTo>
                  <a:cubicBezTo>
                    <a:pt x="767" y="3337"/>
                    <a:pt x="510" y="3171"/>
                    <a:pt x="447" y="2870"/>
                  </a:cubicBezTo>
                  <a:cubicBezTo>
                    <a:pt x="376" y="2492"/>
                    <a:pt x="689" y="2185"/>
                    <a:pt x="1031" y="2185"/>
                  </a:cubicBezTo>
                  <a:close/>
                  <a:moveTo>
                    <a:pt x="4269" y="3025"/>
                  </a:moveTo>
                  <a:cubicBezTo>
                    <a:pt x="4364" y="3073"/>
                    <a:pt x="5435" y="3680"/>
                    <a:pt x="5519" y="3739"/>
                  </a:cubicBezTo>
                  <a:lnTo>
                    <a:pt x="4269" y="4454"/>
                  </a:lnTo>
                  <a:lnTo>
                    <a:pt x="4269" y="3025"/>
                  </a:lnTo>
                  <a:close/>
                  <a:moveTo>
                    <a:pt x="7448" y="3025"/>
                  </a:moveTo>
                  <a:lnTo>
                    <a:pt x="7448" y="4454"/>
                  </a:lnTo>
                  <a:lnTo>
                    <a:pt x="6197" y="3739"/>
                  </a:lnTo>
                  <a:lnTo>
                    <a:pt x="7448" y="3025"/>
                  </a:lnTo>
                  <a:close/>
                  <a:moveTo>
                    <a:pt x="2550" y="2268"/>
                  </a:moveTo>
                  <a:cubicBezTo>
                    <a:pt x="2817" y="2268"/>
                    <a:pt x="3085" y="2336"/>
                    <a:pt x="3328" y="2477"/>
                  </a:cubicBezTo>
                  <a:cubicBezTo>
                    <a:pt x="3697" y="2692"/>
                    <a:pt x="3566" y="2608"/>
                    <a:pt x="3935" y="2811"/>
                  </a:cubicBezTo>
                  <a:lnTo>
                    <a:pt x="3935" y="4644"/>
                  </a:lnTo>
                  <a:lnTo>
                    <a:pt x="2328" y="5573"/>
                  </a:lnTo>
                  <a:lnTo>
                    <a:pt x="1744" y="5240"/>
                  </a:lnTo>
                  <a:cubicBezTo>
                    <a:pt x="1375" y="5037"/>
                    <a:pt x="1125" y="4692"/>
                    <a:pt x="1006" y="4275"/>
                  </a:cubicBezTo>
                  <a:cubicBezTo>
                    <a:pt x="947" y="4085"/>
                    <a:pt x="923" y="3870"/>
                    <a:pt x="959" y="3680"/>
                  </a:cubicBezTo>
                  <a:lnTo>
                    <a:pt x="959" y="3680"/>
                  </a:lnTo>
                  <a:cubicBezTo>
                    <a:pt x="981" y="3681"/>
                    <a:pt x="1003" y="3682"/>
                    <a:pt x="1025" y="3682"/>
                  </a:cubicBezTo>
                  <a:cubicBezTo>
                    <a:pt x="1659" y="3682"/>
                    <a:pt x="2129" y="3028"/>
                    <a:pt x="1875" y="2418"/>
                  </a:cubicBezTo>
                  <a:cubicBezTo>
                    <a:pt x="2090" y="2319"/>
                    <a:pt x="2320" y="2268"/>
                    <a:pt x="2550" y="2268"/>
                  </a:cubicBezTo>
                  <a:close/>
                  <a:moveTo>
                    <a:pt x="9186" y="2275"/>
                  </a:moveTo>
                  <a:cubicBezTo>
                    <a:pt x="10067" y="2275"/>
                    <a:pt x="10781" y="2977"/>
                    <a:pt x="10781" y="3858"/>
                  </a:cubicBezTo>
                  <a:cubicBezTo>
                    <a:pt x="10781" y="4418"/>
                    <a:pt x="10460" y="4954"/>
                    <a:pt x="9972" y="5240"/>
                  </a:cubicBezTo>
                  <a:lnTo>
                    <a:pt x="9400" y="5573"/>
                  </a:lnTo>
                  <a:cubicBezTo>
                    <a:pt x="9186" y="5454"/>
                    <a:pt x="7983" y="4751"/>
                    <a:pt x="7793" y="4644"/>
                  </a:cubicBezTo>
                  <a:lnTo>
                    <a:pt x="7793" y="2834"/>
                  </a:lnTo>
                  <a:cubicBezTo>
                    <a:pt x="8245" y="2596"/>
                    <a:pt x="8567" y="2275"/>
                    <a:pt x="9186" y="2275"/>
                  </a:cubicBezTo>
                  <a:close/>
                  <a:moveTo>
                    <a:pt x="3935" y="5013"/>
                  </a:moveTo>
                  <a:lnTo>
                    <a:pt x="3935" y="6478"/>
                  </a:lnTo>
                  <a:lnTo>
                    <a:pt x="2673" y="5751"/>
                  </a:lnTo>
                  <a:lnTo>
                    <a:pt x="3935" y="5013"/>
                  </a:lnTo>
                  <a:close/>
                  <a:moveTo>
                    <a:pt x="7793" y="5037"/>
                  </a:moveTo>
                  <a:cubicBezTo>
                    <a:pt x="7948" y="5120"/>
                    <a:pt x="8900" y="5668"/>
                    <a:pt x="9055" y="5763"/>
                  </a:cubicBezTo>
                  <a:lnTo>
                    <a:pt x="7793" y="6490"/>
                  </a:lnTo>
                  <a:lnTo>
                    <a:pt x="7793" y="5037"/>
                  </a:lnTo>
                  <a:close/>
                  <a:moveTo>
                    <a:pt x="5852" y="3918"/>
                  </a:moveTo>
                  <a:lnTo>
                    <a:pt x="7448" y="4823"/>
                  </a:lnTo>
                  <a:lnTo>
                    <a:pt x="7448" y="6668"/>
                  </a:lnTo>
                  <a:lnTo>
                    <a:pt x="5852" y="7573"/>
                  </a:lnTo>
                  <a:lnTo>
                    <a:pt x="4257" y="6668"/>
                  </a:lnTo>
                  <a:lnTo>
                    <a:pt x="4257" y="4823"/>
                  </a:lnTo>
                  <a:lnTo>
                    <a:pt x="5852" y="3918"/>
                  </a:lnTo>
                  <a:close/>
                  <a:moveTo>
                    <a:pt x="7448" y="7061"/>
                  </a:moveTo>
                  <a:lnTo>
                    <a:pt x="7448" y="8490"/>
                  </a:lnTo>
                  <a:cubicBezTo>
                    <a:pt x="7352" y="8442"/>
                    <a:pt x="6281" y="7835"/>
                    <a:pt x="6197" y="7776"/>
                  </a:cubicBezTo>
                  <a:lnTo>
                    <a:pt x="7448" y="7061"/>
                  </a:lnTo>
                  <a:close/>
                  <a:moveTo>
                    <a:pt x="4269" y="7073"/>
                  </a:moveTo>
                  <a:lnTo>
                    <a:pt x="5519" y="7787"/>
                  </a:lnTo>
                  <a:lnTo>
                    <a:pt x="4269" y="8502"/>
                  </a:lnTo>
                  <a:lnTo>
                    <a:pt x="4269" y="7073"/>
                  </a:lnTo>
                  <a:close/>
                  <a:moveTo>
                    <a:pt x="9376" y="5954"/>
                  </a:moveTo>
                  <a:lnTo>
                    <a:pt x="9960" y="6287"/>
                  </a:lnTo>
                  <a:cubicBezTo>
                    <a:pt x="10329" y="6490"/>
                    <a:pt x="10579" y="6835"/>
                    <a:pt x="10710" y="7252"/>
                  </a:cubicBezTo>
                  <a:cubicBezTo>
                    <a:pt x="10746" y="7430"/>
                    <a:pt x="10757" y="7609"/>
                    <a:pt x="10757" y="7787"/>
                  </a:cubicBezTo>
                  <a:cubicBezTo>
                    <a:pt x="10736" y="7786"/>
                    <a:pt x="10714" y="7785"/>
                    <a:pt x="10693" y="7785"/>
                  </a:cubicBezTo>
                  <a:cubicBezTo>
                    <a:pt x="10049" y="7785"/>
                    <a:pt x="9612" y="8474"/>
                    <a:pt x="9888" y="9085"/>
                  </a:cubicBezTo>
                  <a:cubicBezTo>
                    <a:pt x="9662" y="9190"/>
                    <a:pt x="9412" y="9249"/>
                    <a:pt x="9161" y="9249"/>
                  </a:cubicBezTo>
                  <a:cubicBezTo>
                    <a:pt x="8898" y="9249"/>
                    <a:pt x="8632" y="9184"/>
                    <a:pt x="8388" y="9038"/>
                  </a:cubicBezTo>
                  <a:cubicBezTo>
                    <a:pt x="8007" y="8811"/>
                    <a:pt x="8138" y="8907"/>
                    <a:pt x="7769" y="8692"/>
                  </a:cubicBezTo>
                  <a:lnTo>
                    <a:pt x="7769" y="6883"/>
                  </a:lnTo>
                  <a:lnTo>
                    <a:pt x="9376" y="5954"/>
                  </a:lnTo>
                  <a:close/>
                  <a:moveTo>
                    <a:pt x="10731" y="8111"/>
                  </a:moveTo>
                  <a:cubicBezTo>
                    <a:pt x="10841" y="8111"/>
                    <a:pt x="10950" y="8142"/>
                    <a:pt x="11043" y="8204"/>
                  </a:cubicBezTo>
                  <a:cubicBezTo>
                    <a:pt x="11484" y="8502"/>
                    <a:pt x="11329" y="9157"/>
                    <a:pt x="10841" y="9264"/>
                  </a:cubicBezTo>
                  <a:cubicBezTo>
                    <a:pt x="10802" y="9271"/>
                    <a:pt x="10764" y="9275"/>
                    <a:pt x="10726" y="9275"/>
                  </a:cubicBezTo>
                  <a:cubicBezTo>
                    <a:pt x="10276" y="9275"/>
                    <a:pt x="9982" y="8767"/>
                    <a:pt x="10246" y="8371"/>
                  </a:cubicBezTo>
                  <a:cubicBezTo>
                    <a:pt x="10358" y="8199"/>
                    <a:pt x="10545" y="8111"/>
                    <a:pt x="10731" y="8111"/>
                  </a:cubicBezTo>
                  <a:close/>
                  <a:moveTo>
                    <a:pt x="5852" y="7978"/>
                  </a:moveTo>
                  <a:cubicBezTo>
                    <a:pt x="6043" y="8097"/>
                    <a:pt x="7233" y="8764"/>
                    <a:pt x="7448" y="8883"/>
                  </a:cubicBezTo>
                  <a:lnTo>
                    <a:pt x="7448" y="9585"/>
                  </a:lnTo>
                  <a:cubicBezTo>
                    <a:pt x="7448" y="10466"/>
                    <a:pt x="6733" y="11181"/>
                    <a:pt x="5852" y="11181"/>
                  </a:cubicBezTo>
                  <a:cubicBezTo>
                    <a:pt x="4971" y="11181"/>
                    <a:pt x="4257" y="10466"/>
                    <a:pt x="4257" y="9585"/>
                  </a:cubicBezTo>
                  <a:lnTo>
                    <a:pt x="4257" y="8883"/>
                  </a:lnTo>
                  <a:lnTo>
                    <a:pt x="5852" y="7978"/>
                  </a:lnTo>
                  <a:close/>
                  <a:moveTo>
                    <a:pt x="5852" y="1"/>
                  </a:moveTo>
                  <a:cubicBezTo>
                    <a:pt x="4792" y="1"/>
                    <a:pt x="3935" y="870"/>
                    <a:pt x="3935" y="1918"/>
                  </a:cubicBezTo>
                  <a:lnTo>
                    <a:pt x="3935" y="2430"/>
                  </a:lnTo>
                  <a:cubicBezTo>
                    <a:pt x="3649" y="2263"/>
                    <a:pt x="3757" y="2322"/>
                    <a:pt x="3483" y="2180"/>
                  </a:cubicBezTo>
                  <a:cubicBezTo>
                    <a:pt x="3183" y="2005"/>
                    <a:pt x="2854" y="1922"/>
                    <a:pt x="2529" y="1922"/>
                  </a:cubicBezTo>
                  <a:cubicBezTo>
                    <a:pt x="2235" y="1922"/>
                    <a:pt x="1945" y="1990"/>
                    <a:pt x="1685" y="2120"/>
                  </a:cubicBezTo>
                  <a:cubicBezTo>
                    <a:pt x="1491" y="1915"/>
                    <a:pt x="1256" y="1827"/>
                    <a:pt x="1027" y="1827"/>
                  </a:cubicBezTo>
                  <a:cubicBezTo>
                    <a:pt x="497" y="1827"/>
                    <a:pt x="0" y="2303"/>
                    <a:pt x="125" y="2918"/>
                  </a:cubicBezTo>
                  <a:cubicBezTo>
                    <a:pt x="185" y="3215"/>
                    <a:pt x="375" y="3454"/>
                    <a:pt x="625" y="3573"/>
                  </a:cubicBezTo>
                  <a:cubicBezTo>
                    <a:pt x="530" y="4335"/>
                    <a:pt x="887" y="5109"/>
                    <a:pt x="1578" y="5501"/>
                  </a:cubicBezTo>
                  <a:cubicBezTo>
                    <a:pt x="1816" y="5644"/>
                    <a:pt x="1744" y="5597"/>
                    <a:pt x="1983" y="5728"/>
                  </a:cubicBezTo>
                  <a:lnTo>
                    <a:pt x="1578" y="5954"/>
                  </a:lnTo>
                  <a:cubicBezTo>
                    <a:pt x="982" y="6299"/>
                    <a:pt x="613" y="6942"/>
                    <a:pt x="613" y="7633"/>
                  </a:cubicBezTo>
                  <a:cubicBezTo>
                    <a:pt x="613" y="8633"/>
                    <a:pt x="1375" y="9466"/>
                    <a:pt x="2375" y="9538"/>
                  </a:cubicBezTo>
                  <a:lnTo>
                    <a:pt x="2387" y="9538"/>
                  </a:lnTo>
                  <a:cubicBezTo>
                    <a:pt x="2471" y="9538"/>
                    <a:pt x="2554" y="9478"/>
                    <a:pt x="2554" y="9395"/>
                  </a:cubicBezTo>
                  <a:cubicBezTo>
                    <a:pt x="2566" y="9300"/>
                    <a:pt x="2495" y="9216"/>
                    <a:pt x="2399" y="9216"/>
                  </a:cubicBezTo>
                  <a:cubicBezTo>
                    <a:pt x="1578" y="9145"/>
                    <a:pt x="959" y="8454"/>
                    <a:pt x="959" y="7633"/>
                  </a:cubicBezTo>
                  <a:cubicBezTo>
                    <a:pt x="959" y="7073"/>
                    <a:pt x="1268" y="6537"/>
                    <a:pt x="1756" y="6252"/>
                  </a:cubicBezTo>
                  <a:lnTo>
                    <a:pt x="2340" y="5918"/>
                  </a:lnTo>
                  <a:lnTo>
                    <a:pt x="3947" y="6847"/>
                  </a:lnTo>
                  <a:lnTo>
                    <a:pt x="3947" y="8657"/>
                  </a:lnTo>
                  <a:cubicBezTo>
                    <a:pt x="3411" y="8954"/>
                    <a:pt x="3280" y="9061"/>
                    <a:pt x="3030" y="9157"/>
                  </a:cubicBezTo>
                  <a:cubicBezTo>
                    <a:pt x="2935" y="9180"/>
                    <a:pt x="2887" y="9276"/>
                    <a:pt x="2911" y="9359"/>
                  </a:cubicBezTo>
                  <a:cubicBezTo>
                    <a:pt x="2932" y="9443"/>
                    <a:pt x="3008" y="9480"/>
                    <a:pt x="3082" y="9480"/>
                  </a:cubicBezTo>
                  <a:cubicBezTo>
                    <a:pt x="3093" y="9480"/>
                    <a:pt x="3103" y="9480"/>
                    <a:pt x="3114" y="9478"/>
                  </a:cubicBezTo>
                  <a:cubicBezTo>
                    <a:pt x="3423" y="9395"/>
                    <a:pt x="3578" y="9252"/>
                    <a:pt x="3947" y="9061"/>
                  </a:cubicBezTo>
                  <a:lnTo>
                    <a:pt x="3947" y="9573"/>
                  </a:lnTo>
                  <a:cubicBezTo>
                    <a:pt x="3947" y="10621"/>
                    <a:pt x="4816" y="11490"/>
                    <a:pt x="5864" y="11490"/>
                  </a:cubicBezTo>
                  <a:cubicBezTo>
                    <a:pt x="6924" y="11490"/>
                    <a:pt x="7793" y="10621"/>
                    <a:pt x="7793" y="9573"/>
                  </a:cubicBezTo>
                  <a:lnTo>
                    <a:pt x="7793" y="9085"/>
                  </a:lnTo>
                  <a:cubicBezTo>
                    <a:pt x="8269" y="9347"/>
                    <a:pt x="8591" y="9585"/>
                    <a:pt x="9186" y="9585"/>
                  </a:cubicBezTo>
                  <a:cubicBezTo>
                    <a:pt x="9495" y="9585"/>
                    <a:pt x="9829" y="9514"/>
                    <a:pt x="10115" y="9359"/>
                  </a:cubicBezTo>
                  <a:cubicBezTo>
                    <a:pt x="10277" y="9521"/>
                    <a:pt x="10500" y="9615"/>
                    <a:pt x="10736" y="9615"/>
                  </a:cubicBezTo>
                  <a:cubicBezTo>
                    <a:pt x="10794" y="9615"/>
                    <a:pt x="10853" y="9609"/>
                    <a:pt x="10912" y="9597"/>
                  </a:cubicBezTo>
                  <a:cubicBezTo>
                    <a:pt x="11781" y="9419"/>
                    <a:pt x="11912" y="8216"/>
                    <a:pt x="11091" y="7847"/>
                  </a:cubicBezTo>
                  <a:cubicBezTo>
                    <a:pt x="11162" y="7121"/>
                    <a:pt x="10805" y="6371"/>
                    <a:pt x="10138" y="5990"/>
                  </a:cubicBezTo>
                  <a:cubicBezTo>
                    <a:pt x="9900" y="5847"/>
                    <a:pt x="9972" y="5894"/>
                    <a:pt x="9734" y="5763"/>
                  </a:cubicBezTo>
                  <a:lnTo>
                    <a:pt x="10138" y="5537"/>
                  </a:lnTo>
                  <a:cubicBezTo>
                    <a:pt x="11067" y="5013"/>
                    <a:pt x="11377" y="3823"/>
                    <a:pt x="10853" y="2906"/>
                  </a:cubicBezTo>
                  <a:cubicBezTo>
                    <a:pt x="10507" y="2311"/>
                    <a:pt x="9876" y="1941"/>
                    <a:pt x="9174" y="1941"/>
                  </a:cubicBezTo>
                  <a:cubicBezTo>
                    <a:pt x="8471" y="1941"/>
                    <a:pt x="8067" y="2311"/>
                    <a:pt x="7769" y="2442"/>
                  </a:cubicBezTo>
                  <a:cubicBezTo>
                    <a:pt x="7757" y="2025"/>
                    <a:pt x="7805" y="1834"/>
                    <a:pt x="7733" y="1525"/>
                  </a:cubicBezTo>
                  <a:cubicBezTo>
                    <a:pt x="7711" y="1438"/>
                    <a:pt x="7640" y="1380"/>
                    <a:pt x="7546" y="1380"/>
                  </a:cubicBezTo>
                  <a:cubicBezTo>
                    <a:pt x="7537" y="1380"/>
                    <a:pt x="7528" y="1381"/>
                    <a:pt x="7519" y="1382"/>
                  </a:cubicBezTo>
                  <a:cubicBezTo>
                    <a:pt x="7436" y="1406"/>
                    <a:pt x="7376" y="1489"/>
                    <a:pt x="7388" y="1596"/>
                  </a:cubicBezTo>
                  <a:cubicBezTo>
                    <a:pt x="7448" y="1858"/>
                    <a:pt x="7412" y="2013"/>
                    <a:pt x="7436" y="2632"/>
                  </a:cubicBezTo>
                  <a:lnTo>
                    <a:pt x="5840" y="3549"/>
                  </a:lnTo>
                  <a:lnTo>
                    <a:pt x="4245" y="2632"/>
                  </a:lnTo>
                  <a:lnTo>
                    <a:pt x="4245" y="1941"/>
                  </a:lnTo>
                  <a:cubicBezTo>
                    <a:pt x="4245" y="1060"/>
                    <a:pt x="4959" y="346"/>
                    <a:pt x="5840" y="346"/>
                  </a:cubicBezTo>
                  <a:cubicBezTo>
                    <a:pt x="6364" y="346"/>
                    <a:pt x="6840" y="596"/>
                    <a:pt x="7150" y="1025"/>
                  </a:cubicBezTo>
                  <a:cubicBezTo>
                    <a:pt x="7186" y="1076"/>
                    <a:pt x="7241" y="1100"/>
                    <a:pt x="7294" y="1100"/>
                  </a:cubicBezTo>
                  <a:cubicBezTo>
                    <a:pt x="7328" y="1100"/>
                    <a:pt x="7360" y="1091"/>
                    <a:pt x="7388" y="1072"/>
                  </a:cubicBezTo>
                  <a:cubicBezTo>
                    <a:pt x="7459" y="1013"/>
                    <a:pt x="7471" y="906"/>
                    <a:pt x="7436" y="834"/>
                  </a:cubicBezTo>
                  <a:cubicBezTo>
                    <a:pt x="7078" y="310"/>
                    <a:pt x="6483" y="1"/>
                    <a:pt x="58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/>
          </p:cNvPr>
          <p:cNvSpPr txBox="1">
            <a:spLocks noChangeArrowheads="1"/>
          </p:cNvSpPr>
          <p:nvPr/>
        </p:nvSpPr>
        <p:spPr>
          <a:xfrm>
            <a:off x="188384" y="228600"/>
            <a:ext cx="6060016" cy="6858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楷体_GB2312" pitchFamily="49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楷体_GB2312" pitchFamily="49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楷体_GB2312" pitchFamily="49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楷体_GB2312" pitchFamily="49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楷体_GB2312" pitchFamily="49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楷体_GB2312" pitchFamily="49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楷体_GB2312" pitchFamily="49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楷体_GB2312" pitchFamily="49" charset="-122"/>
              </a:defRPr>
            </a:lvl9pPr>
          </a:lstStyle>
          <a:p>
            <a:pPr eaLnBrk="1" hangingPunct="1">
              <a:defRPr/>
            </a:pPr>
            <a:r>
              <a:rPr kumimoji="1" lang="en-US" altLang="zh-CN" sz="3200" kern="0" dirty="0">
                <a:solidFill>
                  <a:schemeClr val="accent1"/>
                </a:solidFill>
                <a:latin typeface="+mj-ea"/>
              </a:rPr>
              <a:t>11.1  </a:t>
            </a:r>
            <a:r>
              <a:rPr kumimoji="1" lang="zh-CN" altLang="en-US" sz="3200" kern="0" dirty="0">
                <a:solidFill>
                  <a:schemeClr val="accent1"/>
                </a:solidFill>
                <a:latin typeface="+mj-ea"/>
              </a:rPr>
              <a:t>面向对象程序设计概述</a:t>
            </a:r>
            <a:endParaRPr kumimoji="1" lang="en-US" altLang="zh-CN" sz="3200" kern="0" dirty="0">
              <a:solidFill>
                <a:schemeClr val="accent1"/>
              </a:solidFill>
              <a:latin typeface="+mj-ea"/>
            </a:endParaRPr>
          </a:p>
        </p:txBody>
      </p:sp>
      <p:sp>
        <p:nvSpPr>
          <p:cNvPr id="7" name="Rectangle 2">
            <a:extLst/>
          </p:cNvPr>
          <p:cNvSpPr txBox="1">
            <a:spLocks noChangeArrowheads="1"/>
          </p:cNvSpPr>
          <p:nvPr/>
        </p:nvSpPr>
        <p:spPr>
          <a:xfrm>
            <a:off x="228600" y="1524000"/>
            <a:ext cx="5283200" cy="31242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楷体_GB2312" pitchFamily="49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楷体_GB2312" pitchFamily="49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楷体_GB2312" pitchFamily="49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楷体_GB2312" pitchFamily="49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楷体_GB2312" pitchFamily="49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楷体_GB2312" pitchFamily="49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楷体_GB2312" pitchFamily="49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楷体_GB2312" pitchFamily="49" charset="-122"/>
              </a:defRPr>
            </a:lvl9pPr>
          </a:lstStyle>
          <a:p>
            <a:pPr>
              <a:lnSpc>
                <a:spcPct val="150000"/>
              </a:lnSpc>
              <a:buFont typeface="Wingdings" pitchFamily="2" charset="2"/>
              <a:buChar char="n"/>
              <a:defRPr/>
            </a:pPr>
            <a:r>
              <a:rPr lang="zh-CN" altLang="en-US" sz="2400" dirty="0">
                <a:solidFill>
                  <a:srgbClr val="0000CC"/>
                </a:solidFill>
                <a:effectLst/>
              </a:rPr>
              <a:t>对象</a:t>
            </a:r>
            <a:r>
              <a:rPr lang="zh-CN" altLang="en-US" sz="2400" dirty="0">
                <a:solidFill>
                  <a:schemeClr val="tx1"/>
                </a:solidFill>
                <a:effectLst/>
              </a:rPr>
              <a:t>：现实世界中客观存在的事物</a:t>
            </a:r>
            <a:endParaRPr lang="en-US" altLang="zh-CN" sz="2400" dirty="0">
              <a:solidFill>
                <a:schemeClr val="tx1"/>
              </a:solidFill>
              <a:effectLst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2400" kern="0" dirty="0">
                <a:solidFill>
                  <a:schemeClr val="tx1"/>
                </a:solidFill>
                <a:effectLst/>
              </a:rPr>
              <a:t>对象特征：</a:t>
            </a:r>
            <a:endParaRPr lang="en-US" altLang="zh-CN" sz="2400" kern="0" dirty="0">
              <a:solidFill>
                <a:schemeClr val="tx1"/>
              </a:solidFill>
              <a:effectLst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2400" kern="0" dirty="0">
                <a:solidFill>
                  <a:schemeClr val="tx1"/>
                </a:solidFill>
                <a:effectLst/>
              </a:rPr>
              <a:t>（</a:t>
            </a:r>
            <a:r>
              <a:rPr lang="en-US" altLang="zh-CN" sz="2400" kern="0" dirty="0">
                <a:solidFill>
                  <a:schemeClr val="tx1"/>
                </a:solidFill>
                <a:effectLst/>
              </a:rPr>
              <a:t>1</a:t>
            </a:r>
            <a:r>
              <a:rPr lang="zh-CN" altLang="en-US" sz="2400" kern="0" dirty="0">
                <a:solidFill>
                  <a:schemeClr val="tx1"/>
                </a:solidFill>
                <a:effectLst/>
              </a:rPr>
              <a:t>）有一个名称用来唯一标识对象；</a:t>
            </a:r>
          </a:p>
          <a:p>
            <a:pPr>
              <a:lnSpc>
                <a:spcPct val="150000"/>
              </a:lnSpc>
              <a:defRPr/>
            </a:pPr>
            <a:r>
              <a:rPr lang="zh-CN" altLang="en-US" sz="2400" kern="0" dirty="0">
                <a:solidFill>
                  <a:schemeClr val="tx1"/>
                </a:solidFill>
                <a:effectLst/>
              </a:rPr>
              <a:t>（</a:t>
            </a:r>
            <a:r>
              <a:rPr lang="en-US" altLang="zh-CN" sz="2400" kern="0" dirty="0">
                <a:solidFill>
                  <a:schemeClr val="tx1"/>
                </a:solidFill>
                <a:effectLst/>
              </a:rPr>
              <a:t>2</a:t>
            </a:r>
            <a:r>
              <a:rPr lang="zh-CN" altLang="en-US" sz="2400" kern="0" dirty="0">
                <a:solidFill>
                  <a:schemeClr val="tx1"/>
                </a:solidFill>
                <a:effectLst/>
              </a:rPr>
              <a:t>）用一组状态用来描述其特征；</a:t>
            </a:r>
          </a:p>
          <a:p>
            <a:pPr>
              <a:lnSpc>
                <a:spcPct val="150000"/>
              </a:lnSpc>
              <a:defRPr/>
            </a:pPr>
            <a:r>
              <a:rPr lang="zh-CN" altLang="en-US" sz="2400" kern="0" dirty="0">
                <a:solidFill>
                  <a:schemeClr val="tx1"/>
                </a:solidFill>
                <a:effectLst/>
              </a:rPr>
              <a:t>（</a:t>
            </a:r>
            <a:r>
              <a:rPr lang="en-US" altLang="zh-CN" sz="2400" kern="0" dirty="0">
                <a:solidFill>
                  <a:schemeClr val="tx1"/>
                </a:solidFill>
                <a:effectLst/>
              </a:rPr>
              <a:t>3</a:t>
            </a:r>
            <a:r>
              <a:rPr lang="zh-CN" altLang="en-US" sz="2400" kern="0" dirty="0">
                <a:solidFill>
                  <a:schemeClr val="tx1"/>
                </a:solidFill>
                <a:effectLst/>
              </a:rPr>
              <a:t>）用一组操作用来实现其功能。</a:t>
            </a:r>
          </a:p>
        </p:txBody>
      </p:sp>
      <p:sp>
        <p:nvSpPr>
          <p:cNvPr id="6" name="矩形 5"/>
          <p:cNvSpPr/>
          <p:nvPr/>
        </p:nvSpPr>
        <p:spPr>
          <a:xfrm>
            <a:off x="381000" y="924580"/>
            <a:ext cx="37305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C00000"/>
                </a:solidFill>
              </a:rPr>
              <a:t>1.</a:t>
            </a:r>
            <a:r>
              <a:rPr lang="zh-CN" altLang="zh-CN" sz="2800" dirty="0">
                <a:solidFill>
                  <a:srgbClr val="C00000"/>
                </a:solidFill>
              </a:rPr>
              <a:t>面向对象的基本概念</a:t>
            </a:r>
            <a:endParaRPr lang="zh-CN" altLang="en-US" sz="2800" dirty="0">
              <a:solidFill>
                <a:srgbClr val="C00000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FA0ABE28-40A7-4D08-BBE7-1FC9E285ADDC}"/>
              </a:ext>
            </a:extLst>
          </p:cNvPr>
          <p:cNvSpPr txBox="1">
            <a:spLocks noChangeArrowheads="1"/>
          </p:cNvSpPr>
          <p:nvPr/>
        </p:nvSpPr>
        <p:spPr>
          <a:xfrm>
            <a:off x="5537200" y="1513820"/>
            <a:ext cx="6197600" cy="455453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楷体_GB2312" pitchFamily="49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楷体_GB2312" pitchFamily="49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楷体_GB2312" pitchFamily="49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楷体_GB2312" pitchFamily="49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楷体_GB2312" pitchFamily="49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楷体_GB2312" pitchFamily="49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楷体_GB2312" pitchFamily="49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楷体_GB2312" pitchFamily="49" charset="-122"/>
              </a:defRPr>
            </a:lvl9pPr>
          </a:lstStyle>
          <a:p>
            <a:pPr>
              <a:lnSpc>
                <a:spcPct val="150000"/>
              </a:lnSpc>
              <a:buFont typeface="Wingdings" pitchFamily="2" charset="2"/>
              <a:buChar char="n"/>
              <a:defRPr/>
            </a:pPr>
            <a:r>
              <a:rPr lang="zh-CN" altLang="en-US" sz="2400" dirty="0">
                <a:solidFill>
                  <a:srgbClr val="0000CC"/>
                </a:solidFill>
                <a:effectLst/>
              </a:rPr>
              <a:t>类</a:t>
            </a:r>
            <a:r>
              <a:rPr lang="zh-CN" altLang="en-US" sz="2400" dirty="0">
                <a:solidFill>
                  <a:schemeClr val="tx1"/>
                </a:solidFill>
                <a:effectLst/>
              </a:rPr>
              <a:t>：对一组具有相同属性和相同操作对象的抽象</a:t>
            </a:r>
            <a:endParaRPr lang="en-US" altLang="zh-CN" sz="2400" dirty="0">
              <a:solidFill>
                <a:schemeClr val="tx1"/>
              </a:solidFill>
              <a:effectLst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2400" kern="0" dirty="0">
                <a:solidFill>
                  <a:schemeClr val="tx1"/>
                </a:solidFill>
                <a:effectLst/>
              </a:rPr>
              <a:t>一个类的构造至少应包括以下方面：</a:t>
            </a:r>
          </a:p>
          <a:p>
            <a:pPr>
              <a:lnSpc>
                <a:spcPct val="150000"/>
              </a:lnSpc>
              <a:defRPr/>
            </a:pPr>
            <a:r>
              <a:rPr lang="zh-CN" altLang="en-US" sz="2400" kern="0" dirty="0">
                <a:solidFill>
                  <a:schemeClr val="tx1"/>
                </a:solidFill>
                <a:effectLst/>
              </a:rPr>
              <a:t>（</a:t>
            </a:r>
            <a:r>
              <a:rPr lang="en-US" altLang="zh-CN" sz="2400" kern="0" dirty="0">
                <a:solidFill>
                  <a:schemeClr val="tx1"/>
                </a:solidFill>
                <a:effectLst/>
              </a:rPr>
              <a:t>1</a:t>
            </a:r>
            <a:r>
              <a:rPr lang="zh-CN" altLang="en-US" sz="2400" kern="0" dirty="0">
                <a:solidFill>
                  <a:schemeClr val="tx1"/>
                </a:solidFill>
                <a:effectLst/>
              </a:rPr>
              <a:t>）类的名称；</a:t>
            </a:r>
          </a:p>
          <a:p>
            <a:pPr>
              <a:lnSpc>
                <a:spcPct val="150000"/>
              </a:lnSpc>
              <a:defRPr/>
            </a:pPr>
            <a:r>
              <a:rPr lang="zh-CN" altLang="en-US" sz="2400" kern="0" dirty="0">
                <a:solidFill>
                  <a:schemeClr val="tx1"/>
                </a:solidFill>
                <a:effectLst/>
              </a:rPr>
              <a:t>（</a:t>
            </a:r>
            <a:r>
              <a:rPr lang="en-US" altLang="zh-CN" sz="2400" kern="0" dirty="0">
                <a:solidFill>
                  <a:schemeClr val="tx1"/>
                </a:solidFill>
                <a:effectLst/>
              </a:rPr>
              <a:t>2</a:t>
            </a:r>
            <a:r>
              <a:rPr lang="zh-CN" altLang="en-US" sz="2400" kern="0" dirty="0">
                <a:solidFill>
                  <a:schemeClr val="tx1"/>
                </a:solidFill>
                <a:effectLst/>
              </a:rPr>
              <a:t>）属性结构，包括所用的类型、实例变量及操作的定义；</a:t>
            </a:r>
          </a:p>
          <a:p>
            <a:pPr>
              <a:lnSpc>
                <a:spcPct val="150000"/>
              </a:lnSpc>
              <a:defRPr/>
            </a:pPr>
            <a:r>
              <a:rPr lang="zh-CN" altLang="en-US" sz="2400" kern="0" dirty="0">
                <a:solidFill>
                  <a:schemeClr val="tx1"/>
                </a:solidFill>
                <a:effectLst/>
              </a:rPr>
              <a:t>（</a:t>
            </a:r>
            <a:r>
              <a:rPr lang="en-US" altLang="zh-CN" sz="2400" kern="0" dirty="0">
                <a:solidFill>
                  <a:schemeClr val="tx1"/>
                </a:solidFill>
                <a:effectLst/>
              </a:rPr>
              <a:t>3</a:t>
            </a:r>
            <a:r>
              <a:rPr lang="zh-CN" altLang="en-US" sz="2400" kern="0" dirty="0">
                <a:solidFill>
                  <a:schemeClr val="tx1"/>
                </a:solidFill>
                <a:effectLst/>
              </a:rPr>
              <a:t>）与其他类的关系，如继承关系等；</a:t>
            </a:r>
          </a:p>
          <a:p>
            <a:pPr>
              <a:lnSpc>
                <a:spcPct val="150000"/>
              </a:lnSpc>
              <a:defRPr/>
            </a:pPr>
            <a:r>
              <a:rPr lang="zh-CN" altLang="en-US" sz="2400" kern="0" dirty="0">
                <a:solidFill>
                  <a:schemeClr val="tx1"/>
                </a:solidFill>
                <a:effectLst/>
              </a:rPr>
              <a:t>（</a:t>
            </a:r>
            <a:r>
              <a:rPr lang="en-US" altLang="zh-CN" sz="2400" kern="0" dirty="0">
                <a:solidFill>
                  <a:schemeClr val="tx1"/>
                </a:solidFill>
                <a:effectLst/>
              </a:rPr>
              <a:t>4</a:t>
            </a:r>
            <a:r>
              <a:rPr lang="zh-CN" altLang="en-US" sz="2400" kern="0" dirty="0">
                <a:solidFill>
                  <a:schemeClr val="tx1"/>
                </a:solidFill>
                <a:effectLst/>
              </a:rPr>
              <a:t>）外部操作类的实例的操作界面。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build="p"/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/>
          </p:cNvPr>
          <p:cNvSpPr txBox="1">
            <a:spLocks noChangeArrowheads="1"/>
          </p:cNvSpPr>
          <p:nvPr/>
        </p:nvSpPr>
        <p:spPr>
          <a:xfrm>
            <a:off x="533400" y="990600"/>
            <a:ext cx="10515600" cy="44958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楷体_GB2312" pitchFamily="49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楷体_GB2312" pitchFamily="49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楷体_GB2312" pitchFamily="49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楷体_GB2312" pitchFamily="49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楷体_GB2312" pitchFamily="49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楷体_GB2312" pitchFamily="49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楷体_GB2312" pitchFamily="49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楷体_GB2312" pitchFamily="49" charset="-122"/>
              </a:defRPr>
            </a:lvl9pPr>
          </a:lstStyle>
          <a:p>
            <a:pPr>
              <a:lnSpc>
                <a:spcPct val="150000"/>
              </a:lnSpc>
              <a:buFont typeface="Wingdings" pitchFamily="2" charset="2"/>
              <a:buChar char="n"/>
              <a:defRPr/>
            </a:pPr>
            <a:r>
              <a:rPr lang="zh-CN" altLang="en-US" sz="2400" dirty="0">
                <a:solidFill>
                  <a:srgbClr val="0000CC"/>
                </a:solidFill>
                <a:effectLst/>
              </a:rPr>
              <a:t>消息</a:t>
            </a:r>
            <a:r>
              <a:rPr lang="zh-CN" altLang="en-US" sz="2400" dirty="0">
                <a:solidFill>
                  <a:schemeClr val="tx1"/>
                </a:solidFill>
                <a:effectLst/>
              </a:rPr>
              <a:t>：对象之间在交互中所传送的通信信息。</a:t>
            </a:r>
            <a:endParaRPr lang="en-US" altLang="zh-CN" sz="2400" dirty="0">
              <a:solidFill>
                <a:schemeClr val="tx1"/>
              </a:solidFill>
              <a:effectLst/>
            </a:endParaRPr>
          </a:p>
          <a:p>
            <a:pPr>
              <a:lnSpc>
                <a:spcPct val="150000"/>
              </a:lnSpc>
              <a:buFont typeface="Wingdings" pitchFamily="2" charset="2"/>
              <a:buChar char="n"/>
              <a:defRPr/>
            </a:pPr>
            <a:r>
              <a:rPr lang="zh-CN" altLang="en-US" sz="2400" kern="0" dirty="0">
                <a:solidFill>
                  <a:srgbClr val="0000CC"/>
                </a:solidFill>
                <a:effectLst/>
              </a:rPr>
              <a:t>封装</a:t>
            </a:r>
            <a:r>
              <a:rPr lang="zh-CN" altLang="en-US" sz="2400" kern="0" dirty="0">
                <a:solidFill>
                  <a:schemeClr val="tx1"/>
                </a:solidFill>
                <a:effectLst/>
              </a:rPr>
              <a:t>：在面向对象方法中，对象的属性和方法的实现代码被封装在对象的内部，象具有的这种封装特性称为封装性。</a:t>
            </a:r>
          </a:p>
          <a:p>
            <a:pPr>
              <a:lnSpc>
                <a:spcPct val="150000"/>
              </a:lnSpc>
              <a:buFont typeface="Wingdings" pitchFamily="2" charset="2"/>
              <a:buChar char="n"/>
              <a:defRPr/>
            </a:pPr>
            <a:r>
              <a:rPr lang="zh-CN" altLang="en-US" sz="2400" kern="0" dirty="0">
                <a:solidFill>
                  <a:srgbClr val="0000CC"/>
                </a:solidFill>
                <a:effectLst/>
              </a:rPr>
              <a:t>继承性</a:t>
            </a:r>
            <a:r>
              <a:rPr lang="zh-CN" altLang="en-US" sz="2400" kern="0" dirty="0">
                <a:solidFill>
                  <a:schemeClr val="tx1"/>
                </a:solidFill>
                <a:effectLst/>
              </a:rPr>
              <a:t>：在已有类的基础上创建新的类，新类可以从一个或多个已有类中继承函数和数据，而且可以重新定义或加进新的数据和函数。</a:t>
            </a:r>
            <a:endParaRPr lang="en-US" altLang="zh-CN" sz="2400" kern="0" dirty="0">
              <a:solidFill>
                <a:schemeClr val="tx1"/>
              </a:solidFill>
              <a:effectLst/>
            </a:endParaRPr>
          </a:p>
          <a:p>
            <a:pPr>
              <a:lnSpc>
                <a:spcPct val="150000"/>
              </a:lnSpc>
              <a:buFont typeface="Wingdings" pitchFamily="2" charset="2"/>
              <a:buChar char="n"/>
              <a:defRPr/>
            </a:pPr>
            <a:r>
              <a:rPr lang="zh-CN" altLang="en-US" sz="2400" kern="0" dirty="0">
                <a:solidFill>
                  <a:srgbClr val="0000CC"/>
                </a:solidFill>
                <a:effectLst/>
              </a:rPr>
              <a:t>多态性</a:t>
            </a:r>
            <a:r>
              <a:rPr lang="zh-CN" altLang="en-US" sz="2400" kern="0" dirty="0">
                <a:solidFill>
                  <a:schemeClr val="tx1"/>
                </a:solidFill>
                <a:effectLst/>
              </a:rPr>
              <a:t>：类中具有相似功能的不同函数使用同一名称。</a:t>
            </a:r>
          </a:p>
        </p:txBody>
      </p:sp>
      <p:sp>
        <p:nvSpPr>
          <p:cNvPr id="4" name="Rectangle 2">
            <a:extLst/>
          </p:cNvPr>
          <p:cNvSpPr txBox="1">
            <a:spLocks noChangeArrowheads="1"/>
          </p:cNvSpPr>
          <p:nvPr/>
        </p:nvSpPr>
        <p:spPr>
          <a:xfrm>
            <a:off x="188384" y="228600"/>
            <a:ext cx="6060016" cy="6858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楷体_GB2312" pitchFamily="49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楷体_GB2312" pitchFamily="49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楷体_GB2312" pitchFamily="49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楷体_GB2312" pitchFamily="49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楷体_GB2312" pitchFamily="49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楷体_GB2312" pitchFamily="49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楷体_GB2312" pitchFamily="49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楷体_GB2312" pitchFamily="49" charset="-122"/>
              </a:defRPr>
            </a:lvl9pPr>
          </a:lstStyle>
          <a:p>
            <a:pPr eaLnBrk="1" hangingPunct="1">
              <a:defRPr/>
            </a:pPr>
            <a:r>
              <a:rPr kumimoji="1" lang="en-US" altLang="zh-CN" sz="3200" kern="0" dirty="0">
                <a:solidFill>
                  <a:schemeClr val="accent1"/>
                </a:solidFill>
                <a:latin typeface="+mj-ea"/>
              </a:rPr>
              <a:t>11.1  </a:t>
            </a:r>
            <a:r>
              <a:rPr kumimoji="1" lang="zh-CN" altLang="en-US" sz="3200" kern="0" dirty="0">
                <a:solidFill>
                  <a:schemeClr val="accent1"/>
                </a:solidFill>
                <a:latin typeface="+mj-ea"/>
              </a:rPr>
              <a:t>面向对象程序设计概述</a:t>
            </a:r>
            <a:endParaRPr kumimoji="1" lang="en-US" altLang="zh-CN" sz="3200" kern="0" dirty="0">
              <a:solidFill>
                <a:schemeClr val="accent1"/>
              </a:solidFill>
              <a:latin typeface="+mj-ea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/>
          </p:cNvPr>
          <p:cNvSpPr txBox="1">
            <a:spLocks noChangeArrowheads="1"/>
          </p:cNvSpPr>
          <p:nvPr/>
        </p:nvSpPr>
        <p:spPr>
          <a:xfrm>
            <a:off x="188384" y="228600"/>
            <a:ext cx="6060016" cy="6858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楷体_GB2312" pitchFamily="49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楷体_GB2312" pitchFamily="49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楷体_GB2312" pitchFamily="49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楷体_GB2312" pitchFamily="49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楷体_GB2312" pitchFamily="49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楷体_GB2312" pitchFamily="49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楷体_GB2312" pitchFamily="49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楷体_GB2312" pitchFamily="49" charset="-122"/>
              </a:defRPr>
            </a:lvl9pPr>
          </a:lstStyle>
          <a:p>
            <a:pPr eaLnBrk="1" hangingPunct="1">
              <a:defRPr/>
            </a:pPr>
            <a:r>
              <a:rPr kumimoji="1" lang="en-US" altLang="zh-CN" sz="3200" kern="0" dirty="0">
                <a:solidFill>
                  <a:schemeClr val="accent1"/>
                </a:solidFill>
                <a:latin typeface="+mj-ea"/>
              </a:rPr>
              <a:t>11.1  </a:t>
            </a:r>
            <a:r>
              <a:rPr kumimoji="1" lang="zh-CN" altLang="en-US" sz="3200" kern="0" dirty="0">
                <a:solidFill>
                  <a:schemeClr val="accent1"/>
                </a:solidFill>
                <a:latin typeface="+mj-ea"/>
              </a:rPr>
              <a:t>面向对象程序设计概述</a:t>
            </a:r>
            <a:endParaRPr kumimoji="1" lang="en-US" altLang="zh-CN" sz="3200" kern="0" dirty="0">
              <a:solidFill>
                <a:schemeClr val="accent1"/>
              </a:solidFill>
              <a:latin typeface="+mj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57200" y="1076980"/>
            <a:ext cx="40911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C00000"/>
                </a:solidFill>
              </a:rPr>
              <a:t>2.</a:t>
            </a:r>
            <a:r>
              <a:rPr lang="zh-CN" altLang="zh-CN" sz="2800" dirty="0">
                <a:solidFill>
                  <a:srgbClr val="C00000"/>
                </a:solidFill>
              </a:rPr>
              <a:t>从面向过程到面向对象</a:t>
            </a:r>
            <a:endParaRPr lang="zh-CN" altLang="en-US" sz="2800" dirty="0">
              <a:solidFill>
                <a:srgbClr val="C00000"/>
              </a:solidFill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533400" y="1765280"/>
            <a:ext cx="108204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667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ea typeface="+mn-ea"/>
                <a:cs typeface="Times New Roman" pitchFamily="18" charset="0"/>
              </a:rPr>
              <a:t>面向对象程序设计有以下优点：</a:t>
            </a:r>
            <a:endParaRPr kumimoji="0" lang="zh-CN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ea"/>
              <a:ea typeface="+mn-ea"/>
              <a:cs typeface="宋体" pitchFamily="2" charset="-122"/>
            </a:endParaRPr>
          </a:p>
          <a:p>
            <a:pPr marL="0" marR="0" lvl="0" indent="2667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ea typeface="+mn-ea"/>
                <a:cs typeface="Times New Roman" pitchFamily="18" charset="0"/>
              </a:rPr>
              <a:t>（</a:t>
            </a:r>
            <a:r>
              <a:rPr kumimoji="0" lang="en-US" altLang="zh-CN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ea typeface="+mn-ea"/>
                <a:cs typeface="Times New Roman" pitchFamily="18" charset="0"/>
              </a:rPr>
              <a:t>1</a:t>
            </a:r>
            <a:r>
              <a:rPr kumimoji="0" lang="zh-CN" altLang="en-US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ea typeface="+mn-ea"/>
                <a:cs typeface="Times New Roman" pitchFamily="18" charset="0"/>
              </a:rPr>
              <a:t>）将数据抽象化，可在外部接口不改变的前提下改变内部实现，避免或减少外部干扰。</a:t>
            </a:r>
            <a:endParaRPr kumimoji="0" lang="zh-CN" altLang="en-US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ea"/>
              <a:ea typeface="+mn-ea"/>
              <a:cs typeface="宋体" pitchFamily="2" charset="-122"/>
            </a:endParaRPr>
          </a:p>
          <a:p>
            <a:pPr marL="0" marR="0" lvl="0" indent="2667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ea typeface="+mn-ea"/>
                <a:cs typeface="Times New Roman" pitchFamily="18" charset="0"/>
              </a:rPr>
              <a:t>（</a:t>
            </a:r>
            <a:r>
              <a:rPr kumimoji="0" lang="en-US" altLang="zh-CN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ea typeface="+mn-ea"/>
                <a:cs typeface="Times New Roman" pitchFamily="18" charset="0"/>
              </a:rPr>
              <a:t>2</a:t>
            </a:r>
            <a:r>
              <a:rPr kumimoji="0" lang="zh-CN" altLang="en-US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ea typeface="+mn-ea"/>
                <a:cs typeface="Times New Roman" pitchFamily="18" charset="0"/>
              </a:rPr>
              <a:t>）通过继承可大幅度减少冗余代码，降低代码出错率，提高代码利用率与软件可维护性。</a:t>
            </a:r>
            <a:endParaRPr kumimoji="0" lang="zh-CN" altLang="en-US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ea"/>
              <a:ea typeface="+mn-ea"/>
              <a:cs typeface="宋体" pitchFamily="2" charset="-122"/>
            </a:endParaRPr>
          </a:p>
          <a:p>
            <a:pPr marL="0" marR="0" lvl="0" indent="2667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ea typeface="+mn-ea"/>
                <a:cs typeface="Times New Roman" pitchFamily="18" charset="0"/>
              </a:rPr>
              <a:t>（</a:t>
            </a:r>
            <a:r>
              <a:rPr kumimoji="0" lang="en-US" altLang="zh-CN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ea typeface="+mn-ea"/>
                <a:cs typeface="Times New Roman" pitchFamily="18" charset="0"/>
              </a:rPr>
              <a:t>3</a:t>
            </a:r>
            <a:r>
              <a:rPr kumimoji="0" lang="zh-CN" altLang="en-US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ea typeface="+mn-ea"/>
                <a:cs typeface="Times New Roman" pitchFamily="18" charset="0"/>
              </a:rPr>
              <a:t>）将对象按照同一属性和行为划分为不同的类，可将软件系统分割为若干个相互独立的部分，便于控制软件复杂度。</a:t>
            </a:r>
          </a:p>
          <a:p>
            <a:pPr marL="0" marR="0" lvl="0" indent="2667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ea typeface="+mn-ea"/>
                <a:cs typeface="Times New Roman" pitchFamily="18" charset="0"/>
              </a:rPr>
              <a:t>（</a:t>
            </a:r>
            <a:r>
              <a:rPr kumimoji="0" lang="en-US" altLang="zh-CN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ea typeface="+mn-ea"/>
                <a:cs typeface="Times New Roman" pitchFamily="18" charset="0"/>
              </a:rPr>
              <a:t>4</a:t>
            </a:r>
            <a:r>
              <a:rPr kumimoji="0" lang="zh-CN" altLang="en-US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ea typeface="+mn-ea"/>
                <a:cs typeface="Times New Roman" pitchFamily="18" charset="0"/>
              </a:rPr>
              <a:t>）以对象为核心，开发人员可从静态（属性）和动态（方法）两个方面考虑问题，更好地设计实现系统。</a:t>
            </a:r>
            <a:r>
              <a:rPr kumimoji="0" lang="zh-CN" altLang="en-US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ea typeface="+mn-ea"/>
                <a:cs typeface="宋体" pitchFamily="2" charset="-122"/>
              </a:rPr>
              <a:t> 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/>
          </p:cNvPr>
          <p:cNvSpPr txBox="1">
            <a:spLocks noChangeArrowheads="1"/>
          </p:cNvSpPr>
          <p:nvPr/>
        </p:nvSpPr>
        <p:spPr>
          <a:xfrm>
            <a:off x="188384" y="228600"/>
            <a:ext cx="11684000" cy="6858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楷体_GB2312" pitchFamily="49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楷体_GB2312" pitchFamily="49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楷体_GB2312" pitchFamily="49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楷体_GB2312" pitchFamily="49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楷体_GB2312" pitchFamily="49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楷体_GB2312" pitchFamily="49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楷体_GB2312" pitchFamily="49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楷体_GB2312" pitchFamily="49" charset="-122"/>
              </a:defRPr>
            </a:lvl9pPr>
          </a:lstStyle>
          <a:p>
            <a:pPr eaLnBrk="1" hangingPunct="1">
              <a:defRPr/>
            </a:pPr>
            <a:r>
              <a:rPr kumimoji="1" lang="en-US" altLang="zh-CN" sz="3200" kern="0" dirty="0">
                <a:solidFill>
                  <a:schemeClr val="accent2"/>
                </a:solidFill>
              </a:rPr>
              <a:t>11.2  </a:t>
            </a:r>
            <a:r>
              <a:rPr kumimoji="1" lang="zh-CN" altLang="en-US" sz="3200" kern="0" dirty="0">
                <a:solidFill>
                  <a:schemeClr val="accent2"/>
                </a:solidFill>
              </a:rPr>
              <a:t>类与对象</a:t>
            </a:r>
            <a:endParaRPr kumimoji="1" lang="en-US" altLang="zh-CN" sz="3200" kern="0" dirty="0">
              <a:solidFill>
                <a:schemeClr val="accent2"/>
              </a:solidFill>
            </a:endParaRPr>
          </a:p>
        </p:txBody>
      </p:sp>
      <p:sp>
        <p:nvSpPr>
          <p:cNvPr id="7" name="Rectangle 2">
            <a:extLst/>
          </p:cNvPr>
          <p:cNvSpPr txBox="1">
            <a:spLocks noChangeArrowheads="1"/>
          </p:cNvSpPr>
          <p:nvPr/>
        </p:nvSpPr>
        <p:spPr>
          <a:xfrm>
            <a:off x="2743200" y="1524000"/>
            <a:ext cx="3505200" cy="13716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楷体_GB2312" pitchFamily="49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楷体_GB2312" pitchFamily="49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楷体_GB2312" pitchFamily="49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楷体_GB2312" pitchFamily="49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楷体_GB2312" pitchFamily="49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楷体_GB2312" pitchFamily="49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楷体_GB2312" pitchFamily="49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楷体_GB2312" pitchFamily="49" charset="-122"/>
              </a:defRPr>
            </a:lvl9pPr>
          </a:lstStyle>
          <a:p>
            <a:pPr marL="514350" indent="-514350">
              <a:lnSpc>
                <a:spcPct val="150000"/>
              </a:lnSpc>
              <a:defRPr/>
            </a:pPr>
            <a:r>
              <a:rPr lang="en-US" altLang="zh-CN" sz="2400" dirty="0">
                <a:solidFill>
                  <a:schemeClr val="tx1"/>
                </a:solidFill>
                <a:effectLst/>
              </a:rPr>
              <a:t>class  </a:t>
            </a:r>
            <a:r>
              <a:rPr lang="zh-CN" altLang="en-US" sz="2400" dirty="0">
                <a:solidFill>
                  <a:schemeClr val="tx1"/>
                </a:solidFill>
                <a:effectLst/>
              </a:rPr>
              <a:t>类名：</a:t>
            </a:r>
          </a:p>
          <a:p>
            <a:pPr>
              <a:lnSpc>
                <a:spcPct val="150000"/>
              </a:lnSpc>
              <a:defRPr/>
            </a:pPr>
            <a:r>
              <a:rPr lang="zh-CN" altLang="en-US" sz="2400" dirty="0">
                <a:solidFill>
                  <a:schemeClr val="tx1"/>
                </a:solidFill>
                <a:effectLst/>
              </a:rPr>
              <a:t>	类的内部实现</a:t>
            </a:r>
          </a:p>
        </p:txBody>
      </p:sp>
      <p:sp>
        <p:nvSpPr>
          <p:cNvPr id="5" name="Rectangle 35"/>
          <p:cNvSpPr>
            <a:spLocks noChangeArrowheads="1"/>
          </p:cNvSpPr>
          <p:nvPr/>
        </p:nvSpPr>
        <p:spPr bwMode="auto">
          <a:xfrm>
            <a:off x="304800" y="3886200"/>
            <a:ext cx="4953000" cy="1643527"/>
          </a:xfrm>
          <a:prstGeom prst="rect">
            <a:avLst/>
          </a:prstGeom>
          <a:solidFill>
            <a:srgbClr val="CCECFF"/>
          </a:solidFill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3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en-US" altLang="zh-CN" sz="2400" b="1" dirty="0">
                <a:ea typeface="楷体_GB2312" pitchFamily="49" charset="-122"/>
              </a:rPr>
              <a:t>class Cat:</a:t>
            </a:r>
            <a:endParaRPr lang="zh-CN" altLang="zh-CN" sz="2400" b="1" dirty="0">
              <a:ea typeface="楷体_GB2312" pitchFamily="49" charset="-122"/>
            </a:endParaRPr>
          </a:p>
          <a:p>
            <a:pPr>
              <a:lnSpc>
                <a:spcPct val="120000"/>
              </a:lnSpc>
              <a:spcBef>
                <a:spcPct val="3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en-US" altLang="zh-CN" sz="2400" b="1" dirty="0">
                <a:ea typeface="楷体_GB2312" pitchFamily="49" charset="-122"/>
              </a:rPr>
              <a:t>    def describe (</a:t>
            </a:r>
            <a:r>
              <a:rPr lang="en-US" altLang="zh-CN" sz="2400" b="1" dirty="0">
                <a:solidFill>
                  <a:srgbClr val="FF0000"/>
                </a:solidFill>
                <a:ea typeface="楷体_GB2312" pitchFamily="49" charset="-122"/>
              </a:rPr>
              <a:t>self</a:t>
            </a:r>
            <a:r>
              <a:rPr lang="en-US" altLang="zh-CN" sz="2400" b="1" dirty="0">
                <a:ea typeface="楷体_GB2312" pitchFamily="49" charset="-122"/>
              </a:rPr>
              <a:t>):</a:t>
            </a:r>
          </a:p>
          <a:p>
            <a:pPr>
              <a:lnSpc>
                <a:spcPct val="120000"/>
              </a:lnSpc>
              <a:spcBef>
                <a:spcPct val="3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en-US" altLang="zh-CN" sz="2400" b="1" dirty="0">
                <a:ea typeface="楷体_GB2312" pitchFamily="49" charset="-122"/>
              </a:rPr>
              <a:t>	print (‘ This is a cat ‘ )</a:t>
            </a:r>
          </a:p>
        </p:txBody>
      </p:sp>
      <p:sp>
        <p:nvSpPr>
          <p:cNvPr id="6" name="矩形 5"/>
          <p:cNvSpPr/>
          <p:nvPr/>
        </p:nvSpPr>
        <p:spPr>
          <a:xfrm>
            <a:off x="457200" y="838200"/>
            <a:ext cx="2507418" cy="661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150000"/>
              </a:lnSpc>
              <a:buFontTx/>
              <a:buAutoNum type="arabicPeriod"/>
              <a:defRPr/>
            </a:pPr>
            <a:r>
              <a:rPr lang="zh-CN" altLang="en-US" sz="2800" dirty="0">
                <a:solidFill>
                  <a:srgbClr val="C00000"/>
                </a:solidFill>
              </a:rPr>
              <a:t>类的定义：</a:t>
            </a:r>
            <a:endParaRPr lang="en-US" altLang="zh-CN" sz="2800" dirty="0">
              <a:solidFill>
                <a:srgbClr val="C00000"/>
              </a:solidFill>
            </a:endParaRPr>
          </a:p>
        </p:txBody>
      </p:sp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0" y="3048000"/>
            <a:ext cx="4191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667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ea typeface="+mn-ea"/>
                <a:cs typeface="Times New Roman" pitchFamily="18" charset="0"/>
              </a:rPr>
              <a:t>【</a:t>
            </a:r>
            <a:r>
              <a:rPr kumimoji="0" lang="zh-CN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ea typeface="+mn-ea"/>
                <a:cs typeface="Times New Roman" pitchFamily="18" charset="0"/>
              </a:rPr>
              <a:t>例</a:t>
            </a:r>
            <a:r>
              <a:rPr kumimoji="0" lang="en-US" altLang="zh-CN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ea typeface="+mn-ea"/>
                <a:cs typeface="Times New Roman" pitchFamily="18" charset="0"/>
              </a:rPr>
              <a:t>11.1】</a:t>
            </a:r>
            <a:r>
              <a:rPr kumimoji="0" lang="zh-CN" altLang="en-US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ea typeface="+mn-ea"/>
                <a:cs typeface="Times New Roman" pitchFamily="18" charset="0"/>
              </a:rPr>
              <a:t>类的定义。</a:t>
            </a:r>
            <a:endParaRPr kumimoji="0" lang="zh-CN" altLang="en-US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ea"/>
              <a:ea typeface="+mn-ea"/>
              <a:cs typeface="宋体" pitchFamily="2" charset="-122"/>
            </a:endParaRPr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6248400" y="2667000"/>
            <a:ext cx="4876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667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ea typeface="+mn-ea"/>
                <a:cs typeface="Times New Roman" pitchFamily="18" charset="0"/>
              </a:rPr>
              <a:t>【</a:t>
            </a:r>
            <a:r>
              <a:rPr kumimoji="0" lang="zh-CN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ea typeface="+mn-ea"/>
                <a:cs typeface="Times New Roman" pitchFamily="18" charset="0"/>
              </a:rPr>
              <a:t>例</a:t>
            </a:r>
            <a:r>
              <a:rPr kumimoji="0" lang="en-US" altLang="zh-CN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ea typeface="+mn-ea"/>
                <a:cs typeface="Times New Roman" pitchFamily="18" charset="0"/>
              </a:rPr>
              <a:t>11.2】</a:t>
            </a:r>
            <a:r>
              <a:rPr kumimoji="0" lang="zh-CN" altLang="en-US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ea typeface="+mn-ea"/>
                <a:cs typeface="Times New Roman" pitchFamily="18" charset="0"/>
              </a:rPr>
              <a:t>类的定义</a:t>
            </a:r>
            <a:endParaRPr kumimoji="0" lang="zh-CN" altLang="en-US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ea"/>
              <a:ea typeface="+mn-ea"/>
              <a:cs typeface="宋体" pitchFamily="2" charset="-122"/>
            </a:endParaRPr>
          </a:p>
        </p:txBody>
      </p:sp>
      <p:graphicFrame>
        <p:nvGraphicFramePr>
          <p:cNvPr id="9" name="表格 8">
            <a:extLst>
              <a:ext uri="{FF2B5EF4-FFF2-40B4-BE49-F238E27FC236}">
                <a16:creationId xmlns:a16="http://schemas.microsoft.com/office/drawing/2014/main" id="{B130DB95-0171-4E21-B392-0903483284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3176605"/>
              </p:ext>
            </p:extLst>
          </p:nvPr>
        </p:nvGraphicFramePr>
        <p:xfrm>
          <a:off x="6553200" y="3200400"/>
          <a:ext cx="4038600" cy="36968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8600">
                  <a:extLst>
                    <a:ext uri="{9D8B030D-6E8A-4147-A177-3AD203B41FA5}">
                      <a16:colId xmlns:a16="http://schemas.microsoft.com/office/drawing/2014/main" val="1753676354"/>
                    </a:ext>
                  </a:extLst>
                </a:gridCol>
              </a:tblGrid>
              <a:tr h="429308">
                <a:tc>
                  <a:txBody>
                    <a:bodyPr/>
                    <a:lstStyle/>
                    <a:p>
                      <a:pPr algn="l"/>
                      <a:r>
                        <a:rPr lang="zh-CN" altLang="en-US" sz="2400" b="1" dirty="0">
                          <a:solidFill>
                            <a:schemeClr val="tx1"/>
                          </a:solidFill>
                        </a:rPr>
                        <a:t>程序代码：</a:t>
                      </a:r>
                    </a:p>
                  </a:txBody>
                  <a:tcPr marT="45727" marB="45727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6029816"/>
                  </a:ext>
                </a:extLst>
              </a:tr>
              <a:tr h="2089249">
                <a:tc>
                  <a:txBody>
                    <a:bodyPr/>
                    <a:lstStyle/>
                    <a:p>
                      <a:r>
                        <a:rPr lang="en-US" altLang="zh-CN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class Dog:</a:t>
                      </a:r>
                    </a:p>
                    <a:p>
                      <a:r>
                        <a:rPr lang="en-US" altLang="zh-CN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def __</a:t>
                      </a:r>
                      <a:r>
                        <a:rPr lang="en-US" altLang="zh-CN" sz="20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init</a:t>
                      </a:r>
                      <a:r>
                        <a:rPr lang="en-US" altLang="zh-CN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__(this, d):</a:t>
                      </a:r>
                    </a:p>
                    <a:p>
                      <a:r>
                        <a:rPr lang="en-US" altLang="zh-CN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</a:t>
                      </a:r>
                      <a:r>
                        <a:rPr lang="en-US" altLang="zh-CN" sz="20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this.value</a:t>
                      </a:r>
                      <a:r>
                        <a:rPr lang="en-US" altLang="zh-CN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= d</a:t>
                      </a:r>
                    </a:p>
                    <a:p>
                      <a:r>
                        <a:rPr lang="en-US" altLang="zh-CN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def show(this):</a:t>
                      </a:r>
                    </a:p>
                    <a:p>
                      <a:r>
                        <a:rPr lang="en-US" altLang="zh-CN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print(</a:t>
                      </a:r>
                      <a:r>
                        <a:rPr lang="en-US" altLang="zh-CN" sz="20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this.value</a:t>
                      </a:r>
                      <a:r>
                        <a:rPr lang="en-US" altLang="zh-CN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r>
                        <a:rPr lang="en-US" altLang="zh-CN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d = Dog (23)</a:t>
                      </a:r>
                    </a:p>
                    <a:p>
                      <a:r>
                        <a:rPr lang="en-US" altLang="zh-CN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</a:t>
                      </a:r>
                      <a:r>
                        <a:rPr lang="en-US" altLang="zh-CN" sz="20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d.show</a:t>
                      </a:r>
                      <a:r>
                        <a:rPr lang="en-US" altLang="zh-CN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() </a:t>
                      </a:r>
                    </a:p>
                  </a:txBody>
                  <a:tcPr marT="45727" marB="45727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3792616"/>
                  </a:ext>
                </a:extLst>
              </a:tr>
              <a:tr h="429308">
                <a:tc>
                  <a:txBody>
                    <a:bodyPr/>
                    <a:lstStyle/>
                    <a:p>
                      <a:pPr algn="l"/>
                      <a:r>
                        <a:rPr lang="zh-CN" altLang="en-US" sz="2400" b="1" dirty="0">
                          <a:solidFill>
                            <a:schemeClr val="tx1"/>
                          </a:solidFill>
                        </a:rPr>
                        <a:t>运行结果：</a:t>
                      </a:r>
                    </a:p>
                  </a:txBody>
                  <a:tcPr marT="45727" marB="45727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5409932"/>
                  </a:ext>
                </a:extLst>
              </a:tr>
              <a:tr h="55733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altLang="zh-CN" sz="2000" b="1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23</a:t>
                      </a:r>
                    </a:p>
                  </a:txBody>
                  <a:tcPr marT="45727" marB="45727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8346816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 animBg="1"/>
      <p:bldP spid="6" grpId="0"/>
      <p:bldP spid="10242" grpId="0"/>
      <p:bldP spid="1024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/>
          </p:cNvPr>
          <p:cNvSpPr txBox="1">
            <a:spLocks noChangeArrowheads="1"/>
          </p:cNvSpPr>
          <p:nvPr/>
        </p:nvSpPr>
        <p:spPr>
          <a:xfrm>
            <a:off x="381000" y="228600"/>
            <a:ext cx="4800600" cy="6858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楷体_GB2312" pitchFamily="49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楷体_GB2312" pitchFamily="49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楷体_GB2312" pitchFamily="49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楷体_GB2312" pitchFamily="49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楷体_GB2312" pitchFamily="49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楷体_GB2312" pitchFamily="49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楷体_GB2312" pitchFamily="49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楷体_GB2312" pitchFamily="49" charset="-122"/>
              </a:defRPr>
            </a:lvl9pPr>
          </a:lstStyle>
          <a:p>
            <a:pPr eaLnBrk="1" hangingPunct="1">
              <a:defRPr/>
            </a:pPr>
            <a:r>
              <a:rPr kumimoji="1" lang="en-US" altLang="zh-CN" sz="3200" kern="0" dirty="0">
                <a:solidFill>
                  <a:schemeClr val="accent1"/>
                </a:solidFill>
              </a:rPr>
              <a:t>11.2  </a:t>
            </a:r>
            <a:r>
              <a:rPr kumimoji="1" lang="zh-CN" altLang="en-US" sz="3200" kern="0" dirty="0">
                <a:solidFill>
                  <a:schemeClr val="accent1"/>
                </a:solidFill>
              </a:rPr>
              <a:t>类与对象</a:t>
            </a:r>
            <a:endParaRPr kumimoji="1" lang="en-US" altLang="zh-CN" sz="3200" kern="0" dirty="0">
              <a:solidFill>
                <a:schemeClr val="accent1"/>
              </a:solidFill>
            </a:endParaRPr>
          </a:p>
        </p:txBody>
      </p:sp>
      <p:sp>
        <p:nvSpPr>
          <p:cNvPr id="10243" name="Rectangle 2"/>
          <p:cNvSpPr txBox="1">
            <a:spLocks noChangeArrowheads="1"/>
          </p:cNvSpPr>
          <p:nvPr/>
        </p:nvSpPr>
        <p:spPr bwMode="auto">
          <a:xfrm>
            <a:off x="2133600" y="1295400"/>
            <a:ext cx="4876800" cy="97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b="1" dirty="0">
                <a:latin typeface="Tahoma" pitchFamily="34" charset="0"/>
                <a:ea typeface="楷体_GB2312" pitchFamily="49" charset="-122"/>
              </a:rPr>
              <a:t>对象名</a:t>
            </a:r>
            <a:r>
              <a:rPr lang="en-US" altLang="zh-CN" b="1" dirty="0">
                <a:latin typeface="Tahoma" pitchFamily="34" charset="0"/>
                <a:ea typeface="楷体_GB2312" pitchFamily="49" charset="-122"/>
              </a:rPr>
              <a:t>=</a:t>
            </a:r>
            <a:r>
              <a:rPr lang="zh-CN" altLang="en-US" b="1" dirty="0">
                <a:latin typeface="Tahoma" pitchFamily="34" charset="0"/>
                <a:ea typeface="楷体_GB2312" pitchFamily="49" charset="-122"/>
              </a:rPr>
              <a:t>类名（参数列表）</a:t>
            </a:r>
          </a:p>
        </p:txBody>
      </p:sp>
      <p:sp>
        <p:nvSpPr>
          <p:cNvPr id="6" name="矩形 5"/>
          <p:cNvSpPr/>
          <p:nvPr/>
        </p:nvSpPr>
        <p:spPr>
          <a:xfrm>
            <a:off x="457200" y="914400"/>
            <a:ext cx="35173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C00000"/>
                </a:solidFill>
                <a:latin typeface="+mj-ea"/>
                <a:ea typeface="+mj-ea"/>
              </a:rPr>
              <a:t>2. </a:t>
            </a:r>
            <a:r>
              <a:rPr lang="zh-CN" altLang="en-US" sz="2800" dirty="0">
                <a:solidFill>
                  <a:srgbClr val="C00000"/>
                </a:solidFill>
                <a:latin typeface="+mj-ea"/>
                <a:ea typeface="+mj-ea"/>
              </a:rPr>
              <a:t>对象的创建和使用</a:t>
            </a:r>
          </a:p>
        </p:txBody>
      </p:sp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-76200" y="1905000"/>
            <a:ext cx="797166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667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【</a:t>
            </a:r>
            <a:r>
              <a:rPr kumimoji="0" lang="zh-CN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例</a:t>
            </a:r>
            <a:r>
              <a:rPr kumimoji="0" lang="en-US" altLang="zh-CN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11.3】</a:t>
            </a:r>
            <a:r>
              <a:rPr kumimoji="0" lang="zh-CN" altLang="en-US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对例</a:t>
            </a:r>
            <a:r>
              <a:rPr kumimoji="0" lang="en-US" altLang="zh-CN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11.1</a:t>
            </a:r>
            <a:r>
              <a:rPr kumimoji="0" lang="zh-CN" altLang="en-US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中定义的类进行对象的创建与使用。</a:t>
            </a:r>
            <a:endParaRPr kumimoji="0" lang="zh-CN" altLang="en-US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graphicFrame>
        <p:nvGraphicFramePr>
          <p:cNvPr id="10" name="表格 9">
            <a:extLst>
              <a:ext uri="{FF2B5EF4-FFF2-40B4-BE49-F238E27FC236}">
                <a16:creationId xmlns:a16="http://schemas.microsoft.com/office/drawing/2014/main" id="{4E37A5CC-26B0-4F37-B4E3-022C4C4A72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4497969"/>
              </p:ext>
            </p:extLst>
          </p:nvPr>
        </p:nvGraphicFramePr>
        <p:xfrm>
          <a:off x="1342269" y="2649537"/>
          <a:ext cx="6553200" cy="23861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53200">
                  <a:extLst>
                    <a:ext uri="{9D8B030D-6E8A-4147-A177-3AD203B41FA5}">
                      <a16:colId xmlns:a16="http://schemas.microsoft.com/office/drawing/2014/main" val="1753676354"/>
                    </a:ext>
                  </a:extLst>
                </a:gridCol>
              </a:tblGrid>
              <a:tr h="429308">
                <a:tc>
                  <a:txBody>
                    <a:bodyPr/>
                    <a:lstStyle/>
                    <a:p>
                      <a:pPr algn="l"/>
                      <a:r>
                        <a:rPr lang="zh-CN" altLang="en-US" sz="2400" b="1" dirty="0">
                          <a:solidFill>
                            <a:schemeClr val="tx1"/>
                          </a:solidFill>
                        </a:rPr>
                        <a:t>程序代码：</a:t>
                      </a:r>
                    </a:p>
                  </a:txBody>
                  <a:tcPr marT="45727" marB="45727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6029816"/>
                  </a:ext>
                </a:extLst>
              </a:tr>
              <a:tr h="914386">
                <a:tc>
                  <a:txBody>
                    <a:bodyPr/>
                    <a:lstStyle/>
                    <a:p>
                      <a:r>
                        <a:rPr lang="en-US" altLang="zh-CN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cat = Cat()               #</a:t>
                      </a:r>
                      <a:r>
                        <a:rPr lang="zh-CN" altLang="en-US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创建对象</a:t>
                      </a:r>
                    </a:p>
                    <a:p>
                      <a:r>
                        <a:rPr lang="en-US" altLang="zh-CN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cat. describe()         #</a:t>
                      </a:r>
                      <a:r>
                        <a:rPr lang="zh-CN" altLang="en-US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调用成员方法</a:t>
                      </a:r>
                    </a:p>
                  </a:txBody>
                  <a:tcPr marT="45727" marB="45727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3792616"/>
                  </a:ext>
                </a:extLst>
              </a:tr>
              <a:tr h="429308">
                <a:tc>
                  <a:txBody>
                    <a:bodyPr/>
                    <a:lstStyle/>
                    <a:p>
                      <a:pPr algn="l"/>
                      <a:r>
                        <a:rPr lang="zh-CN" altLang="en-US" sz="2400" b="1" dirty="0">
                          <a:solidFill>
                            <a:schemeClr val="tx1"/>
                          </a:solidFill>
                        </a:rPr>
                        <a:t>运行结果：</a:t>
                      </a:r>
                    </a:p>
                  </a:txBody>
                  <a:tcPr marT="45727" marB="45727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5409932"/>
                  </a:ext>
                </a:extLst>
              </a:tr>
              <a:tr h="55733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altLang="zh-CN" sz="2400" b="1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This is a cat</a:t>
                      </a:r>
                    </a:p>
                  </a:txBody>
                  <a:tcPr marT="45727" marB="45727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8346816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/>
      <p:bldP spid="6" grpId="0"/>
      <p:bldP spid="92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/>
          </p:cNvPr>
          <p:cNvSpPr txBox="1">
            <a:spLocks noChangeArrowheads="1"/>
          </p:cNvSpPr>
          <p:nvPr/>
        </p:nvSpPr>
        <p:spPr>
          <a:xfrm>
            <a:off x="381000" y="228600"/>
            <a:ext cx="4800600" cy="6858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楷体_GB2312" pitchFamily="49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楷体_GB2312" pitchFamily="49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楷体_GB2312" pitchFamily="49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楷体_GB2312" pitchFamily="49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楷体_GB2312" pitchFamily="49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楷体_GB2312" pitchFamily="49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楷体_GB2312" pitchFamily="49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楷体_GB2312" pitchFamily="49" charset="-122"/>
              </a:defRPr>
            </a:lvl9pPr>
          </a:lstStyle>
          <a:p>
            <a:pPr eaLnBrk="1" hangingPunct="1">
              <a:defRPr/>
            </a:pPr>
            <a:r>
              <a:rPr kumimoji="1" lang="en-US" altLang="zh-CN" sz="3200" kern="0" dirty="0">
                <a:solidFill>
                  <a:schemeClr val="accent1"/>
                </a:solidFill>
              </a:rPr>
              <a:t>11.2  </a:t>
            </a:r>
            <a:r>
              <a:rPr kumimoji="1" lang="zh-CN" altLang="en-US" sz="3200" kern="0" dirty="0">
                <a:solidFill>
                  <a:schemeClr val="accent1"/>
                </a:solidFill>
              </a:rPr>
              <a:t>类与对象</a:t>
            </a:r>
            <a:endParaRPr kumimoji="1" lang="en-US" altLang="zh-CN" sz="3200" kern="0" dirty="0">
              <a:solidFill>
                <a:schemeClr val="accent1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990600" y="1097340"/>
            <a:ext cx="9220200" cy="1131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 err="1"/>
              <a:t>isinstance</a:t>
            </a:r>
            <a:r>
              <a:rPr lang="en-US" altLang="zh-CN" dirty="0"/>
              <a:t> () </a:t>
            </a:r>
            <a:r>
              <a:rPr lang="zh-CN" altLang="zh-CN" dirty="0"/>
              <a:t>来判断一个对象是否是已知类的实例</a:t>
            </a:r>
            <a:r>
              <a:rPr lang="zh-CN" altLang="en-US" dirty="0"/>
              <a:t>，其语法如下：</a:t>
            </a:r>
            <a:endParaRPr lang="en-US" altLang="zh-CN" dirty="0"/>
          </a:p>
          <a:p>
            <a:pPr>
              <a:lnSpc>
                <a:spcPct val="150000"/>
              </a:lnSpc>
            </a:pPr>
            <a:r>
              <a:rPr lang="en-US" altLang="zh-CN" dirty="0"/>
              <a:t>           </a:t>
            </a:r>
            <a:r>
              <a:rPr lang="en-US" altLang="zh-CN" dirty="0" err="1"/>
              <a:t>isinstance</a:t>
            </a:r>
            <a:r>
              <a:rPr lang="en-US" altLang="zh-CN" dirty="0"/>
              <a:t> ( object, </a:t>
            </a:r>
            <a:r>
              <a:rPr lang="en-US" altLang="zh-CN" dirty="0" err="1"/>
              <a:t>classinfo</a:t>
            </a:r>
            <a:r>
              <a:rPr lang="en-US" altLang="zh-CN" dirty="0"/>
              <a:t> )</a:t>
            </a:r>
            <a:endParaRPr lang="zh-CN" altLang="en-US" dirty="0"/>
          </a:p>
        </p:txBody>
      </p:sp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990600" y="3059153"/>
            <a:ext cx="4806462" cy="15696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667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宋体" pitchFamily="2" charset="-122"/>
                <a:cs typeface="Courier New" pitchFamily="49" charset="0"/>
              </a:rPr>
              <a:t>&gt;&gt;</a:t>
            </a:r>
            <a:r>
              <a:rPr kumimoji="0" lang="en-US" altLang="zh-CN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宋体" pitchFamily="2" charset="-122"/>
                <a:cs typeface="Courier New" pitchFamily="49" charset="0"/>
              </a:rPr>
              <a:t>isinstance</a:t>
            </a:r>
            <a:r>
              <a:rPr kumimoji="0" lang="en-US" altLang="zh-CN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宋体" pitchFamily="2" charset="-122"/>
                <a:cs typeface="Courier New" pitchFamily="49" charset="0"/>
              </a:rPr>
              <a:t> (cat, Cat)</a:t>
            </a:r>
            <a:endParaRPr kumimoji="0" lang="en-US" altLang="zh-CN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  <a:p>
            <a:pPr marL="0" marR="0" lvl="0" indent="2667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宋体" pitchFamily="2" charset="-122"/>
                <a:cs typeface="Courier New" pitchFamily="49" charset="0"/>
              </a:rPr>
              <a:t>True</a:t>
            </a:r>
            <a:endParaRPr kumimoji="0" lang="en-US" altLang="zh-CN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  <a:p>
            <a:pPr marL="0" marR="0" lvl="0" indent="2667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宋体" pitchFamily="2" charset="-122"/>
                <a:cs typeface="Courier New" pitchFamily="49" charset="0"/>
              </a:rPr>
              <a:t>&gt;&gt;</a:t>
            </a:r>
            <a:r>
              <a:rPr kumimoji="0" lang="en-US" altLang="zh-CN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宋体" pitchFamily="2" charset="-122"/>
                <a:cs typeface="Courier New" pitchFamily="49" charset="0"/>
              </a:rPr>
              <a:t>isinstance</a:t>
            </a:r>
            <a:r>
              <a:rPr kumimoji="0" lang="en-US" altLang="zh-CN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宋体" pitchFamily="2" charset="-122"/>
                <a:cs typeface="Courier New" pitchFamily="49" charset="0"/>
              </a:rPr>
              <a:t> (cat, </a:t>
            </a:r>
            <a:r>
              <a:rPr kumimoji="0" lang="en-US" altLang="zh-CN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宋体" pitchFamily="2" charset="-122"/>
                <a:cs typeface="Courier New" pitchFamily="49" charset="0"/>
              </a:rPr>
              <a:t>str</a:t>
            </a:r>
            <a:r>
              <a:rPr kumimoji="0" lang="en-US" altLang="zh-CN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宋体" pitchFamily="2" charset="-122"/>
                <a:cs typeface="Courier New" pitchFamily="49" charset="0"/>
              </a:rPr>
              <a:t>)</a:t>
            </a:r>
            <a:endParaRPr kumimoji="0" lang="en-US" altLang="zh-CN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  <a:p>
            <a:pPr marL="0" marR="0" lvl="0" indent="2667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宋体" pitchFamily="2" charset="-122"/>
                <a:cs typeface="Courier New" pitchFamily="49" charset="0"/>
              </a:rPr>
              <a:t>False</a:t>
            </a:r>
            <a:endParaRPr kumimoji="0" lang="en-US" altLang="zh-CN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226F7662-2E45-434C-A104-E586422EA672}"/>
              </a:ext>
            </a:extLst>
          </p:cNvPr>
          <p:cNvSpPr/>
          <p:nvPr/>
        </p:nvSpPr>
        <p:spPr>
          <a:xfrm>
            <a:off x="767862" y="2414548"/>
            <a:ext cx="47330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266700" eaLnBrk="1" hangingPunct="1"/>
            <a:r>
              <a:rPr kumimoji="0" lang="zh-CN" altLang="zh-CN" dirty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【例</a:t>
            </a:r>
            <a:r>
              <a:rPr kumimoji="0" lang="en-US" altLang="zh-CN" dirty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11.4】</a:t>
            </a:r>
            <a:r>
              <a:rPr kumimoji="0" lang="zh-CN" altLang="en-US" dirty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内置函数</a:t>
            </a:r>
            <a:r>
              <a:rPr kumimoji="0" lang="en-US" altLang="zh-CN" dirty="0" err="1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isinstance</a:t>
            </a:r>
            <a:r>
              <a:rPr kumimoji="0" lang="zh-CN" altLang="en-US" dirty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。</a:t>
            </a:r>
            <a:endParaRPr kumimoji="0" lang="zh-CN" altLang="en-US" dirty="0">
              <a:ea typeface="宋体" pitchFamily="2" charset="-122"/>
              <a:cs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7109890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218" grpId="0" animBg="1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/>
          </p:cNvPr>
          <p:cNvSpPr txBox="1">
            <a:spLocks noChangeArrowheads="1"/>
          </p:cNvSpPr>
          <p:nvPr/>
        </p:nvSpPr>
        <p:spPr>
          <a:xfrm>
            <a:off x="254000" y="228600"/>
            <a:ext cx="3479800" cy="6858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楷体_GB2312" pitchFamily="49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楷体_GB2312" pitchFamily="49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楷体_GB2312" pitchFamily="49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楷体_GB2312" pitchFamily="49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楷体_GB2312" pitchFamily="49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楷体_GB2312" pitchFamily="49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楷体_GB2312" pitchFamily="49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楷体_GB2312" pitchFamily="49" charset="-122"/>
              </a:defRPr>
            </a:lvl9pPr>
          </a:lstStyle>
          <a:p>
            <a:pPr eaLnBrk="1" hangingPunct="1">
              <a:defRPr/>
            </a:pPr>
            <a:r>
              <a:rPr kumimoji="1" lang="en-US" altLang="zh-CN" sz="3200" kern="0" dirty="0">
                <a:solidFill>
                  <a:srgbClr val="006699"/>
                </a:solidFill>
                <a:latin typeface="+mj-ea"/>
              </a:rPr>
              <a:t>11.3 </a:t>
            </a:r>
            <a:r>
              <a:rPr kumimoji="1" lang="zh-CN" altLang="en-US" sz="3200" kern="0" dirty="0">
                <a:solidFill>
                  <a:srgbClr val="006699"/>
                </a:solidFill>
                <a:latin typeface="+mj-ea"/>
              </a:rPr>
              <a:t>属性与方法</a:t>
            </a:r>
            <a:endParaRPr kumimoji="1" lang="en-US" altLang="zh-CN" sz="3200" kern="0" dirty="0">
              <a:solidFill>
                <a:srgbClr val="006699"/>
              </a:solidFill>
              <a:latin typeface="+mj-ea"/>
            </a:endParaRPr>
          </a:p>
        </p:txBody>
      </p:sp>
      <p:sp>
        <p:nvSpPr>
          <p:cNvPr id="11267" name="Rectangle 2"/>
          <p:cNvSpPr txBox="1">
            <a:spLocks noChangeArrowheads="1"/>
          </p:cNvSpPr>
          <p:nvPr/>
        </p:nvSpPr>
        <p:spPr bwMode="auto">
          <a:xfrm>
            <a:off x="254000" y="1090614"/>
            <a:ext cx="2565400" cy="97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14350" indent="-514350">
              <a:lnSpc>
                <a:spcPct val="150000"/>
              </a:lnSpc>
              <a:buFontTx/>
              <a:buAutoNum type="arabicPeriod"/>
            </a:pPr>
            <a:r>
              <a:rPr lang="zh-CN" altLang="en-US" sz="2800" b="1" dirty="0">
                <a:solidFill>
                  <a:srgbClr val="C00000"/>
                </a:solidFill>
                <a:latin typeface="Tahoma" pitchFamily="34" charset="0"/>
                <a:ea typeface="楷体_GB2312" pitchFamily="49" charset="-122"/>
              </a:rPr>
              <a:t>实例属性</a:t>
            </a:r>
            <a:endParaRPr lang="en-US" altLang="zh-CN" sz="2800" b="1" dirty="0">
              <a:solidFill>
                <a:srgbClr val="C00000"/>
              </a:solidFill>
              <a:latin typeface="Tahoma" pitchFamily="34" charset="0"/>
              <a:ea typeface="楷体_GB2312" pitchFamily="49" charset="-122"/>
            </a:endParaRPr>
          </a:p>
        </p:txBody>
      </p:sp>
      <p:sp>
        <p:nvSpPr>
          <p:cNvPr id="5" name="Rectangle 35"/>
          <p:cNvSpPr>
            <a:spLocks noChangeArrowheads="1"/>
          </p:cNvSpPr>
          <p:nvPr/>
        </p:nvSpPr>
        <p:spPr bwMode="auto">
          <a:xfrm>
            <a:off x="162169" y="2626344"/>
            <a:ext cx="5095631" cy="2048510"/>
          </a:xfrm>
          <a:prstGeom prst="rect">
            <a:avLst/>
          </a:prstGeom>
          <a:solidFill>
            <a:srgbClr val="CCECFF"/>
          </a:solidFill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3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en-US" altLang="zh-CN" sz="2400" b="1" dirty="0">
                <a:ea typeface="楷体_GB2312" pitchFamily="49" charset="-122"/>
              </a:rPr>
              <a:t>&gt;&gt;&gt;class cat:</a:t>
            </a:r>
          </a:p>
          <a:p>
            <a:pPr>
              <a:lnSpc>
                <a:spcPct val="120000"/>
              </a:lnSpc>
              <a:spcBef>
                <a:spcPct val="3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en-US" altLang="zh-CN" sz="2400" b="1" dirty="0">
                <a:ea typeface="楷体_GB2312" pitchFamily="49" charset="-122"/>
              </a:rPr>
              <a:t>&gt;&gt;&gt;	def __</a:t>
            </a:r>
            <a:r>
              <a:rPr lang="en-US" altLang="zh-CN" sz="2400" b="1" dirty="0" err="1">
                <a:ea typeface="楷体_GB2312" pitchFamily="49" charset="-122"/>
              </a:rPr>
              <a:t>init</a:t>
            </a:r>
            <a:r>
              <a:rPr lang="en-US" altLang="zh-CN" sz="2400" b="1" dirty="0">
                <a:ea typeface="楷体_GB2312" pitchFamily="49" charset="-122"/>
              </a:rPr>
              <a:t>__(self, s):</a:t>
            </a:r>
          </a:p>
          <a:p>
            <a:pPr>
              <a:lnSpc>
                <a:spcPct val="120000"/>
              </a:lnSpc>
              <a:spcBef>
                <a:spcPct val="3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en-US" altLang="zh-CN" sz="2400" b="1" dirty="0">
                <a:ea typeface="楷体_GB2312" pitchFamily="49" charset="-122"/>
              </a:rPr>
              <a:t>&gt;&gt;&gt;	this.name = s	#</a:t>
            </a:r>
            <a:r>
              <a:rPr lang="zh-CN" altLang="en-US" sz="2400" b="1" dirty="0">
                <a:ea typeface="楷体_GB2312" pitchFamily="49" charset="-122"/>
              </a:rPr>
              <a:t>定义实例属性</a:t>
            </a:r>
          </a:p>
        </p:txBody>
      </p:sp>
      <p:sp>
        <p:nvSpPr>
          <p:cNvPr id="11269" name="Rectangle 2"/>
          <p:cNvSpPr txBox="1">
            <a:spLocks noChangeArrowheads="1"/>
          </p:cNvSpPr>
          <p:nvPr/>
        </p:nvSpPr>
        <p:spPr bwMode="auto">
          <a:xfrm>
            <a:off x="5478748" y="838200"/>
            <a:ext cx="2563283" cy="97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rgbClr val="C00000"/>
                </a:solidFill>
                <a:latin typeface="Tahoma" pitchFamily="34" charset="0"/>
                <a:ea typeface="楷体_GB2312" pitchFamily="49" charset="-122"/>
              </a:rPr>
              <a:t>2. </a:t>
            </a:r>
            <a:r>
              <a:rPr lang="zh-CN" altLang="en-US" sz="2800" b="1" dirty="0">
                <a:solidFill>
                  <a:srgbClr val="C00000"/>
                </a:solidFill>
                <a:latin typeface="Tahoma" pitchFamily="34" charset="0"/>
                <a:ea typeface="楷体_GB2312" pitchFamily="49" charset="-122"/>
              </a:rPr>
              <a:t>类属性</a:t>
            </a:r>
            <a:endParaRPr lang="en-US" altLang="zh-CN" sz="2800" b="1" dirty="0">
              <a:solidFill>
                <a:srgbClr val="C00000"/>
              </a:solidFill>
              <a:latin typeface="Tahoma" pitchFamily="34" charset="0"/>
              <a:ea typeface="楷体_GB2312" pitchFamily="49" charset="-122"/>
            </a:endParaRPr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70EB8F0C-988B-4AA7-99BD-414175B703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147000"/>
              </p:ext>
            </p:extLst>
          </p:nvPr>
        </p:nvGraphicFramePr>
        <p:xfrm>
          <a:off x="5476631" y="2535202"/>
          <a:ext cx="6553200" cy="41235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53200">
                  <a:extLst>
                    <a:ext uri="{9D8B030D-6E8A-4147-A177-3AD203B41FA5}">
                      <a16:colId xmlns:a16="http://schemas.microsoft.com/office/drawing/2014/main" val="1753676354"/>
                    </a:ext>
                  </a:extLst>
                </a:gridCol>
              </a:tblGrid>
              <a:tr h="429308">
                <a:tc>
                  <a:txBody>
                    <a:bodyPr/>
                    <a:lstStyle/>
                    <a:p>
                      <a:pPr algn="l"/>
                      <a:r>
                        <a:rPr lang="zh-CN" altLang="en-US" sz="2400" b="1" dirty="0">
                          <a:solidFill>
                            <a:schemeClr val="tx1"/>
                          </a:solidFill>
                        </a:rPr>
                        <a:t>程序代码：</a:t>
                      </a:r>
                    </a:p>
                  </a:txBody>
                  <a:tcPr marT="45727" marB="45727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6029816"/>
                  </a:ext>
                </a:extLst>
              </a:tr>
              <a:tr h="914386">
                <a:tc>
                  <a:txBody>
                    <a:bodyPr/>
                    <a:lstStyle/>
                    <a:p>
                      <a:r>
                        <a:rPr lang="en-US" altLang="zh-CN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class Cat:</a:t>
                      </a:r>
                    </a:p>
                    <a:p>
                      <a:r>
                        <a:rPr lang="en-US" altLang="zh-CN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size = ‘ small ’	                  #</a:t>
                      </a:r>
                      <a:r>
                        <a:rPr lang="zh-CN" altLang="en-US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定义类属性</a:t>
                      </a:r>
                    </a:p>
                    <a:p>
                      <a:r>
                        <a:rPr lang="zh-CN" altLang="en-US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</a:t>
                      </a:r>
                      <a:r>
                        <a:rPr lang="en-US" altLang="zh-CN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def __</a:t>
                      </a:r>
                      <a:r>
                        <a:rPr lang="en-US" altLang="zh-CN" sz="24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init</a:t>
                      </a:r>
                      <a:r>
                        <a:rPr lang="en-US" altLang="zh-CN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__( self, s ):</a:t>
                      </a:r>
                    </a:p>
                    <a:p>
                      <a:r>
                        <a:rPr lang="en-US" altLang="zh-CN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self.name = s           #</a:t>
                      </a:r>
                      <a:r>
                        <a:rPr lang="zh-CN" altLang="en-US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定义实例属性</a:t>
                      </a:r>
                    </a:p>
                    <a:p>
                      <a:r>
                        <a:rPr lang="zh-CN" altLang="en-US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</a:t>
                      </a:r>
                      <a:r>
                        <a:rPr lang="en-US" altLang="zh-CN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cat1 = Cat( ‘mi‘ )</a:t>
                      </a:r>
                    </a:p>
                    <a:p>
                      <a:r>
                        <a:rPr lang="en-US" altLang="zh-CN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cat2 = Cat( ‘</a:t>
                      </a:r>
                      <a:r>
                        <a:rPr lang="en-US" altLang="zh-CN" sz="24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mao</a:t>
                      </a:r>
                      <a:r>
                        <a:rPr lang="en-US" altLang="zh-CN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’ )</a:t>
                      </a:r>
                    </a:p>
                    <a:p>
                      <a:r>
                        <a:rPr lang="en-US" altLang="zh-CN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print( cat1.name, </a:t>
                      </a:r>
                      <a:r>
                        <a:rPr lang="en-US" altLang="zh-CN" sz="24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Cat.size</a:t>
                      </a:r>
                      <a:r>
                        <a:rPr lang="en-US" altLang="zh-CN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)</a:t>
                      </a:r>
                    </a:p>
                  </a:txBody>
                  <a:tcPr marT="45727" marB="45727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3792616"/>
                  </a:ext>
                </a:extLst>
              </a:tr>
              <a:tr h="429308">
                <a:tc>
                  <a:txBody>
                    <a:bodyPr/>
                    <a:lstStyle/>
                    <a:p>
                      <a:pPr algn="l"/>
                      <a:r>
                        <a:rPr lang="zh-CN" altLang="en-US" sz="2400" b="1" dirty="0">
                          <a:solidFill>
                            <a:schemeClr val="tx1"/>
                          </a:solidFill>
                        </a:rPr>
                        <a:t>运行结果：</a:t>
                      </a:r>
                    </a:p>
                  </a:txBody>
                  <a:tcPr marT="45727" marB="45727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5409932"/>
                  </a:ext>
                </a:extLst>
              </a:tr>
              <a:tr h="55733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altLang="zh-CN" sz="2400" b="1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mi   small</a:t>
                      </a:r>
                    </a:p>
                  </a:txBody>
                  <a:tcPr marT="45727" marB="45727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8346816"/>
                  </a:ext>
                </a:extLst>
              </a:tr>
            </a:tbl>
          </a:graphicData>
        </a:graphic>
      </p:graphicFrame>
      <p:sp>
        <p:nvSpPr>
          <p:cNvPr id="2" name="矩形 1">
            <a:extLst>
              <a:ext uri="{FF2B5EF4-FFF2-40B4-BE49-F238E27FC236}">
                <a16:creationId xmlns:a16="http://schemas.microsoft.com/office/drawing/2014/main" id="{F304F0E2-33B2-4996-8C81-B4552FF74727}"/>
              </a:ext>
            </a:extLst>
          </p:cNvPr>
          <p:cNvSpPr/>
          <p:nvPr/>
        </p:nvSpPr>
        <p:spPr>
          <a:xfrm>
            <a:off x="5446457" y="1905000"/>
            <a:ext cx="46881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66700" algn="just">
              <a:spcAft>
                <a:spcPts val="0"/>
              </a:spcAft>
            </a:pPr>
            <a:r>
              <a:rPr lang="zh-CN" altLang="zh-CN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【例</a:t>
            </a:r>
            <a:r>
              <a:rPr lang="en-US" altLang="zh-CN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11.6</a:t>
            </a:r>
            <a:r>
              <a:rPr lang="zh-CN" altLang="zh-CN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】类属性定义与使用。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EEB87E49-7727-4440-B7C3-241C1974A768}"/>
              </a:ext>
            </a:extLst>
          </p:cNvPr>
          <p:cNvSpPr/>
          <p:nvPr/>
        </p:nvSpPr>
        <p:spPr>
          <a:xfrm>
            <a:off x="242277" y="2009132"/>
            <a:ext cx="31813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【例</a:t>
            </a:r>
            <a:r>
              <a:rPr lang="en-US" altLang="zh-CN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11.5</a:t>
            </a:r>
            <a:r>
              <a:rPr lang="zh-CN" altLang="zh-CN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】实例属性。</a:t>
            </a:r>
            <a:endParaRPr lang="zh-CN" altLang="en-US" dirty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267" grpId="0" build="p"/>
      <p:bldP spid="5" grpId="0" animBg="1"/>
      <p:bldP spid="1126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&quot;97dab091-c7d4-49ab-ba9e-e4bd67397aa5&quot;,&quot;Name&quot;:null,&quot;Kind&quot;:&quot;Custom&quot;,&quot;OldGuidesSetting&quot;:{&quot;HeaderHeight&quot;:0.0,&quot;FooterHeight&quot;:0.0,&quot;SideMargin&quot;:0.0,&quot;TopMargin&quot;:0.0,&quot;BottomMargin&quot;:0.0,&quot;IntervalMargin&quot;:0.0}}"/>
</p:tagLst>
</file>

<file path=ppt/theme/theme1.xml><?xml version="1.0" encoding="utf-8"?>
<a:theme xmlns:a="http://schemas.openxmlformats.org/drawingml/2006/main" name="自定义设计方案">
  <a:themeElements>
    <a:clrScheme name="自定义设计方案 1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249A2"/>
      </a:accent1>
      <a:accent2>
        <a:srgbClr val="0069B7"/>
      </a:accent2>
      <a:accent3>
        <a:srgbClr val="2299CC"/>
      </a:accent3>
      <a:accent4>
        <a:srgbClr val="FA9E00"/>
      </a:accent4>
      <a:accent5>
        <a:srgbClr val="A11830"/>
      </a:accent5>
      <a:accent6>
        <a:srgbClr val="797A7A"/>
      </a:accent6>
      <a:hlink>
        <a:srgbClr val="4472C4"/>
      </a:hlink>
      <a:folHlink>
        <a:srgbClr val="BFBFBF"/>
      </a:folHlink>
    </a:clrScheme>
    <a:fontScheme name="dl35iud5">
      <a:majorFont>
        <a:latin typeface="Times New Roman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FF"/>
        </a:solidFill>
        <a:ln w="9525" cap="flat" cmpd="sng" algn="ctr">
          <a:solidFill>
            <a:srgbClr val="0000FF"/>
          </a:solidFill>
          <a:prstDash val="solid"/>
          <a:round/>
          <a:headEnd type="none" w="med" len="med"/>
          <a:tailEnd type="none" w="med" len="med"/>
        </a:ln>
        <a:effectLst>
          <a:prstShdw prst="shdw17" dist="17961" dir="2700000">
            <a:srgbClr val="0000FF">
              <a:gamma/>
              <a:shade val="60000"/>
              <a:invGamma/>
            </a:srgbClr>
          </a:prstShdw>
        </a:effec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20000"/>
          </a:lnSpc>
          <a:spcBef>
            <a:spcPct val="30000"/>
          </a:spcBef>
          <a:spcAft>
            <a:spcPct val="0"/>
          </a:spcAft>
          <a:buClr>
            <a:schemeClr val="bg2"/>
          </a:buClr>
          <a:buSzPct val="75000"/>
          <a:buFont typeface="Wingdings" pitchFamily="2" charset="2"/>
          <a:buNone/>
          <a:tabLst/>
          <a:defRPr kumimoji="1" lang="zh-CN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楷体_GB2312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FF"/>
        </a:solidFill>
        <a:ln w="9525" cap="flat" cmpd="sng" algn="ctr">
          <a:solidFill>
            <a:srgbClr val="0000FF"/>
          </a:solidFill>
          <a:prstDash val="solid"/>
          <a:round/>
          <a:headEnd type="none" w="med" len="med"/>
          <a:tailEnd type="none" w="med" len="med"/>
        </a:ln>
        <a:effectLst>
          <a:prstShdw prst="shdw17" dist="17961" dir="2700000">
            <a:srgbClr val="0000FF">
              <a:gamma/>
              <a:shade val="60000"/>
              <a:invGamma/>
            </a:srgbClr>
          </a:prstShdw>
        </a:effec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20000"/>
          </a:lnSpc>
          <a:spcBef>
            <a:spcPct val="30000"/>
          </a:spcBef>
          <a:spcAft>
            <a:spcPct val="0"/>
          </a:spcAft>
          <a:buClr>
            <a:schemeClr val="bg2"/>
          </a:buClr>
          <a:buSzPct val="75000"/>
          <a:buFont typeface="Wingdings" pitchFamily="2" charset="2"/>
          <a:buNone/>
          <a:tabLst/>
          <a:defRPr kumimoji="1" lang="zh-CN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楷体_GB2312" pitchFamily="49" charset="-122"/>
          </a:defRPr>
        </a:defPPr>
      </a:lstStyle>
    </a:lnDef>
  </a:objectDefaults>
  <a:extraClrSchemeLst>
    <a:extraClrScheme>
      <a:clrScheme name="自定义设计方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Pixel">
  <a:themeElements>
    <a:clrScheme name="Pixel 12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249A2"/>
      </a:accent1>
      <a:accent2>
        <a:srgbClr val="0069B7"/>
      </a:accent2>
      <a:accent3>
        <a:srgbClr val="2299CC"/>
      </a:accent3>
      <a:accent4>
        <a:srgbClr val="FA9E00"/>
      </a:accent4>
      <a:accent5>
        <a:srgbClr val="A11830"/>
      </a:accent5>
      <a:accent6>
        <a:srgbClr val="797A7A"/>
      </a:accent6>
      <a:hlink>
        <a:srgbClr val="4472C4"/>
      </a:hlink>
      <a:folHlink>
        <a:srgbClr val="BFBFBF"/>
      </a:folHlink>
    </a:clrScheme>
    <a:fontScheme name="dl35iud5">
      <a:majorFont>
        <a:latin typeface="Times New Roman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FF"/>
        </a:solidFill>
        <a:ln w="9525" cap="flat" cmpd="sng" algn="ctr">
          <a:solidFill>
            <a:srgbClr val="0000FF"/>
          </a:solidFill>
          <a:prstDash val="solid"/>
          <a:round/>
          <a:headEnd type="none" w="med" len="med"/>
          <a:tailEnd type="none" w="med" len="med"/>
        </a:ln>
        <a:effectLst>
          <a:prstShdw prst="shdw17" dist="17961" dir="2700000">
            <a:srgbClr val="0000FF">
              <a:gamma/>
              <a:shade val="60000"/>
              <a:invGamma/>
            </a:srgbClr>
          </a:prstShdw>
        </a:effec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20000"/>
          </a:lnSpc>
          <a:spcBef>
            <a:spcPct val="30000"/>
          </a:spcBef>
          <a:spcAft>
            <a:spcPct val="0"/>
          </a:spcAft>
          <a:buClr>
            <a:schemeClr val="bg2"/>
          </a:buClr>
          <a:buSzPct val="75000"/>
          <a:buFont typeface="Wingdings" pitchFamily="2" charset="2"/>
          <a:buNone/>
          <a:tabLst/>
          <a:defRPr kumimoji="1" lang="zh-CN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楷体_GB2312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FF"/>
        </a:solidFill>
        <a:ln w="9525" cap="flat" cmpd="sng" algn="ctr">
          <a:solidFill>
            <a:srgbClr val="0000FF"/>
          </a:solidFill>
          <a:prstDash val="solid"/>
          <a:round/>
          <a:headEnd type="none" w="med" len="med"/>
          <a:tailEnd type="none" w="med" len="med"/>
        </a:ln>
        <a:effectLst>
          <a:prstShdw prst="shdw17" dist="17961" dir="2700000">
            <a:srgbClr val="0000FF">
              <a:gamma/>
              <a:shade val="60000"/>
              <a:invGamma/>
            </a:srgbClr>
          </a:prstShdw>
        </a:effec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20000"/>
          </a:lnSpc>
          <a:spcBef>
            <a:spcPct val="30000"/>
          </a:spcBef>
          <a:spcAft>
            <a:spcPct val="0"/>
          </a:spcAft>
          <a:buClr>
            <a:schemeClr val="bg2"/>
          </a:buClr>
          <a:buSzPct val="75000"/>
          <a:buFont typeface="Wingdings" pitchFamily="2" charset="2"/>
          <a:buNone/>
          <a:tabLst/>
          <a:defRPr kumimoji="1" lang="zh-CN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楷体_GB2312" pitchFamily="49" charset="-122"/>
          </a:defRPr>
        </a:defPPr>
      </a:lstStyle>
    </a:lnDef>
  </a:objectDefaults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自定义设计方案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249A2"/>
      </a:accent1>
      <a:accent2>
        <a:srgbClr val="0069B7"/>
      </a:accent2>
      <a:accent3>
        <a:srgbClr val="2299CC"/>
      </a:accent3>
      <a:accent4>
        <a:srgbClr val="FA9E00"/>
      </a:accent4>
      <a:accent5>
        <a:srgbClr val="A11830"/>
      </a:accent5>
      <a:accent6>
        <a:srgbClr val="797A7A"/>
      </a:accent6>
      <a:hlink>
        <a:srgbClr val="4472C4"/>
      </a:hlink>
      <a:folHlink>
        <a:srgbClr val="BFBFBF"/>
      </a:folHlink>
    </a:clrScheme>
    <a:fontScheme name="dl35iud5">
      <a:majorFont>
        <a:latin typeface="Times New Roman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自定义设计方案 1">
    <a:dk1>
      <a:srgbClr val="000000"/>
    </a:dk1>
    <a:lt1>
      <a:srgbClr val="FFFFFF"/>
    </a:lt1>
    <a:dk2>
      <a:srgbClr val="778495"/>
    </a:dk2>
    <a:lt2>
      <a:srgbClr val="F0F0F0"/>
    </a:lt2>
    <a:accent1>
      <a:srgbClr val="1249A2"/>
    </a:accent1>
    <a:accent2>
      <a:srgbClr val="0069B7"/>
    </a:accent2>
    <a:accent3>
      <a:srgbClr val="2299CC"/>
    </a:accent3>
    <a:accent4>
      <a:srgbClr val="FA9E00"/>
    </a:accent4>
    <a:accent5>
      <a:srgbClr val="A11830"/>
    </a:accent5>
    <a:accent6>
      <a:srgbClr val="797A7A"/>
    </a:accent6>
    <a:hlink>
      <a:srgbClr val="4472C4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4276AA"/>
    </a:accent1>
    <a:accent2>
      <a:srgbClr val="178AA1"/>
    </a:accent2>
    <a:accent3>
      <a:srgbClr val="40A693"/>
    </a:accent3>
    <a:accent4>
      <a:srgbClr val="5268A5"/>
    </a:accent4>
    <a:accent5>
      <a:srgbClr val="5E5CA2"/>
    </a:accent5>
    <a:accent6>
      <a:srgbClr val="778495"/>
    </a:accent6>
    <a:hlink>
      <a:srgbClr val="4276AA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13166</TotalTime>
  <Words>1341</Words>
  <Application>Microsoft Office PowerPoint</Application>
  <PresentationFormat>宽屏</PresentationFormat>
  <Paragraphs>202</Paragraphs>
  <Slides>14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14</vt:i4>
      </vt:variant>
    </vt:vector>
  </HeadingPairs>
  <TitlesOfParts>
    <vt:vector size="26" baseType="lpstr">
      <vt:lpstr>等线 Light</vt:lpstr>
      <vt:lpstr>楷体_GB2312</vt:lpstr>
      <vt:lpstr>宋体</vt:lpstr>
      <vt:lpstr>微软雅黑</vt:lpstr>
      <vt:lpstr>Arial</vt:lpstr>
      <vt:lpstr>Courier New</vt:lpstr>
      <vt:lpstr>Tahoma</vt:lpstr>
      <vt:lpstr>Times New Roman</vt:lpstr>
      <vt:lpstr>Wingdings</vt:lpstr>
      <vt:lpstr>自定义设计方案</vt:lpstr>
      <vt:lpstr>Pixel</vt:lpstr>
      <vt:lpstr>1_自定义设计方案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C语言程序设计</dc:title>
  <dc:creator>wxy</dc:creator>
  <cp:lastModifiedBy>wxy</cp:lastModifiedBy>
  <cp:revision>1747</cp:revision>
  <cp:lastPrinted>1601-01-01T00:00:00Z</cp:lastPrinted>
  <dcterms:created xsi:type="dcterms:W3CDTF">1601-01-01T00:00:00Z</dcterms:created>
  <dcterms:modified xsi:type="dcterms:W3CDTF">2022-09-01T10:33:47Z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