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9"/>
  </p:notesMasterIdLst>
  <p:handoutMasterIdLst>
    <p:handoutMasterId r:id="rId10"/>
  </p:handoutMasterIdLst>
  <p:sldIdLst>
    <p:sldId id="960" r:id="rId2"/>
    <p:sldId id="961" r:id="rId3"/>
    <p:sldId id="962" r:id="rId4"/>
    <p:sldId id="963" r:id="rId5"/>
    <p:sldId id="964" r:id="rId6"/>
    <p:sldId id="965" r:id="rId7"/>
    <p:sldId id="966" r:id="rId8"/>
  </p:sldIdLst>
  <p:sldSz cx="9144000" cy="6858000" type="screen4x3"/>
  <p:notesSz cx="6858000" cy="9144000"/>
  <p:defaultTextStyle>
    <a:defPPr>
      <a:defRPr lang="zh-CN"/>
    </a:defPPr>
    <a:lvl1pPr algn="l" rtl="0" eaLnBrk="0" fontAlgn="base" hangingPunct="0">
      <a:spcBef>
        <a:spcPct val="0"/>
      </a:spcBef>
      <a:spcAft>
        <a:spcPct val="0"/>
      </a:spcAft>
      <a:defRPr sz="2400" b="1" kern="1200">
        <a:solidFill>
          <a:schemeClr val="tx1"/>
        </a:solidFill>
        <a:latin typeface="Times New Roman" panose="02020603050405020304" pitchFamily="18" charset="0"/>
        <a:ea typeface="楷体_GB2312" pitchFamily="49" charset="-122"/>
        <a:cs typeface="+mn-cs"/>
      </a:defRPr>
    </a:lvl1pPr>
    <a:lvl2pPr marL="457200" algn="l" rtl="0" eaLnBrk="0" fontAlgn="base" hangingPunct="0">
      <a:spcBef>
        <a:spcPct val="0"/>
      </a:spcBef>
      <a:spcAft>
        <a:spcPct val="0"/>
      </a:spcAft>
      <a:defRPr sz="2400" b="1" kern="1200">
        <a:solidFill>
          <a:schemeClr val="tx1"/>
        </a:solidFill>
        <a:latin typeface="Times New Roman" panose="02020603050405020304" pitchFamily="18" charset="0"/>
        <a:ea typeface="楷体_GB2312" pitchFamily="49" charset="-122"/>
        <a:cs typeface="+mn-cs"/>
      </a:defRPr>
    </a:lvl2pPr>
    <a:lvl3pPr marL="914400" algn="l" rtl="0" eaLnBrk="0" fontAlgn="base" hangingPunct="0">
      <a:spcBef>
        <a:spcPct val="0"/>
      </a:spcBef>
      <a:spcAft>
        <a:spcPct val="0"/>
      </a:spcAft>
      <a:defRPr sz="2400" b="1" kern="1200">
        <a:solidFill>
          <a:schemeClr val="tx1"/>
        </a:solidFill>
        <a:latin typeface="Times New Roman" panose="02020603050405020304" pitchFamily="18" charset="0"/>
        <a:ea typeface="楷体_GB2312" pitchFamily="49" charset="-122"/>
        <a:cs typeface="+mn-cs"/>
      </a:defRPr>
    </a:lvl3pPr>
    <a:lvl4pPr marL="1371600" algn="l" rtl="0" eaLnBrk="0" fontAlgn="base" hangingPunct="0">
      <a:spcBef>
        <a:spcPct val="0"/>
      </a:spcBef>
      <a:spcAft>
        <a:spcPct val="0"/>
      </a:spcAft>
      <a:defRPr sz="2400" b="1" kern="1200">
        <a:solidFill>
          <a:schemeClr val="tx1"/>
        </a:solidFill>
        <a:latin typeface="Times New Roman" panose="02020603050405020304" pitchFamily="18" charset="0"/>
        <a:ea typeface="楷体_GB2312" pitchFamily="49" charset="-122"/>
        <a:cs typeface="+mn-cs"/>
      </a:defRPr>
    </a:lvl4pPr>
    <a:lvl5pPr marL="1828800" algn="l" rtl="0" eaLnBrk="0" fontAlgn="base" hangingPunct="0">
      <a:spcBef>
        <a:spcPct val="0"/>
      </a:spcBef>
      <a:spcAft>
        <a:spcPct val="0"/>
      </a:spcAft>
      <a:defRPr sz="2400" b="1" kern="1200">
        <a:solidFill>
          <a:schemeClr val="tx1"/>
        </a:solidFill>
        <a:latin typeface="Times New Roman" panose="02020603050405020304" pitchFamily="18" charset="0"/>
        <a:ea typeface="楷体_GB2312" pitchFamily="49" charset="-122"/>
        <a:cs typeface="+mn-cs"/>
      </a:defRPr>
    </a:lvl5pPr>
    <a:lvl6pPr marL="2286000" algn="l" defTabSz="914400" rtl="0" eaLnBrk="1" latinLnBrk="0" hangingPunct="1">
      <a:defRPr sz="2400" b="1" kern="1200">
        <a:solidFill>
          <a:schemeClr val="tx1"/>
        </a:solidFill>
        <a:latin typeface="Times New Roman" panose="02020603050405020304" pitchFamily="18" charset="0"/>
        <a:ea typeface="楷体_GB2312" pitchFamily="49" charset="-122"/>
        <a:cs typeface="+mn-cs"/>
      </a:defRPr>
    </a:lvl6pPr>
    <a:lvl7pPr marL="2743200" algn="l" defTabSz="914400" rtl="0" eaLnBrk="1" latinLnBrk="0" hangingPunct="1">
      <a:defRPr sz="2400" b="1" kern="1200">
        <a:solidFill>
          <a:schemeClr val="tx1"/>
        </a:solidFill>
        <a:latin typeface="Times New Roman" panose="02020603050405020304" pitchFamily="18" charset="0"/>
        <a:ea typeface="楷体_GB2312" pitchFamily="49" charset="-122"/>
        <a:cs typeface="+mn-cs"/>
      </a:defRPr>
    </a:lvl7pPr>
    <a:lvl8pPr marL="3200400" algn="l" defTabSz="914400" rtl="0" eaLnBrk="1" latinLnBrk="0" hangingPunct="1">
      <a:defRPr sz="2400" b="1" kern="1200">
        <a:solidFill>
          <a:schemeClr val="tx1"/>
        </a:solidFill>
        <a:latin typeface="Times New Roman" panose="02020603050405020304" pitchFamily="18" charset="0"/>
        <a:ea typeface="楷体_GB2312" pitchFamily="49" charset="-122"/>
        <a:cs typeface="+mn-cs"/>
      </a:defRPr>
    </a:lvl8pPr>
    <a:lvl9pPr marL="3657600" algn="l" defTabSz="914400" rtl="0" eaLnBrk="1" latinLnBrk="0" hangingPunct="1">
      <a:defRPr sz="2400" b="1" kern="1200">
        <a:solidFill>
          <a:schemeClr val="tx1"/>
        </a:solidFill>
        <a:latin typeface="Times New Roman" panose="02020603050405020304" pitchFamily="18" charset="0"/>
        <a:ea typeface="楷体_GB2312" pitchFamily="49"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264" autoAdjust="0"/>
    <p:restoredTop sz="94613" autoAdjust="0"/>
  </p:normalViewPr>
  <p:slideViewPr>
    <p:cSldViewPr snapToObjects="1">
      <p:cViewPr varScale="1">
        <p:scale>
          <a:sx n="101" d="100"/>
          <a:sy n="101" d="100"/>
        </p:scale>
        <p:origin x="192" y="5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32FFC62-CA9D-4B2E-88BB-9E5316A38930}"/>
              </a:ext>
            </a:extLst>
          </p:cNvPr>
          <p:cNvSpPr>
            <a:spLocks noGrp="1" noChangeArrowheads="1"/>
          </p:cNvSpPr>
          <p:nvPr>
            <p:ph type="hdr" sz="quarter"/>
          </p:nvPr>
        </p:nvSpPr>
        <p:spPr bwMode="auto">
          <a:xfrm>
            <a:off x="0" y="0"/>
            <a:ext cx="2971800" cy="457200"/>
          </a:xfrm>
          <a:prstGeom prst="rect">
            <a:avLst/>
          </a:prstGeom>
          <a:noFill/>
          <a:ln w="9525">
            <a:noFill/>
            <a:miter lim="800000"/>
          </a:ln>
        </p:spPr>
        <p:txBody>
          <a:bodyPr vert="horz" wrap="square" lIns="91440" tIns="45720" rIns="91440" bIns="45720" numCol="1" anchor="t" anchorCtr="0" compatLnSpc="1"/>
          <a:lstStyle>
            <a:lvl1pPr eaLnBrk="1" hangingPunct="1">
              <a:spcBef>
                <a:spcPct val="0"/>
              </a:spcBef>
              <a:buFontTx/>
              <a:buNone/>
              <a:defRPr kumimoji="1" sz="1200" b="0">
                <a:ea typeface="仿宋_GB2312" panose="02010609030101010101" charset="-122"/>
                <a:cs typeface="+mn-cs"/>
              </a:defRPr>
            </a:lvl1pPr>
          </a:lstStyle>
          <a:p>
            <a:pPr>
              <a:defRPr/>
            </a:pPr>
            <a:endParaRPr lang="en-US" altLang="zh-CN"/>
          </a:p>
        </p:txBody>
      </p:sp>
      <p:sp>
        <p:nvSpPr>
          <p:cNvPr id="3075" name="Rectangle 3">
            <a:extLst>
              <a:ext uri="{FF2B5EF4-FFF2-40B4-BE49-F238E27FC236}">
                <a16:creationId xmlns:a16="http://schemas.microsoft.com/office/drawing/2014/main" id="{7C90B79E-F5F8-4518-A6F5-47E093C5E74E}"/>
              </a:ext>
            </a:extLst>
          </p:cNvPr>
          <p:cNvSpPr>
            <a:spLocks noGrp="1" noChangeArrowheads="1"/>
          </p:cNvSpPr>
          <p:nvPr>
            <p:ph type="dt" sz="quarter" idx="1"/>
          </p:nvPr>
        </p:nvSpPr>
        <p:spPr bwMode="auto">
          <a:xfrm>
            <a:off x="3886200" y="0"/>
            <a:ext cx="2971800" cy="457200"/>
          </a:xfrm>
          <a:prstGeom prst="rect">
            <a:avLst/>
          </a:prstGeom>
          <a:noFill/>
          <a:ln w="9525">
            <a:noFill/>
            <a:miter lim="800000"/>
          </a:ln>
        </p:spPr>
        <p:txBody>
          <a:bodyPr vert="horz" wrap="square" lIns="91440" tIns="45720" rIns="91440" bIns="45720" numCol="1" anchor="t" anchorCtr="0" compatLnSpc="1"/>
          <a:lstStyle>
            <a:lvl1pPr algn="r" eaLnBrk="1" hangingPunct="1">
              <a:spcBef>
                <a:spcPct val="0"/>
              </a:spcBef>
              <a:buFontTx/>
              <a:buNone/>
              <a:defRPr kumimoji="1" sz="1200" b="0">
                <a:ea typeface="仿宋_GB2312" panose="02010609030101010101" charset="-122"/>
                <a:cs typeface="+mn-cs"/>
              </a:defRPr>
            </a:lvl1pPr>
          </a:lstStyle>
          <a:p>
            <a:pPr>
              <a:defRPr/>
            </a:pPr>
            <a:endParaRPr lang="en-US" altLang="zh-CN"/>
          </a:p>
        </p:txBody>
      </p:sp>
      <p:sp>
        <p:nvSpPr>
          <p:cNvPr id="3076" name="Rectangle 4">
            <a:extLst>
              <a:ext uri="{FF2B5EF4-FFF2-40B4-BE49-F238E27FC236}">
                <a16:creationId xmlns:a16="http://schemas.microsoft.com/office/drawing/2014/main" id="{1A82CE3E-B2DB-4DC5-9208-8A41C9690BE6}"/>
              </a:ext>
            </a:extLst>
          </p:cNvPr>
          <p:cNvSpPr>
            <a:spLocks noGrp="1" noChangeArrowheads="1"/>
          </p:cNvSpPr>
          <p:nvPr>
            <p:ph type="ftr" sz="quarter" idx="2"/>
          </p:nvPr>
        </p:nvSpPr>
        <p:spPr bwMode="auto">
          <a:xfrm>
            <a:off x="0" y="8686800"/>
            <a:ext cx="2971800" cy="457200"/>
          </a:xfrm>
          <a:prstGeom prst="rect">
            <a:avLst/>
          </a:prstGeom>
          <a:noFill/>
          <a:ln w="9525">
            <a:noFill/>
            <a:miter lim="800000"/>
          </a:ln>
        </p:spPr>
        <p:txBody>
          <a:bodyPr vert="horz" wrap="square" lIns="91440" tIns="45720" rIns="91440" bIns="45720" numCol="1" anchor="b" anchorCtr="0" compatLnSpc="1"/>
          <a:lstStyle>
            <a:lvl1pPr eaLnBrk="1" hangingPunct="1">
              <a:spcBef>
                <a:spcPct val="0"/>
              </a:spcBef>
              <a:buFontTx/>
              <a:buNone/>
              <a:defRPr kumimoji="1" sz="1200" b="0">
                <a:ea typeface="仿宋_GB2312" panose="02010609030101010101" charset="-122"/>
                <a:cs typeface="+mn-cs"/>
              </a:defRPr>
            </a:lvl1pPr>
          </a:lstStyle>
          <a:p>
            <a:pPr>
              <a:defRPr/>
            </a:pPr>
            <a:endParaRPr lang="en-US" altLang="zh-CN"/>
          </a:p>
        </p:txBody>
      </p:sp>
      <p:sp>
        <p:nvSpPr>
          <p:cNvPr id="3077" name="Rectangle 5">
            <a:extLst>
              <a:ext uri="{FF2B5EF4-FFF2-40B4-BE49-F238E27FC236}">
                <a16:creationId xmlns:a16="http://schemas.microsoft.com/office/drawing/2014/main" id="{B6CE36E0-7F9F-4EE3-AAA3-1C392E061B01}"/>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ln>
        </p:spPr>
        <p:txBody>
          <a:bodyPr vert="horz" wrap="square" lIns="91440" tIns="45720" rIns="91440" bIns="45720" numCol="1" anchor="b" anchorCtr="0" compatLnSpc="1"/>
          <a:lstStyle>
            <a:lvl1pPr algn="r" eaLnBrk="1" hangingPunct="1">
              <a:spcBef>
                <a:spcPct val="0"/>
              </a:spcBef>
              <a:buFont typeface="Arial" panose="020B0604020202020204" pitchFamily="34" charset="0"/>
              <a:buNone/>
              <a:defRPr sz="1200" b="0" noProof="1">
                <a:ea typeface="仿宋_GB2312" panose="02010609030101010101" charset="-122"/>
                <a:cs typeface="+mn-cs"/>
              </a:defRPr>
            </a:lvl1pPr>
          </a:lstStyle>
          <a:p>
            <a:pPr>
              <a:defRPr/>
            </a:pPr>
            <a:fld id="{7C2FFC14-5AF6-0F40-8DD7-26B46C84A111}"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B2F66AC-BBE2-4997-BD36-7699906CAC78}"/>
              </a:ext>
            </a:extLst>
          </p:cNvPr>
          <p:cNvSpPr>
            <a:spLocks noGrp="1" noChangeArrowheads="1"/>
          </p:cNvSpPr>
          <p:nvPr>
            <p:ph type="hdr" sz="quarter"/>
          </p:nvPr>
        </p:nvSpPr>
        <p:spPr bwMode="auto">
          <a:xfrm>
            <a:off x="0" y="0"/>
            <a:ext cx="2971800" cy="457200"/>
          </a:xfrm>
          <a:prstGeom prst="rect">
            <a:avLst/>
          </a:prstGeom>
          <a:noFill/>
          <a:ln w="9525">
            <a:noFill/>
            <a:miter lim="800000"/>
          </a:ln>
        </p:spPr>
        <p:txBody>
          <a:bodyPr vert="horz" wrap="square" lIns="91440" tIns="45720" rIns="91440" bIns="45720" numCol="1" anchor="t" anchorCtr="0" compatLnSpc="1"/>
          <a:lstStyle>
            <a:lvl1pPr eaLnBrk="1" hangingPunct="1">
              <a:spcBef>
                <a:spcPct val="0"/>
              </a:spcBef>
              <a:buFontTx/>
              <a:buNone/>
              <a:defRPr kumimoji="1" sz="1200" b="0">
                <a:ea typeface="仿宋_GB2312" panose="02010609030101010101" charset="-122"/>
                <a:cs typeface="+mn-cs"/>
              </a:defRPr>
            </a:lvl1pPr>
          </a:lstStyle>
          <a:p>
            <a:pPr>
              <a:defRPr/>
            </a:pPr>
            <a:endParaRPr lang="en-US" altLang="zh-CN"/>
          </a:p>
        </p:txBody>
      </p:sp>
      <p:sp>
        <p:nvSpPr>
          <p:cNvPr id="2051" name="Rectangle 3">
            <a:extLst>
              <a:ext uri="{FF2B5EF4-FFF2-40B4-BE49-F238E27FC236}">
                <a16:creationId xmlns:a16="http://schemas.microsoft.com/office/drawing/2014/main" id="{89B930D5-32D2-4E5D-8607-F1AE4A7F3163}"/>
              </a:ext>
            </a:extLst>
          </p:cNvPr>
          <p:cNvSpPr>
            <a:spLocks noGrp="1" noChangeArrowheads="1"/>
          </p:cNvSpPr>
          <p:nvPr>
            <p:ph type="dt" idx="1"/>
          </p:nvPr>
        </p:nvSpPr>
        <p:spPr bwMode="auto">
          <a:xfrm>
            <a:off x="3886200" y="0"/>
            <a:ext cx="2971800" cy="457200"/>
          </a:xfrm>
          <a:prstGeom prst="rect">
            <a:avLst/>
          </a:prstGeom>
          <a:noFill/>
          <a:ln w="9525">
            <a:noFill/>
            <a:miter lim="800000"/>
          </a:ln>
        </p:spPr>
        <p:txBody>
          <a:bodyPr vert="horz" wrap="square" lIns="91440" tIns="45720" rIns="91440" bIns="45720" numCol="1" anchor="t" anchorCtr="0" compatLnSpc="1"/>
          <a:lstStyle>
            <a:lvl1pPr algn="r" eaLnBrk="1" hangingPunct="1">
              <a:spcBef>
                <a:spcPct val="0"/>
              </a:spcBef>
              <a:buFontTx/>
              <a:buNone/>
              <a:defRPr kumimoji="1" sz="1200" b="0">
                <a:ea typeface="仿宋_GB2312" panose="02010609030101010101" charset="-122"/>
                <a:cs typeface="+mn-cs"/>
              </a:defRPr>
            </a:lvl1pPr>
          </a:lstStyle>
          <a:p>
            <a:pPr>
              <a:defRPr/>
            </a:pPr>
            <a:endParaRPr lang="en-US" altLang="zh-CN"/>
          </a:p>
        </p:txBody>
      </p:sp>
      <p:sp>
        <p:nvSpPr>
          <p:cNvPr id="12292" name="Rectangle 4">
            <a:extLst>
              <a:ext uri="{FF2B5EF4-FFF2-40B4-BE49-F238E27FC236}">
                <a16:creationId xmlns:a16="http://schemas.microsoft.com/office/drawing/2014/main" id="{632B3F74-56F1-3D4C-BFA4-B42A7056D37A}"/>
              </a:ext>
            </a:extLst>
          </p:cNvPr>
          <p:cNvSpPr>
            <a:spLocks noGrp="1" noRot="1" noChangeAspect="1" noChangeArrowheads="1"/>
          </p:cNvSpPr>
          <p:nvPr>
            <p:ph type="sldImg" idx="4294967295"/>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E3A0F386-643E-4233-8FA4-8146E48759D2}"/>
              </a:ext>
            </a:extLst>
          </p:cNvPr>
          <p:cNvSpPr>
            <a:spLocks noGrp="1" noChangeArrowheads="1"/>
          </p:cNvSpPr>
          <p:nvPr>
            <p:ph type="body" sz="quarter" idx="3"/>
          </p:nvPr>
        </p:nvSpPr>
        <p:spPr bwMode="auto">
          <a:xfrm>
            <a:off x="914400" y="4343400"/>
            <a:ext cx="5029200" cy="41148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r>
              <a:rPr lang="zh-CN" altLang="en-US" noProof="0"/>
              <a:t>单击以编辑母版文本样式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2054" name="Rectangle 6">
            <a:extLst>
              <a:ext uri="{FF2B5EF4-FFF2-40B4-BE49-F238E27FC236}">
                <a16:creationId xmlns:a16="http://schemas.microsoft.com/office/drawing/2014/main" id="{008EBCCF-EB43-4723-AF0A-DC3A7463196F}"/>
              </a:ext>
            </a:extLst>
          </p:cNvPr>
          <p:cNvSpPr>
            <a:spLocks noGrp="1" noChangeArrowheads="1"/>
          </p:cNvSpPr>
          <p:nvPr>
            <p:ph type="ftr" sz="quarter" idx="4"/>
          </p:nvPr>
        </p:nvSpPr>
        <p:spPr bwMode="auto">
          <a:xfrm>
            <a:off x="0" y="8686800"/>
            <a:ext cx="2971800" cy="457200"/>
          </a:xfrm>
          <a:prstGeom prst="rect">
            <a:avLst/>
          </a:prstGeom>
          <a:noFill/>
          <a:ln w="9525">
            <a:noFill/>
            <a:miter lim="800000"/>
          </a:ln>
        </p:spPr>
        <p:txBody>
          <a:bodyPr vert="horz" wrap="square" lIns="91440" tIns="45720" rIns="91440" bIns="45720" numCol="1" anchor="b" anchorCtr="0" compatLnSpc="1"/>
          <a:lstStyle>
            <a:lvl1pPr eaLnBrk="1" hangingPunct="1">
              <a:spcBef>
                <a:spcPct val="0"/>
              </a:spcBef>
              <a:buFontTx/>
              <a:buNone/>
              <a:defRPr kumimoji="1" sz="1200" b="0">
                <a:ea typeface="仿宋_GB2312" panose="02010609030101010101" charset="-122"/>
                <a:cs typeface="+mn-cs"/>
              </a:defRPr>
            </a:lvl1pPr>
          </a:lstStyle>
          <a:p>
            <a:pPr>
              <a:defRPr/>
            </a:pPr>
            <a:endParaRPr lang="en-US" altLang="zh-CN"/>
          </a:p>
        </p:txBody>
      </p:sp>
      <p:sp>
        <p:nvSpPr>
          <p:cNvPr id="2055" name="Rectangle 7">
            <a:extLst>
              <a:ext uri="{FF2B5EF4-FFF2-40B4-BE49-F238E27FC236}">
                <a16:creationId xmlns:a16="http://schemas.microsoft.com/office/drawing/2014/main" id="{88C1F673-9FAE-4D68-9A81-A4EC39BD0D8F}"/>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ln>
        </p:spPr>
        <p:txBody>
          <a:bodyPr vert="horz" wrap="square" lIns="91440" tIns="45720" rIns="91440" bIns="45720" numCol="1" anchor="b" anchorCtr="0" compatLnSpc="1"/>
          <a:lstStyle>
            <a:lvl1pPr algn="r" eaLnBrk="1" hangingPunct="1">
              <a:spcBef>
                <a:spcPct val="0"/>
              </a:spcBef>
              <a:buFont typeface="Arial" panose="020B0604020202020204" pitchFamily="34" charset="0"/>
              <a:buNone/>
              <a:defRPr sz="1200" b="0" noProof="1">
                <a:ea typeface="仿宋_GB2312" panose="02010609030101010101" charset="-122"/>
                <a:cs typeface="+mn-cs"/>
              </a:defRPr>
            </a:lvl1pPr>
          </a:lstStyle>
          <a:p>
            <a:pPr>
              <a:defRPr/>
            </a:pPr>
            <a:fld id="{B95A4AB4-FC02-574F-AA7E-2AC53184496B}"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仿宋_GB2312" panose="02010609030101010101" charset="-122"/>
        <a:cs typeface="仿宋_GB2312" panose="02010609030101010101" charset="-122"/>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仿宋_GB2312" panose="02010609030101010101" charset="-122"/>
        <a:cs typeface="仿宋_GB2312" panose="02010609030101010101" charset="-122"/>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仿宋_GB2312" panose="02010609030101010101" charset="-122"/>
        <a:cs typeface="仿宋_GB2312" panose="02010609030101010101" charset="-122"/>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仿宋_GB2312" panose="02010609030101010101" charset="-122"/>
        <a:cs typeface="仿宋_GB2312" panose="02010609030101010101" charset="-122"/>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仿宋_GB2312" panose="02010609030101010101" charset="-122"/>
        <a:cs typeface="仿宋_GB2312" panose="02010609030101010101"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a:extLst>
              <a:ext uri="{FF2B5EF4-FFF2-40B4-BE49-F238E27FC236}">
                <a16:creationId xmlns:a16="http://schemas.microsoft.com/office/drawing/2014/main" id="{595C1D7D-C4CE-5843-9BA4-581D992C3F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prstTxWarp prst="textNoShape">
              <a:avLst/>
            </a:prstTxWarp>
          </a:bodyPr>
          <a:lstStyle>
            <a:lvl1pPr>
              <a:defRPr sz="2400" b="1">
                <a:solidFill>
                  <a:schemeClr val="tx1"/>
                </a:solidFill>
                <a:latin typeface="Times New Roman" panose="02020603050405020304" pitchFamily="18" charset="0"/>
                <a:ea typeface="楷体_GB2312" pitchFamily="49" charset="-122"/>
              </a:defRPr>
            </a:lvl1pPr>
            <a:lvl2pPr marL="742950" indent="-285750">
              <a:defRPr sz="2400" b="1">
                <a:solidFill>
                  <a:schemeClr val="tx1"/>
                </a:solidFill>
                <a:latin typeface="Times New Roman" panose="02020603050405020304" pitchFamily="18" charset="0"/>
                <a:ea typeface="楷体_GB2312" pitchFamily="49" charset="-122"/>
              </a:defRPr>
            </a:lvl2pPr>
            <a:lvl3pPr marL="1143000" indent="-228600">
              <a:defRPr sz="2400" b="1">
                <a:solidFill>
                  <a:schemeClr val="tx1"/>
                </a:solidFill>
                <a:latin typeface="Times New Roman" panose="02020603050405020304" pitchFamily="18" charset="0"/>
                <a:ea typeface="楷体_GB2312" pitchFamily="49" charset="-122"/>
              </a:defRPr>
            </a:lvl3pPr>
            <a:lvl4pPr marL="1600200" indent="-228600">
              <a:defRPr sz="2400" b="1">
                <a:solidFill>
                  <a:schemeClr val="tx1"/>
                </a:solidFill>
                <a:latin typeface="Times New Roman" panose="02020603050405020304" pitchFamily="18" charset="0"/>
                <a:ea typeface="楷体_GB2312" pitchFamily="49" charset="-122"/>
              </a:defRPr>
            </a:lvl4pPr>
            <a:lvl5pPr marL="2057400" indent="-228600">
              <a:defRPr sz="2400" b="1">
                <a:solidFill>
                  <a:schemeClr val="tx1"/>
                </a:solidFill>
                <a:latin typeface="Times New Roman" panose="02020603050405020304" pitchFamily="18" charset="0"/>
                <a:ea typeface="楷体_GB2312" pitchFamily="49" charset="-122"/>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ea typeface="楷体_GB2312" pitchFamily="49" charset="-122"/>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ea typeface="楷体_GB2312" pitchFamily="49" charset="-122"/>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ea typeface="楷体_GB2312" pitchFamily="49" charset="-122"/>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ea typeface="楷体_GB2312" pitchFamily="49" charset="-122"/>
              </a:defRPr>
            </a:lvl9pPr>
          </a:lstStyle>
          <a:p>
            <a:fld id="{662EA998-B3BE-5243-A3AE-F4F2FFEBBEB9}" type="slidenum">
              <a:rPr altLang="zh-CN" sz="1200" b="0" smtClean="0">
                <a:solidFill>
                  <a:srgbClr val="000000"/>
                </a:solidFill>
                <a:ea typeface="宋体" panose="02010600030101010101" pitchFamily="2" charset="-122"/>
              </a:rPr>
              <a:pPr/>
              <a:t>1</a:t>
            </a:fld>
            <a:endParaRPr lang="en-US" altLang="zh-CN" sz="1200" b="0">
              <a:solidFill>
                <a:srgbClr val="000000"/>
              </a:solidFill>
              <a:ea typeface="宋体" panose="02010600030101010101" pitchFamily="2" charset="-122"/>
            </a:endParaRPr>
          </a:p>
        </p:txBody>
      </p:sp>
      <p:sp>
        <p:nvSpPr>
          <p:cNvPr id="15362" name="Rectangle 2">
            <a:extLst>
              <a:ext uri="{FF2B5EF4-FFF2-40B4-BE49-F238E27FC236}">
                <a16:creationId xmlns:a16="http://schemas.microsoft.com/office/drawing/2014/main" id="{7C11581A-FED2-1E42-A1A1-88AE6C81DE55}"/>
              </a:ext>
            </a:extLst>
          </p:cNvPr>
          <p:cNvSpPr>
            <a:spLocks noGrp="1" noRot="1" noChangeAspect="1" noChangeArrowheads="1" noTextEdit="1"/>
          </p:cNvSpPr>
          <p:nvPr>
            <p:ph type="sldImg" idx="4294967295"/>
          </p:nvPr>
        </p:nvSpPr>
        <p:spPr>
          <a:ln/>
        </p:spPr>
      </p:sp>
      <p:sp>
        <p:nvSpPr>
          <p:cNvPr id="15363" name="Rectangle 3">
            <a:extLst>
              <a:ext uri="{FF2B5EF4-FFF2-40B4-BE49-F238E27FC236}">
                <a16:creationId xmlns:a16="http://schemas.microsoft.com/office/drawing/2014/main" id="{2F82DC7F-F3D8-2543-8C2D-2378BE5600A3}"/>
              </a:ext>
            </a:extLst>
          </p:cNvPr>
          <p:cNvSpPr>
            <a:spLocks noGrp="1" noChangeArrowheads="1"/>
          </p:cNvSpPr>
          <p:nvPr>
            <p:ph type="body" idx="429496729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zh-CN">
              <a:ea typeface="仿宋_GB2312" pitchFamily="49"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spTree>
      <p:nvGrpSpPr>
        <p:cNvPr id="1" name=""/>
        <p:cNvGrpSpPr/>
        <p:nvPr/>
      </p:nvGrpSpPr>
      <p:grpSpPr>
        <a:xfrm>
          <a:off x="0" y="0"/>
          <a:ext cx="0" cy="0"/>
          <a:chOff x="0" y="0"/>
          <a:chExt cx="0" cy="0"/>
        </a:xfrm>
      </p:grpSpPr>
      <p:sp>
        <p:nvSpPr>
          <p:cNvPr id="2" name="直接连接符 9">
            <a:extLst>
              <a:ext uri="{FF2B5EF4-FFF2-40B4-BE49-F238E27FC236}">
                <a16:creationId xmlns:a16="http://schemas.microsoft.com/office/drawing/2014/main" id="{18E2297D-0964-A049-9F77-543154A51736}"/>
              </a:ext>
            </a:extLst>
          </p:cNvPr>
          <p:cNvSpPr>
            <a:spLocks noChangeShapeType="1"/>
          </p:cNvSpPr>
          <p:nvPr userDrawn="1"/>
        </p:nv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Tree>
    <p:extLst>
      <p:ext uri="{BB962C8B-B14F-4D97-AF65-F5344CB8AC3E}">
        <p14:creationId xmlns:p14="http://schemas.microsoft.com/office/powerpoint/2010/main" val="1896169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4" name="矩形 14">
            <a:extLst>
              <a:ext uri="{FF2B5EF4-FFF2-40B4-BE49-F238E27FC236}">
                <a16:creationId xmlns:a16="http://schemas.microsoft.com/office/drawing/2014/main" id="{4E81FFB8-A307-DC48-BB48-C81131718A13}"/>
              </a:ext>
            </a:extLst>
          </p:cNvPr>
          <p:cNvSpPr/>
          <p:nvPr userDrawn="1"/>
        </p:nvSpPr>
        <p:spPr>
          <a:xfrm>
            <a:off x="0" y="190500"/>
            <a:ext cx="9144000" cy="536575"/>
          </a:xfrm>
          <a:prstGeom prst="rect">
            <a:avLst/>
          </a:prstGeom>
          <a:solidFill>
            <a:srgbClr val="6C4C8F"/>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sp>
        <p:nvSpPr>
          <p:cNvPr id="5" name="矩形 15">
            <a:extLst>
              <a:ext uri="{FF2B5EF4-FFF2-40B4-BE49-F238E27FC236}">
                <a16:creationId xmlns:a16="http://schemas.microsoft.com/office/drawing/2014/main" id="{6E9557B0-DE48-8949-85DD-2394435A00C6}"/>
              </a:ext>
            </a:extLst>
          </p:cNvPr>
          <p:cNvSpPr/>
          <p:nvPr userDrawn="1"/>
        </p:nvSpPr>
        <p:spPr>
          <a:xfrm>
            <a:off x="0" y="727075"/>
            <a:ext cx="9144000" cy="7143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grpSp>
        <p:nvGrpSpPr>
          <p:cNvPr id="6" name="组合 16">
            <a:extLst>
              <a:ext uri="{FF2B5EF4-FFF2-40B4-BE49-F238E27FC236}">
                <a16:creationId xmlns:a16="http://schemas.microsoft.com/office/drawing/2014/main" id="{2CFB7FDD-AF63-A74E-927C-FB06EBBA87B9}"/>
              </a:ext>
            </a:extLst>
          </p:cNvPr>
          <p:cNvGrpSpPr/>
          <p:nvPr userDrawn="1"/>
        </p:nvGrpSpPr>
        <p:grpSpPr>
          <a:xfrm>
            <a:off x="115637" y="404664"/>
            <a:ext cx="617410" cy="174607"/>
            <a:chOff x="384175" y="480608"/>
            <a:chExt cx="348872" cy="98663"/>
          </a:xfrm>
          <a:solidFill>
            <a:srgbClr val="76AEDD"/>
          </a:solidFill>
        </p:grpSpPr>
        <p:sp>
          <p:nvSpPr>
            <p:cNvPr id="7" name="等腰三角形 17">
              <a:hlinkClick r:id="" action="ppaction://hlinkshowjump?jump=previousslide"/>
              <a:extLst>
                <a:ext uri="{FF2B5EF4-FFF2-40B4-BE49-F238E27FC236}">
                  <a16:creationId xmlns:a16="http://schemas.microsoft.com/office/drawing/2014/main" id="{8EB847C7-B41D-DC42-92E8-C3443AD14B83}"/>
                </a:ext>
              </a:extLst>
            </p:cNvPr>
            <p:cNvSpPr/>
            <p:nvPr/>
          </p:nvSpPr>
          <p:spPr>
            <a:xfrm rot="5400000" flipH="1">
              <a:off x="3727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8" name="等腰三角形 18">
              <a:hlinkClick r:id="" action="ppaction://hlinkshowjump?jump=previousslide"/>
              <a:extLst>
                <a:ext uri="{FF2B5EF4-FFF2-40B4-BE49-F238E27FC236}">
                  <a16:creationId xmlns:a16="http://schemas.microsoft.com/office/drawing/2014/main" id="{874FDC12-5265-A941-B96E-1AD90CB57BB9}"/>
                </a:ext>
              </a:extLst>
            </p:cNvPr>
            <p:cNvSpPr/>
            <p:nvPr/>
          </p:nvSpPr>
          <p:spPr>
            <a:xfrm rot="5400000" flipH="1">
              <a:off x="5124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9" name="等腰三角形 19">
              <a:hlinkClick r:id="" action="ppaction://hlinkshowjump?jump=previousslide"/>
              <a:extLst>
                <a:ext uri="{FF2B5EF4-FFF2-40B4-BE49-F238E27FC236}">
                  <a16:creationId xmlns:a16="http://schemas.microsoft.com/office/drawing/2014/main" id="{C8740918-1F8E-444D-96D5-8309B8BE4349}"/>
                </a:ext>
              </a:extLst>
            </p:cNvPr>
            <p:cNvSpPr/>
            <p:nvPr/>
          </p:nvSpPr>
          <p:spPr>
            <a:xfrm rot="5400000" flipH="1">
              <a:off x="64580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grpSp>
      <p:sp>
        <p:nvSpPr>
          <p:cNvPr id="2" name="标题 1"/>
          <p:cNvSpPr>
            <a:spLocks noGrp="1"/>
          </p:cNvSpPr>
          <p:nvPr>
            <p:ph type="title"/>
          </p:nvPr>
        </p:nvSpPr>
        <p:spPr>
          <a:xfrm>
            <a:off x="844171" y="235957"/>
            <a:ext cx="6400800" cy="456739"/>
          </a:xfrm>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编辑母版文本样式</a:t>
            </a:r>
          </a:p>
          <a:p>
            <a:pPr lvl="1"/>
            <a:r>
              <a:rPr lang="zh-CN" altLang="en-US" noProof="1"/>
              <a:t>第二级</a:t>
            </a:r>
          </a:p>
        </p:txBody>
      </p:sp>
    </p:spTree>
    <p:extLst>
      <p:ext uri="{BB962C8B-B14F-4D97-AF65-F5344CB8AC3E}">
        <p14:creationId xmlns:p14="http://schemas.microsoft.com/office/powerpoint/2010/main" val="1009105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3" name="矩形 14">
            <a:extLst>
              <a:ext uri="{FF2B5EF4-FFF2-40B4-BE49-F238E27FC236}">
                <a16:creationId xmlns:a16="http://schemas.microsoft.com/office/drawing/2014/main" id="{FD209FC9-2953-1C44-996F-A0EC73299522}"/>
              </a:ext>
            </a:extLst>
          </p:cNvPr>
          <p:cNvSpPr/>
          <p:nvPr userDrawn="1"/>
        </p:nvSpPr>
        <p:spPr>
          <a:xfrm>
            <a:off x="0" y="190500"/>
            <a:ext cx="9144000" cy="536575"/>
          </a:xfrm>
          <a:prstGeom prst="rect">
            <a:avLst/>
          </a:prstGeom>
          <a:solidFill>
            <a:srgbClr val="6C4C8F"/>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sp>
        <p:nvSpPr>
          <p:cNvPr id="4" name="矩形 15">
            <a:extLst>
              <a:ext uri="{FF2B5EF4-FFF2-40B4-BE49-F238E27FC236}">
                <a16:creationId xmlns:a16="http://schemas.microsoft.com/office/drawing/2014/main" id="{77E890F6-EFB1-A14F-AFF6-89491D3ABCB8}"/>
              </a:ext>
            </a:extLst>
          </p:cNvPr>
          <p:cNvSpPr/>
          <p:nvPr userDrawn="1"/>
        </p:nvSpPr>
        <p:spPr>
          <a:xfrm>
            <a:off x="0" y="727075"/>
            <a:ext cx="9144000" cy="7143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grpSp>
        <p:nvGrpSpPr>
          <p:cNvPr id="5" name="组合 16">
            <a:extLst>
              <a:ext uri="{FF2B5EF4-FFF2-40B4-BE49-F238E27FC236}">
                <a16:creationId xmlns:a16="http://schemas.microsoft.com/office/drawing/2014/main" id="{7AC9781A-3A3A-B24D-B6FC-E1BBAE368D5F}"/>
              </a:ext>
            </a:extLst>
          </p:cNvPr>
          <p:cNvGrpSpPr/>
          <p:nvPr userDrawn="1"/>
        </p:nvGrpSpPr>
        <p:grpSpPr>
          <a:xfrm>
            <a:off x="115637" y="404664"/>
            <a:ext cx="617410" cy="174607"/>
            <a:chOff x="384175" y="480608"/>
            <a:chExt cx="348872" cy="98663"/>
          </a:xfrm>
          <a:solidFill>
            <a:srgbClr val="76AEDD"/>
          </a:solidFill>
        </p:grpSpPr>
        <p:sp>
          <p:nvSpPr>
            <p:cNvPr id="6" name="等腰三角形 17">
              <a:hlinkClick r:id="" action="ppaction://hlinkshowjump?jump=previousslide"/>
              <a:extLst>
                <a:ext uri="{FF2B5EF4-FFF2-40B4-BE49-F238E27FC236}">
                  <a16:creationId xmlns:a16="http://schemas.microsoft.com/office/drawing/2014/main" id="{ED2A0F92-20A1-134C-8853-89296D765848}"/>
                </a:ext>
              </a:extLst>
            </p:cNvPr>
            <p:cNvSpPr/>
            <p:nvPr/>
          </p:nvSpPr>
          <p:spPr>
            <a:xfrm rot="5400000" flipH="1">
              <a:off x="3727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7" name="等腰三角形 18">
              <a:hlinkClick r:id="" action="ppaction://hlinkshowjump?jump=previousslide"/>
              <a:extLst>
                <a:ext uri="{FF2B5EF4-FFF2-40B4-BE49-F238E27FC236}">
                  <a16:creationId xmlns:a16="http://schemas.microsoft.com/office/drawing/2014/main" id="{2A546299-4CD2-8044-8887-4D1576706407}"/>
                </a:ext>
              </a:extLst>
            </p:cNvPr>
            <p:cNvSpPr/>
            <p:nvPr/>
          </p:nvSpPr>
          <p:spPr>
            <a:xfrm rot="5400000" flipH="1">
              <a:off x="5124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8" name="等腰三角形 19">
              <a:hlinkClick r:id="" action="ppaction://hlinkshowjump?jump=previousslide"/>
              <a:extLst>
                <a:ext uri="{FF2B5EF4-FFF2-40B4-BE49-F238E27FC236}">
                  <a16:creationId xmlns:a16="http://schemas.microsoft.com/office/drawing/2014/main" id="{14016276-76D8-B348-8F50-60B2913293A5}"/>
                </a:ext>
              </a:extLst>
            </p:cNvPr>
            <p:cNvSpPr/>
            <p:nvPr/>
          </p:nvSpPr>
          <p:spPr>
            <a:xfrm rot="5400000" flipH="1">
              <a:off x="64580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grpSp>
      <p:sp>
        <p:nvSpPr>
          <p:cNvPr id="9" name="直接连接符 9">
            <a:extLst>
              <a:ext uri="{FF2B5EF4-FFF2-40B4-BE49-F238E27FC236}">
                <a16:creationId xmlns:a16="http://schemas.microsoft.com/office/drawing/2014/main" id="{8891F4FC-BA6F-6C4D-8873-1A2E1AE6F259}"/>
              </a:ext>
            </a:extLst>
          </p:cNvPr>
          <p:cNvSpPr>
            <a:spLocks noChangeShapeType="1"/>
          </p:cNvSpPr>
          <p:nvPr userDrawn="1"/>
        </p:nv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标题 1"/>
          <p:cNvSpPr>
            <a:spLocks noGrp="1"/>
          </p:cNvSpPr>
          <p:nvPr>
            <p:ph type="title"/>
          </p:nvPr>
        </p:nvSpPr>
        <p:spPr/>
        <p:txBody>
          <a:bodyPr/>
          <a:lstStyle/>
          <a:p>
            <a:r>
              <a:rPr lang="zh-CN" altLang="en-US" noProof="1"/>
              <a:t>单击此处编辑母版标题样式</a:t>
            </a:r>
          </a:p>
        </p:txBody>
      </p:sp>
    </p:spTree>
    <p:extLst>
      <p:ext uri="{BB962C8B-B14F-4D97-AF65-F5344CB8AC3E}">
        <p14:creationId xmlns:p14="http://schemas.microsoft.com/office/powerpoint/2010/main" val="2964399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直接连接符 9">
            <a:extLst>
              <a:ext uri="{FF2B5EF4-FFF2-40B4-BE49-F238E27FC236}">
                <a16:creationId xmlns:a16="http://schemas.microsoft.com/office/drawing/2014/main" id="{BA23BCCF-3048-0D44-A89C-8BA3E94FEA31}"/>
              </a:ext>
            </a:extLst>
          </p:cNvPr>
          <p:cNvSpPr>
            <a:spLocks noChangeShapeType="1"/>
          </p:cNvSpPr>
          <p:nvPr userDrawn="1"/>
        </p:nv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 name="矩形 15">
            <a:extLst>
              <a:ext uri="{FF2B5EF4-FFF2-40B4-BE49-F238E27FC236}">
                <a16:creationId xmlns:a16="http://schemas.microsoft.com/office/drawing/2014/main" id="{173448CA-CAC8-EE4D-B34E-6100399EED54}"/>
              </a:ext>
            </a:extLst>
          </p:cNvPr>
          <p:cNvSpPr/>
          <p:nvPr userDrawn="1"/>
        </p:nvSpPr>
        <p:spPr>
          <a:xfrm>
            <a:off x="0" y="190500"/>
            <a:ext cx="9144000" cy="536575"/>
          </a:xfrm>
          <a:prstGeom prst="rect">
            <a:avLst/>
          </a:prstGeom>
          <a:solidFill>
            <a:srgbClr val="6C4C8F"/>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sp>
        <p:nvSpPr>
          <p:cNvPr id="5" name="矩形 16">
            <a:extLst>
              <a:ext uri="{FF2B5EF4-FFF2-40B4-BE49-F238E27FC236}">
                <a16:creationId xmlns:a16="http://schemas.microsoft.com/office/drawing/2014/main" id="{9A18DEB3-D5FF-4949-8B85-2D5F554A1F32}"/>
              </a:ext>
            </a:extLst>
          </p:cNvPr>
          <p:cNvSpPr/>
          <p:nvPr userDrawn="1"/>
        </p:nvSpPr>
        <p:spPr>
          <a:xfrm>
            <a:off x="0" y="727075"/>
            <a:ext cx="9144000" cy="7143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grpSp>
        <p:nvGrpSpPr>
          <p:cNvPr id="6" name="组合 17">
            <a:extLst>
              <a:ext uri="{FF2B5EF4-FFF2-40B4-BE49-F238E27FC236}">
                <a16:creationId xmlns:a16="http://schemas.microsoft.com/office/drawing/2014/main" id="{C7BE3306-332F-BC49-B601-87CA7D198956}"/>
              </a:ext>
            </a:extLst>
          </p:cNvPr>
          <p:cNvGrpSpPr/>
          <p:nvPr userDrawn="1"/>
        </p:nvGrpSpPr>
        <p:grpSpPr>
          <a:xfrm>
            <a:off x="115637" y="404664"/>
            <a:ext cx="617410" cy="174607"/>
            <a:chOff x="384175" y="480608"/>
            <a:chExt cx="348872" cy="98663"/>
          </a:xfrm>
          <a:solidFill>
            <a:srgbClr val="76AEDD"/>
          </a:solidFill>
        </p:grpSpPr>
        <p:sp>
          <p:nvSpPr>
            <p:cNvPr id="7" name="等腰三角形 18">
              <a:hlinkClick r:id="" action="ppaction://hlinkshowjump?jump=previousslide"/>
              <a:extLst>
                <a:ext uri="{FF2B5EF4-FFF2-40B4-BE49-F238E27FC236}">
                  <a16:creationId xmlns:a16="http://schemas.microsoft.com/office/drawing/2014/main" id="{91A5A9AF-FF92-274C-9ACB-073C68E007E2}"/>
                </a:ext>
              </a:extLst>
            </p:cNvPr>
            <p:cNvSpPr/>
            <p:nvPr/>
          </p:nvSpPr>
          <p:spPr>
            <a:xfrm rot="5400000" flipH="1">
              <a:off x="3727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8" name="等腰三角形 19">
              <a:hlinkClick r:id="" action="ppaction://hlinkshowjump?jump=previousslide"/>
              <a:extLst>
                <a:ext uri="{FF2B5EF4-FFF2-40B4-BE49-F238E27FC236}">
                  <a16:creationId xmlns:a16="http://schemas.microsoft.com/office/drawing/2014/main" id="{2EF0B139-E89A-FB4A-A3F5-6712C9D9128B}"/>
                </a:ext>
              </a:extLst>
            </p:cNvPr>
            <p:cNvSpPr/>
            <p:nvPr/>
          </p:nvSpPr>
          <p:spPr>
            <a:xfrm rot="5400000" flipH="1">
              <a:off x="5124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9" name="等腰三角形 20">
              <a:hlinkClick r:id="" action="ppaction://hlinkshowjump?jump=previousslide"/>
              <a:extLst>
                <a:ext uri="{FF2B5EF4-FFF2-40B4-BE49-F238E27FC236}">
                  <a16:creationId xmlns:a16="http://schemas.microsoft.com/office/drawing/2014/main" id="{9CB62386-FC29-204C-9244-6BBF67CB390B}"/>
                </a:ext>
              </a:extLst>
            </p:cNvPr>
            <p:cNvSpPr/>
            <p:nvPr/>
          </p:nvSpPr>
          <p:spPr>
            <a:xfrm rot="5400000" flipH="1">
              <a:off x="64580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grpSp>
      <p:sp>
        <p:nvSpPr>
          <p:cNvPr id="11" name="直接连接符 9">
            <a:extLst>
              <a:ext uri="{FF2B5EF4-FFF2-40B4-BE49-F238E27FC236}">
                <a16:creationId xmlns:a16="http://schemas.microsoft.com/office/drawing/2014/main" id="{E1B17E6F-F71C-7643-B488-92AD11A0D076}"/>
              </a:ext>
            </a:extLst>
          </p:cNvPr>
          <p:cNvSpPr>
            <a:spLocks noChangeShapeType="1"/>
          </p:cNvSpPr>
          <p:nvPr userDrawn="1"/>
        </p:nv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标题 1"/>
          <p:cNvSpPr>
            <a:spLocks noGrp="1"/>
          </p:cNvSpPr>
          <p:nvPr>
            <p:ph type="title"/>
          </p:nvPr>
        </p:nvSpPr>
        <p:spPr>
          <a:xfrm>
            <a:off x="844550" y="260350"/>
            <a:ext cx="6400800" cy="457200"/>
          </a:xfrm>
        </p:spPr>
        <p:txBody>
          <a:bodyPr/>
          <a:lstStyle/>
          <a:p>
            <a:r>
              <a:rPr lang="zh-CN" altLang="en-US" noProof="1"/>
              <a:t>单击此处编辑母版标题样式</a:t>
            </a:r>
          </a:p>
        </p:txBody>
      </p:sp>
    </p:spTree>
    <p:extLst>
      <p:ext uri="{BB962C8B-B14F-4D97-AF65-F5344CB8AC3E}">
        <p14:creationId xmlns:p14="http://schemas.microsoft.com/office/powerpoint/2010/main" val="1291192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3_仅标题">
    <p:spTree>
      <p:nvGrpSpPr>
        <p:cNvPr id="1" name=""/>
        <p:cNvGrpSpPr/>
        <p:nvPr/>
      </p:nvGrpSpPr>
      <p:grpSpPr>
        <a:xfrm>
          <a:off x="0" y="0"/>
          <a:ext cx="0" cy="0"/>
          <a:chOff x="0" y="0"/>
          <a:chExt cx="0" cy="0"/>
        </a:xfrm>
      </p:grpSpPr>
      <p:sp>
        <p:nvSpPr>
          <p:cNvPr id="3" name="矩形 14">
            <a:extLst>
              <a:ext uri="{FF2B5EF4-FFF2-40B4-BE49-F238E27FC236}">
                <a16:creationId xmlns:a16="http://schemas.microsoft.com/office/drawing/2014/main" id="{0DF09157-91EF-8A47-AD43-38EFD9546C47}"/>
              </a:ext>
            </a:extLst>
          </p:cNvPr>
          <p:cNvSpPr/>
          <p:nvPr userDrawn="1"/>
        </p:nvSpPr>
        <p:spPr>
          <a:xfrm>
            <a:off x="0" y="190500"/>
            <a:ext cx="9144000" cy="536575"/>
          </a:xfrm>
          <a:prstGeom prst="rect">
            <a:avLst/>
          </a:prstGeom>
          <a:solidFill>
            <a:srgbClr val="6C4C8F"/>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sp>
        <p:nvSpPr>
          <p:cNvPr id="4" name="矩形 15">
            <a:extLst>
              <a:ext uri="{FF2B5EF4-FFF2-40B4-BE49-F238E27FC236}">
                <a16:creationId xmlns:a16="http://schemas.microsoft.com/office/drawing/2014/main" id="{7978FF8E-6666-9247-899D-78C4E015F2E4}"/>
              </a:ext>
            </a:extLst>
          </p:cNvPr>
          <p:cNvSpPr/>
          <p:nvPr userDrawn="1"/>
        </p:nvSpPr>
        <p:spPr>
          <a:xfrm>
            <a:off x="0" y="727075"/>
            <a:ext cx="9144000" cy="7143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grpSp>
        <p:nvGrpSpPr>
          <p:cNvPr id="5" name="组合 16">
            <a:extLst>
              <a:ext uri="{FF2B5EF4-FFF2-40B4-BE49-F238E27FC236}">
                <a16:creationId xmlns:a16="http://schemas.microsoft.com/office/drawing/2014/main" id="{15292B10-976B-9F45-B032-C5F1490EDAB7}"/>
              </a:ext>
            </a:extLst>
          </p:cNvPr>
          <p:cNvGrpSpPr/>
          <p:nvPr userDrawn="1"/>
        </p:nvGrpSpPr>
        <p:grpSpPr>
          <a:xfrm>
            <a:off x="115637" y="404664"/>
            <a:ext cx="617410" cy="174607"/>
            <a:chOff x="384175" y="480608"/>
            <a:chExt cx="348872" cy="98663"/>
          </a:xfrm>
          <a:solidFill>
            <a:srgbClr val="76AEDD"/>
          </a:solidFill>
        </p:grpSpPr>
        <p:sp>
          <p:nvSpPr>
            <p:cNvPr id="6" name="等腰三角形 17">
              <a:hlinkClick r:id="" action="ppaction://hlinkshowjump?jump=previousslide"/>
              <a:extLst>
                <a:ext uri="{FF2B5EF4-FFF2-40B4-BE49-F238E27FC236}">
                  <a16:creationId xmlns:a16="http://schemas.microsoft.com/office/drawing/2014/main" id="{62D4688D-A31F-4046-8E36-00450D2F261E}"/>
                </a:ext>
              </a:extLst>
            </p:cNvPr>
            <p:cNvSpPr/>
            <p:nvPr/>
          </p:nvSpPr>
          <p:spPr>
            <a:xfrm rot="5400000" flipH="1">
              <a:off x="3727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7" name="等腰三角形 18">
              <a:hlinkClick r:id="" action="ppaction://hlinkshowjump?jump=previousslide"/>
              <a:extLst>
                <a:ext uri="{FF2B5EF4-FFF2-40B4-BE49-F238E27FC236}">
                  <a16:creationId xmlns:a16="http://schemas.microsoft.com/office/drawing/2014/main" id="{F8199011-51C9-B74D-96FC-A88B47B1E2F1}"/>
                </a:ext>
              </a:extLst>
            </p:cNvPr>
            <p:cNvSpPr/>
            <p:nvPr/>
          </p:nvSpPr>
          <p:spPr>
            <a:xfrm rot="5400000" flipH="1">
              <a:off x="5124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8" name="等腰三角形 19">
              <a:hlinkClick r:id="" action="ppaction://hlinkshowjump?jump=previousslide"/>
              <a:extLst>
                <a:ext uri="{FF2B5EF4-FFF2-40B4-BE49-F238E27FC236}">
                  <a16:creationId xmlns:a16="http://schemas.microsoft.com/office/drawing/2014/main" id="{2804A280-0710-7348-B0FB-3FAEEBF86A28}"/>
                </a:ext>
              </a:extLst>
            </p:cNvPr>
            <p:cNvSpPr/>
            <p:nvPr/>
          </p:nvSpPr>
          <p:spPr>
            <a:xfrm rot="5400000" flipH="1">
              <a:off x="64580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grpSp>
      <p:sp>
        <p:nvSpPr>
          <p:cNvPr id="9" name="直接连接符 9">
            <a:extLst>
              <a:ext uri="{FF2B5EF4-FFF2-40B4-BE49-F238E27FC236}">
                <a16:creationId xmlns:a16="http://schemas.microsoft.com/office/drawing/2014/main" id="{0CD268B4-8F05-7D40-90D4-9A7B7A2EBF92}"/>
              </a:ext>
            </a:extLst>
          </p:cNvPr>
          <p:cNvSpPr>
            <a:spLocks noChangeShapeType="1"/>
          </p:cNvSpPr>
          <p:nvPr userDrawn="1"/>
        </p:nv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标题 1"/>
          <p:cNvSpPr>
            <a:spLocks noGrp="1"/>
          </p:cNvSpPr>
          <p:nvPr>
            <p:ph type="title"/>
          </p:nvPr>
        </p:nvSpPr>
        <p:spPr/>
        <p:txBody>
          <a:bodyPr/>
          <a:lstStyle/>
          <a:p>
            <a:r>
              <a:rPr lang="zh-CN" altLang="en-US" noProof="1"/>
              <a:t>单击此处编辑母版标题样式</a:t>
            </a:r>
          </a:p>
        </p:txBody>
      </p:sp>
    </p:spTree>
    <p:extLst>
      <p:ext uri="{BB962C8B-B14F-4D97-AF65-F5344CB8AC3E}">
        <p14:creationId xmlns:p14="http://schemas.microsoft.com/office/powerpoint/2010/main" val="3638628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2_仅标题">
    <p:spTree>
      <p:nvGrpSpPr>
        <p:cNvPr id="1" name=""/>
        <p:cNvGrpSpPr/>
        <p:nvPr/>
      </p:nvGrpSpPr>
      <p:grpSpPr>
        <a:xfrm>
          <a:off x="0" y="0"/>
          <a:ext cx="0" cy="0"/>
          <a:chOff x="0" y="0"/>
          <a:chExt cx="0" cy="0"/>
        </a:xfrm>
      </p:grpSpPr>
      <p:sp>
        <p:nvSpPr>
          <p:cNvPr id="3" name="矩形 14">
            <a:extLst>
              <a:ext uri="{FF2B5EF4-FFF2-40B4-BE49-F238E27FC236}">
                <a16:creationId xmlns:a16="http://schemas.microsoft.com/office/drawing/2014/main" id="{6ED4D398-CA63-2043-97D6-8966AA96A996}"/>
              </a:ext>
            </a:extLst>
          </p:cNvPr>
          <p:cNvSpPr/>
          <p:nvPr userDrawn="1"/>
        </p:nvSpPr>
        <p:spPr>
          <a:xfrm>
            <a:off x="0" y="190500"/>
            <a:ext cx="9144000" cy="536575"/>
          </a:xfrm>
          <a:prstGeom prst="rect">
            <a:avLst/>
          </a:prstGeom>
          <a:solidFill>
            <a:srgbClr val="6C4C8F"/>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sp>
        <p:nvSpPr>
          <p:cNvPr id="4" name="矩形 15">
            <a:extLst>
              <a:ext uri="{FF2B5EF4-FFF2-40B4-BE49-F238E27FC236}">
                <a16:creationId xmlns:a16="http://schemas.microsoft.com/office/drawing/2014/main" id="{27835540-02F2-584E-BA6C-0C021F742D10}"/>
              </a:ext>
            </a:extLst>
          </p:cNvPr>
          <p:cNvSpPr/>
          <p:nvPr userDrawn="1"/>
        </p:nvSpPr>
        <p:spPr>
          <a:xfrm>
            <a:off x="0" y="727075"/>
            <a:ext cx="9144000" cy="7143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grpSp>
        <p:nvGrpSpPr>
          <p:cNvPr id="5" name="组合 16">
            <a:extLst>
              <a:ext uri="{FF2B5EF4-FFF2-40B4-BE49-F238E27FC236}">
                <a16:creationId xmlns:a16="http://schemas.microsoft.com/office/drawing/2014/main" id="{FB5C372F-E8F7-2041-9A11-B7AF40E9B7D5}"/>
              </a:ext>
            </a:extLst>
          </p:cNvPr>
          <p:cNvGrpSpPr/>
          <p:nvPr userDrawn="1"/>
        </p:nvGrpSpPr>
        <p:grpSpPr>
          <a:xfrm>
            <a:off x="115637" y="404664"/>
            <a:ext cx="617410" cy="174607"/>
            <a:chOff x="384175" y="480608"/>
            <a:chExt cx="348872" cy="98663"/>
          </a:xfrm>
          <a:solidFill>
            <a:srgbClr val="76AEDD"/>
          </a:solidFill>
        </p:grpSpPr>
        <p:sp>
          <p:nvSpPr>
            <p:cNvPr id="6" name="等腰三角形 17">
              <a:hlinkClick r:id="" action="ppaction://hlinkshowjump?jump=previousslide"/>
              <a:extLst>
                <a:ext uri="{FF2B5EF4-FFF2-40B4-BE49-F238E27FC236}">
                  <a16:creationId xmlns:a16="http://schemas.microsoft.com/office/drawing/2014/main" id="{962744C1-0DDF-5642-8D28-3DCB44E78F4E}"/>
                </a:ext>
              </a:extLst>
            </p:cNvPr>
            <p:cNvSpPr/>
            <p:nvPr/>
          </p:nvSpPr>
          <p:spPr>
            <a:xfrm rot="5400000" flipH="1">
              <a:off x="3727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7" name="等腰三角形 18">
              <a:hlinkClick r:id="" action="ppaction://hlinkshowjump?jump=previousslide"/>
              <a:extLst>
                <a:ext uri="{FF2B5EF4-FFF2-40B4-BE49-F238E27FC236}">
                  <a16:creationId xmlns:a16="http://schemas.microsoft.com/office/drawing/2014/main" id="{1286F757-274E-D140-851C-26E5C39F65E0}"/>
                </a:ext>
              </a:extLst>
            </p:cNvPr>
            <p:cNvSpPr/>
            <p:nvPr/>
          </p:nvSpPr>
          <p:spPr>
            <a:xfrm rot="5400000" flipH="1">
              <a:off x="5124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8" name="等腰三角形 19">
              <a:hlinkClick r:id="" action="ppaction://hlinkshowjump?jump=previousslide"/>
              <a:extLst>
                <a:ext uri="{FF2B5EF4-FFF2-40B4-BE49-F238E27FC236}">
                  <a16:creationId xmlns:a16="http://schemas.microsoft.com/office/drawing/2014/main" id="{8F1F2F12-03B1-104A-9F91-472A36D1D88F}"/>
                </a:ext>
              </a:extLst>
            </p:cNvPr>
            <p:cNvSpPr/>
            <p:nvPr/>
          </p:nvSpPr>
          <p:spPr>
            <a:xfrm rot="5400000" flipH="1">
              <a:off x="64580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grpSp>
      <p:sp>
        <p:nvSpPr>
          <p:cNvPr id="9" name="直接连接符 9">
            <a:extLst>
              <a:ext uri="{FF2B5EF4-FFF2-40B4-BE49-F238E27FC236}">
                <a16:creationId xmlns:a16="http://schemas.microsoft.com/office/drawing/2014/main" id="{AAAAA3F1-3887-F242-BA3E-9D4CC31FADE1}"/>
              </a:ext>
            </a:extLst>
          </p:cNvPr>
          <p:cNvSpPr>
            <a:spLocks noChangeShapeType="1"/>
          </p:cNvSpPr>
          <p:nvPr userDrawn="1"/>
        </p:nv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标题 1"/>
          <p:cNvSpPr>
            <a:spLocks noGrp="1"/>
          </p:cNvSpPr>
          <p:nvPr>
            <p:ph type="title"/>
          </p:nvPr>
        </p:nvSpPr>
        <p:spPr/>
        <p:txBody>
          <a:bodyPr/>
          <a:lstStyle/>
          <a:p>
            <a:r>
              <a:rPr lang="zh-CN" altLang="en-US" noProof="1"/>
              <a:t>单击此处编辑母版标题样式</a:t>
            </a:r>
          </a:p>
        </p:txBody>
      </p:sp>
    </p:spTree>
    <p:extLst>
      <p:ext uri="{BB962C8B-B14F-4D97-AF65-F5344CB8AC3E}">
        <p14:creationId xmlns:p14="http://schemas.microsoft.com/office/powerpoint/2010/main" val="43716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1_仅标题">
    <p:spTree>
      <p:nvGrpSpPr>
        <p:cNvPr id="1" name=""/>
        <p:cNvGrpSpPr/>
        <p:nvPr/>
      </p:nvGrpSpPr>
      <p:grpSpPr>
        <a:xfrm>
          <a:off x="0" y="0"/>
          <a:ext cx="0" cy="0"/>
          <a:chOff x="0" y="0"/>
          <a:chExt cx="0" cy="0"/>
        </a:xfrm>
      </p:grpSpPr>
      <p:sp>
        <p:nvSpPr>
          <p:cNvPr id="3" name="矩形 14">
            <a:extLst>
              <a:ext uri="{FF2B5EF4-FFF2-40B4-BE49-F238E27FC236}">
                <a16:creationId xmlns:a16="http://schemas.microsoft.com/office/drawing/2014/main" id="{EF92A46C-6254-7644-9A56-303F1920F881}"/>
              </a:ext>
            </a:extLst>
          </p:cNvPr>
          <p:cNvSpPr/>
          <p:nvPr userDrawn="1"/>
        </p:nvSpPr>
        <p:spPr>
          <a:xfrm>
            <a:off x="0" y="190500"/>
            <a:ext cx="9144000" cy="536575"/>
          </a:xfrm>
          <a:prstGeom prst="rect">
            <a:avLst/>
          </a:prstGeom>
          <a:solidFill>
            <a:srgbClr val="6C4C8F"/>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sp>
        <p:nvSpPr>
          <p:cNvPr id="4" name="矩形 15">
            <a:extLst>
              <a:ext uri="{FF2B5EF4-FFF2-40B4-BE49-F238E27FC236}">
                <a16:creationId xmlns:a16="http://schemas.microsoft.com/office/drawing/2014/main" id="{82F1495B-953D-2B43-BE30-4C4BA5D54EBC}"/>
              </a:ext>
            </a:extLst>
          </p:cNvPr>
          <p:cNvSpPr/>
          <p:nvPr userDrawn="1"/>
        </p:nvSpPr>
        <p:spPr>
          <a:xfrm>
            <a:off x="0" y="727075"/>
            <a:ext cx="9144000" cy="7143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grpSp>
        <p:nvGrpSpPr>
          <p:cNvPr id="5" name="组合 16">
            <a:extLst>
              <a:ext uri="{FF2B5EF4-FFF2-40B4-BE49-F238E27FC236}">
                <a16:creationId xmlns:a16="http://schemas.microsoft.com/office/drawing/2014/main" id="{40B3DC8C-A2AC-7A4B-90C4-C575E051C621}"/>
              </a:ext>
            </a:extLst>
          </p:cNvPr>
          <p:cNvGrpSpPr/>
          <p:nvPr userDrawn="1"/>
        </p:nvGrpSpPr>
        <p:grpSpPr>
          <a:xfrm>
            <a:off x="115637" y="404664"/>
            <a:ext cx="617410" cy="174607"/>
            <a:chOff x="384175" y="480608"/>
            <a:chExt cx="348872" cy="98663"/>
          </a:xfrm>
          <a:solidFill>
            <a:srgbClr val="76AEDD"/>
          </a:solidFill>
        </p:grpSpPr>
        <p:sp>
          <p:nvSpPr>
            <p:cNvPr id="6" name="等腰三角形 17">
              <a:hlinkClick r:id="" action="ppaction://hlinkshowjump?jump=previousslide"/>
              <a:extLst>
                <a:ext uri="{FF2B5EF4-FFF2-40B4-BE49-F238E27FC236}">
                  <a16:creationId xmlns:a16="http://schemas.microsoft.com/office/drawing/2014/main" id="{B5833F58-A16D-3B41-A012-AFE8518BCD3E}"/>
                </a:ext>
              </a:extLst>
            </p:cNvPr>
            <p:cNvSpPr/>
            <p:nvPr/>
          </p:nvSpPr>
          <p:spPr>
            <a:xfrm rot="5400000" flipH="1">
              <a:off x="3727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7" name="等腰三角形 18">
              <a:hlinkClick r:id="" action="ppaction://hlinkshowjump?jump=previousslide"/>
              <a:extLst>
                <a:ext uri="{FF2B5EF4-FFF2-40B4-BE49-F238E27FC236}">
                  <a16:creationId xmlns:a16="http://schemas.microsoft.com/office/drawing/2014/main" id="{FE7B5200-DD8E-CE4E-9694-E62332A29F03}"/>
                </a:ext>
              </a:extLst>
            </p:cNvPr>
            <p:cNvSpPr/>
            <p:nvPr/>
          </p:nvSpPr>
          <p:spPr>
            <a:xfrm rot="5400000" flipH="1">
              <a:off x="5124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8" name="等腰三角形 19">
              <a:hlinkClick r:id="" action="ppaction://hlinkshowjump?jump=previousslide"/>
              <a:extLst>
                <a:ext uri="{FF2B5EF4-FFF2-40B4-BE49-F238E27FC236}">
                  <a16:creationId xmlns:a16="http://schemas.microsoft.com/office/drawing/2014/main" id="{454B0D0A-ECA9-D94C-B84C-60013D6D34A7}"/>
                </a:ext>
              </a:extLst>
            </p:cNvPr>
            <p:cNvSpPr/>
            <p:nvPr/>
          </p:nvSpPr>
          <p:spPr>
            <a:xfrm rot="5400000" flipH="1">
              <a:off x="64580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grpSp>
      <p:sp>
        <p:nvSpPr>
          <p:cNvPr id="9" name="直接连接符 9">
            <a:extLst>
              <a:ext uri="{FF2B5EF4-FFF2-40B4-BE49-F238E27FC236}">
                <a16:creationId xmlns:a16="http://schemas.microsoft.com/office/drawing/2014/main" id="{1DB1BE79-57BD-B34E-8927-A96200545685}"/>
              </a:ext>
            </a:extLst>
          </p:cNvPr>
          <p:cNvSpPr>
            <a:spLocks noChangeShapeType="1"/>
          </p:cNvSpPr>
          <p:nvPr userDrawn="1"/>
        </p:nv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标题 1"/>
          <p:cNvSpPr>
            <a:spLocks noGrp="1"/>
          </p:cNvSpPr>
          <p:nvPr>
            <p:ph type="title"/>
          </p:nvPr>
        </p:nvSpPr>
        <p:spPr/>
        <p:txBody>
          <a:bodyPr/>
          <a:lstStyle/>
          <a:p>
            <a:r>
              <a:rPr lang="zh-CN" altLang="en-US" noProof="1"/>
              <a:t>单击此处编辑母版标题样式</a:t>
            </a:r>
          </a:p>
        </p:txBody>
      </p:sp>
    </p:spTree>
    <p:extLst>
      <p:ext uri="{BB962C8B-B14F-4D97-AF65-F5344CB8AC3E}">
        <p14:creationId xmlns:p14="http://schemas.microsoft.com/office/powerpoint/2010/main" val="3298099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cSld name="1_空白">
    <p:bg>
      <p:bgPr>
        <a:solidFill>
          <a:srgbClr val="000000"/>
        </a:solidFill>
        <a:effectLst/>
      </p:bgPr>
    </p:bg>
    <p:spTree>
      <p:nvGrpSpPr>
        <p:cNvPr id="1" name=""/>
        <p:cNvGrpSpPr/>
        <p:nvPr/>
      </p:nvGrpSpPr>
      <p:grpSpPr>
        <a:xfrm>
          <a:off x="0" y="0"/>
          <a:ext cx="0" cy="0"/>
          <a:chOff x="0" y="0"/>
          <a:chExt cx="0" cy="0"/>
        </a:xfrm>
      </p:grpSpPr>
      <p:sp>
        <p:nvSpPr>
          <p:cNvPr id="2" name="直接连接符 9">
            <a:extLst>
              <a:ext uri="{FF2B5EF4-FFF2-40B4-BE49-F238E27FC236}">
                <a16:creationId xmlns:a16="http://schemas.microsoft.com/office/drawing/2014/main" id="{A7DFF95A-8E84-6B46-A993-86A25D83EE79}"/>
              </a:ext>
            </a:extLst>
          </p:cNvPr>
          <p:cNvSpPr>
            <a:spLocks noChangeShapeType="1"/>
          </p:cNvSpPr>
          <p:nvPr userDrawn="1"/>
        </p:nv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Tree>
    <p:extLst>
      <p:ext uri="{BB962C8B-B14F-4D97-AF65-F5344CB8AC3E}">
        <p14:creationId xmlns:p14="http://schemas.microsoft.com/office/powerpoint/2010/main" val="2024710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E23929B7-79BD-4347-9A71-14BE120A7D86}"/>
              </a:ext>
            </a:extLst>
          </p:cNvPr>
          <p:cNvSpPr>
            <a:spLocks noGrp="1" noChangeArrowheads="1"/>
          </p:cNvSpPr>
          <p:nvPr>
            <p:ph type="body" idx="4294967295"/>
          </p:nvPr>
        </p:nvSpPr>
        <p:spPr bwMode="auto">
          <a:xfrm>
            <a:off x="496888" y="1116013"/>
            <a:ext cx="8251825" cy="547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单击以编辑母版文本样式</a:t>
            </a:r>
          </a:p>
        </p:txBody>
      </p:sp>
      <p:cxnSp>
        <p:nvCxnSpPr>
          <p:cNvPr id="1027" name="直接连接符 9">
            <a:extLst>
              <a:ext uri="{FF2B5EF4-FFF2-40B4-BE49-F238E27FC236}">
                <a16:creationId xmlns:a16="http://schemas.microsoft.com/office/drawing/2014/main" id="{31BA3AED-3BDB-9E49-99EA-2C450B4C5155}"/>
              </a:ext>
            </a:extLst>
          </p:cNvPr>
          <p:cNvCxnSpPr>
            <a:cxnSpLocks noChangeShapeType="1"/>
          </p:cNvCxnSpPr>
          <p:nvPr userDrawn="1"/>
        </p:nvCxnSpPr>
        <p:spPr bwMode="auto">
          <a:xfrm>
            <a:off x="0" y="6357938"/>
            <a:ext cx="9144000" cy="7143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10" name="矩形 9">
            <a:extLst>
              <a:ext uri="{FF2B5EF4-FFF2-40B4-BE49-F238E27FC236}">
                <a16:creationId xmlns:a16="http://schemas.microsoft.com/office/drawing/2014/main" id="{DCAA2CB1-109C-4567-8DA1-4508A668CC66}"/>
              </a:ext>
            </a:extLst>
          </p:cNvPr>
          <p:cNvSpPr/>
          <p:nvPr userDrawn="1"/>
        </p:nvSpPr>
        <p:spPr>
          <a:xfrm>
            <a:off x="0" y="190500"/>
            <a:ext cx="9144000" cy="536575"/>
          </a:xfrm>
          <a:prstGeom prst="rect">
            <a:avLst/>
          </a:prstGeom>
          <a:solidFill>
            <a:srgbClr val="6C4C8F"/>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sp>
        <p:nvSpPr>
          <p:cNvPr id="11" name="矩形 10">
            <a:extLst>
              <a:ext uri="{FF2B5EF4-FFF2-40B4-BE49-F238E27FC236}">
                <a16:creationId xmlns:a16="http://schemas.microsoft.com/office/drawing/2014/main" id="{667093CD-D810-4458-9BB6-5B9BFDF2D9F0}"/>
              </a:ext>
            </a:extLst>
          </p:cNvPr>
          <p:cNvSpPr/>
          <p:nvPr userDrawn="1"/>
        </p:nvSpPr>
        <p:spPr>
          <a:xfrm>
            <a:off x="0" y="727075"/>
            <a:ext cx="9144000" cy="71438"/>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Font typeface="Arial" panose="020B0604020202020204" pitchFamily="34" charset="0"/>
              <a:buNone/>
              <a:defRPr/>
            </a:pPr>
            <a:endParaRPr lang="zh-CN" altLang="en-US" sz="2800" b="0">
              <a:solidFill>
                <a:srgbClr val="FEFFFF"/>
              </a:solidFill>
            </a:endParaRPr>
          </a:p>
        </p:txBody>
      </p:sp>
      <p:grpSp>
        <p:nvGrpSpPr>
          <p:cNvPr id="2" name="组合 1">
            <a:extLst>
              <a:ext uri="{FF2B5EF4-FFF2-40B4-BE49-F238E27FC236}">
                <a16:creationId xmlns:a16="http://schemas.microsoft.com/office/drawing/2014/main" id="{C6365889-AD19-48AF-9641-0614B0B8957D}"/>
              </a:ext>
            </a:extLst>
          </p:cNvPr>
          <p:cNvGrpSpPr/>
          <p:nvPr userDrawn="1"/>
        </p:nvGrpSpPr>
        <p:grpSpPr>
          <a:xfrm>
            <a:off x="115637" y="404664"/>
            <a:ext cx="617410" cy="174607"/>
            <a:chOff x="384175" y="480608"/>
            <a:chExt cx="348872" cy="98663"/>
          </a:xfrm>
          <a:solidFill>
            <a:srgbClr val="76AEDD"/>
          </a:solidFill>
        </p:grpSpPr>
        <p:sp>
          <p:nvSpPr>
            <p:cNvPr id="12" name="等腰三角形 11">
              <a:hlinkClick r:id="" action="ppaction://hlinkshowjump?jump=previousslide"/>
              <a:extLst>
                <a:ext uri="{FF2B5EF4-FFF2-40B4-BE49-F238E27FC236}">
                  <a16:creationId xmlns:a16="http://schemas.microsoft.com/office/drawing/2014/main" id="{41A535E5-0AEE-48E9-AD1F-7829A4C8BD66}"/>
                </a:ext>
              </a:extLst>
            </p:cNvPr>
            <p:cNvSpPr/>
            <p:nvPr/>
          </p:nvSpPr>
          <p:spPr>
            <a:xfrm rot="5400000" flipH="1">
              <a:off x="3727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13" name="等腰三角形 12">
              <a:hlinkClick r:id="" action="ppaction://hlinkshowjump?jump=previousslide"/>
              <a:extLst>
                <a:ext uri="{FF2B5EF4-FFF2-40B4-BE49-F238E27FC236}">
                  <a16:creationId xmlns:a16="http://schemas.microsoft.com/office/drawing/2014/main" id="{DB06D35A-5612-4983-915F-643F2ECAB663}"/>
                </a:ext>
              </a:extLst>
            </p:cNvPr>
            <p:cNvSpPr/>
            <p:nvPr/>
          </p:nvSpPr>
          <p:spPr>
            <a:xfrm rot="5400000" flipH="1">
              <a:off x="51245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sp>
          <p:nvSpPr>
            <p:cNvPr id="14" name="等腰三角形 13">
              <a:hlinkClick r:id="" action="ppaction://hlinkshowjump?jump=previousslide"/>
              <a:extLst>
                <a:ext uri="{FF2B5EF4-FFF2-40B4-BE49-F238E27FC236}">
                  <a16:creationId xmlns:a16="http://schemas.microsoft.com/office/drawing/2014/main" id="{3B7F43DF-E6C6-4AFE-A8A7-41EE36F4F4C8}"/>
                </a:ext>
              </a:extLst>
            </p:cNvPr>
            <p:cNvSpPr/>
            <p:nvPr/>
          </p:nvSpPr>
          <p:spPr>
            <a:xfrm rot="5400000" flipH="1">
              <a:off x="645804" y="492029"/>
              <a:ext cx="98663" cy="75822"/>
            </a:xfrm>
            <a:prstGeom prst="triangle">
              <a:avLst/>
            </a:prstGeom>
            <a:grpFill/>
            <a:ln>
              <a:noFill/>
            </a:ln>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spcBef>
                  <a:spcPct val="20000"/>
                </a:spcBef>
                <a:buFont typeface="Arial" panose="020B0604020202020204" pitchFamily="34" charset="0"/>
                <a:buNone/>
                <a:defRPr/>
              </a:pPr>
              <a:endParaRPr lang="zh-CN" altLang="en-US" sz="2400" b="0">
                <a:solidFill>
                  <a:srgbClr val="FEFFFF"/>
                </a:solidFill>
              </a:endParaRPr>
            </a:p>
          </p:txBody>
        </p:sp>
      </p:grpSp>
      <p:sp>
        <p:nvSpPr>
          <p:cNvPr id="1031" name="Rectangle 2">
            <a:extLst>
              <a:ext uri="{FF2B5EF4-FFF2-40B4-BE49-F238E27FC236}">
                <a16:creationId xmlns:a16="http://schemas.microsoft.com/office/drawing/2014/main" id="{B29169DE-A300-1B4F-801D-D588E34A145A}"/>
              </a:ext>
            </a:extLst>
          </p:cNvPr>
          <p:cNvSpPr>
            <a:spLocks noGrp="1" noChangeArrowheads="1"/>
          </p:cNvSpPr>
          <p:nvPr>
            <p:ph type="title"/>
          </p:nvPr>
        </p:nvSpPr>
        <p:spPr bwMode="auto">
          <a:xfrm>
            <a:off x="844550" y="260350"/>
            <a:ext cx="640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zh-CN" noProof="1"/>
              <a:t>单击以编辑</a:t>
            </a:r>
            <a:r>
              <a:rPr lang="zh-TW" altLang="en-US" noProof="1"/>
              <a:t>母版标题样式</a:t>
            </a:r>
          </a:p>
        </p:txBody>
      </p:sp>
    </p:spTree>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6" r:id="rId8"/>
  </p:sldLayoutIdLst>
  <p:txStyles>
    <p:titleStyle>
      <a:lvl1pPr algn="l" rtl="0" eaLnBrk="0" fontAlgn="base" hangingPunct="0">
        <a:spcBef>
          <a:spcPct val="0"/>
        </a:spcBef>
        <a:spcAft>
          <a:spcPct val="0"/>
        </a:spcAft>
        <a:defRPr sz="2800">
          <a:solidFill>
            <a:schemeClr val="bg1"/>
          </a:solidFill>
          <a:latin typeface="+mj-lt"/>
          <a:ea typeface="微软雅黑" panose="020B0503020204020204" pitchFamily="34" charset="-122"/>
          <a:cs typeface="+mj-cs"/>
        </a:defRPr>
      </a:lvl1pPr>
      <a:lvl2pPr algn="l" rtl="0" eaLnBrk="0" fontAlgn="base" hangingPunct="0">
        <a:spcBef>
          <a:spcPct val="0"/>
        </a:spcBef>
        <a:spcAft>
          <a:spcPct val="0"/>
        </a:spcAft>
        <a:defRPr sz="2800">
          <a:solidFill>
            <a:schemeClr val="bg1"/>
          </a:solidFill>
          <a:effectLst>
            <a:outerShdw blurRad="38100" dist="38100" dir="2700000" algn="tl">
              <a:srgbClr val="C0C0C0"/>
            </a:outerShdw>
          </a:effectLst>
          <a:latin typeface="Times New Roman" panose="02020603050405020304" pitchFamily="18" charset="0"/>
          <a:ea typeface="微软雅黑" panose="020B0503020204020204" pitchFamily="34" charset="-122"/>
        </a:defRPr>
      </a:lvl2pPr>
      <a:lvl3pPr algn="l" rtl="0" eaLnBrk="0" fontAlgn="base" hangingPunct="0">
        <a:spcBef>
          <a:spcPct val="0"/>
        </a:spcBef>
        <a:spcAft>
          <a:spcPct val="0"/>
        </a:spcAft>
        <a:defRPr sz="2800">
          <a:solidFill>
            <a:schemeClr val="bg1"/>
          </a:solidFill>
          <a:effectLst>
            <a:outerShdw blurRad="38100" dist="38100" dir="2700000" algn="tl">
              <a:srgbClr val="C0C0C0"/>
            </a:outerShdw>
          </a:effectLst>
          <a:latin typeface="Times New Roman" panose="02020603050405020304" pitchFamily="18" charset="0"/>
          <a:ea typeface="微软雅黑" panose="020B0503020204020204" pitchFamily="34" charset="-122"/>
        </a:defRPr>
      </a:lvl3pPr>
      <a:lvl4pPr algn="l" rtl="0" eaLnBrk="0" fontAlgn="base" hangingPunct="0">
        <a:spcBef>
          <a:spcPct val="0"/>
        </a:spcBef>
        <a:spcAft>
          <a:spcPct val="0"/>
        </a:spcAft>
        <a:defRPr sz="2800">
          <a:solidFill>
            <a:schemeClr val="bg1"/>
          </a:solidFill>
          <a:effectLst>
            <a:outerShdw blurRad="38100" dist="38100" dir="2700000" algn="tl">
              <a:srgbClr val="C0C0C0"/>
            </a:outerShdw>
          </a:effectLst>
          <a:latin typeface="Times New Roman" panose="02020603050405020304" pitchFamily="18" charset="0"/>
          <a:ea typeface="微软雅黑" panose="020B0503020204020204" pitchFamily="34" charset="-122"/>
        </a:defRPr>
      </a:lvl4pPr>
      <a:lvl5pPr algn="l" rtl="0" eaLnBrk="0" fontAlgn="base" hangingPunct="0">
        <a:spcBef>
          <a:spcPct val="0"/>
        </a:spcBef>
        <a:spcAft>
          <a:spcPct val="0"/>
        </a:spcAft>
        <a:defRPr sz="2800">
          <a:solidFill>
            <a:schemeClr val="bg1"/>
          </a:solidFill>
          <a:effectLst>
            <a:outerShdw blurRad="38100" dist="38100" dir="2700000" algn="tl">
              <a:srgbClr val="C0C0C0"/>
            </a:outerShdw>
          </a:effectLst>
          <a:latin typeface="Times New Roman" panose="02020603050405020304" pitchFamily="18" charset="0"/>
          <a:ea typeface="微软雅黑" panose="020B0503020204020204" pitchFamily="34" charset="-122"/>
        </a:defRPr>
      </a:lvl5pPr>
      <a:lvl6pPr marL="457200" algn="ctr" rtl="0" eaLnBrk="0" fontAlgn="base" hangingPunct="0">
        <a:spcBef>
          <a:spcPct val="0"/>
        </a:spcBef>
        <a:spcAft>
          <a:spcPct val="0"/>
        </a:spcAft>
        <a:defRPr kumimoji="1" sz="4400" b="1">
          <a:solidFill>
            <a:schemeClr val="accent1"/>
          </a:solidFill>
          <a:effectLst>
            <a:outerShdw blurRad="38100" dist="38100" dir="2700000" algn="tl">
              <a:srgbClr val="C0C0C0"/>
            </a:outerShdw>
          </a:effectLst>
          <a:latin typeface="Times New Roman" panose="02020603050405020304" pitchFamily="18" charset="0"/>
          <a:ea typeface="仿宋_GB2312" panose="02010609030101010101" pitchFamily="49" charset="-122"/>
        </a:defRPr>
      </a:lvl6pPr>
      <a:lvl7pPr marL="914400" algn="ctr" rtl="0" eaLnBrk="0" fontAlgn="base" hangingPunct="0">
        <a:spcBef>
          <a:spcPct val="0"/>
        </a:spcBef>
        <a:spcAft>
          <a:spcPct val="0"/>
        </a:spcAft>
        <a:defRPr kumimoji="1" sz="4400" b="1">
          <a:solidFill>
            <a:schemeClr val="accent1"/>
          </a:solidFill>
          <a:effectLst>
            <a:outerShdw blurRad="38100" dist="38100" dir="2700000" algn="tl">
              <a:srgbClr val="C0C0C0"/>
            </a:outerShdw>
          </a:effectLst>
          <a:latin typeface="Times New Roman" panose="02020603050405020304" pitchFamily="18" charset="0"/>
          <a:ea typeface="仿宋_GB2312" panose="02010609030101010101" pitchFamily="49" charset="-122"/>
        </a:defRPr>
      </a:lvl7pPr>
      <a:lvl8pPr marL="1371600" algn="ctr" rtl="0" eaLnBrk="0" fontAlgn="base" hangingPunct="0">
        <a:spcBef>
          <a:spcPct val="0"/>
        </a:spcBef>
        <a:spcAft>
          <a:spcPct val="0"/>
        </a:spcAft>
        <a:defRPr kumimoji="1" sz="4400" b="1">
          <a:solidFill>
            <a:schemeClr val="accent1"/>
          </a:solidFill>
          <a:effectLst>
            <a:outerShdw blurRad="38100" dist="38100" dir="2700000" algn="tl">
              <a:srgbClr val="C0C0C0"/>
            </a:outerShdw>
          </a:effectLst>
          <a:latin typeface="Times New Roman" panose="02020603050405020304" pitchFamily="18" charset="0"/>
          <a:ea typeface="仿宋_GB2312" panose="02010609030101010101" pitchFamily="49" charset="-122"/>
        </a:defRPr>
      </a:lvl8pPr>
      <a:lvl9pPr marL="1828800" algn="ctr" rtl="0" eaLnBrk="0" fontAlgn="base" hangingPunct="0">
        <a:spcBef>
          <a:spcPct val="0"/>
        </a:spcBef>
        <a:spcAft>
          <a:spcPct val="0"/>
        </a:spcAft>
        <a:defRPr kumimoji="1" sz="4400" b="1">
          <a:solidFill>
            <a:schemeClr val="accent1"/>
          </a:solidFill>
          <a:effectLst>
            <a:outerShdw blurRad="38100" dist="38100" dir="2700000" algn="tl">
              <a:srgbClr val="C0C0C0"/>
            </a:outerShdw>
          </a:effectLst>
          <a:latin typeface="Times New Roman" panose="02020603050405020304" pitchFamily="18" charset="0"/>
          <a:ea typeface="仿宋_GB2312" panose="02010609030101010101" pitchFamily="49" charset="-122"/>
        </a:defRPr>
      </a:lvl9pPr>
    </p:titleStyle>
    <p:bodyStyle>
      <a:lvl1pPr indent="538163" algn="l" rtl="0" eaLnBrk="0" fontAlgn="base" hangingPunct="0">
        <a:lnSpc>
          <a:spcPct val="130000"/>
        </a:lnSpc>
        <a:spcBef>
          <a:spcPct val="0"/>
        </a:spcBef>
        <a:spcAft>
          <a:spcPct val="0"/>
        </a:spcAft>
        <a:defRPr sz="2400">
          <a:solidFill>
            <a:schemeClr val="tx1"/>
          </a:solidFill>
          <a:latin typeface="+mn-lt"/>
          <a:ea typeface="微软雅黑" panose="020B0503020204020204" pitchFamily="34" charset="-122"/>
          <a:cs typeface="+mn-cs"/>
        </a:defRPr>
      </a:lvl1pPr>
      <a:lvl2pPr marL="742950" indent="-285750" algn="l" rtl="0" eaLnBrk="0" fontAlgn="base" hangingPunct="0">
        <a:spcBef>
          <a:spcPct val="20000"/>
        </a:spcBef>
        <a:spcAft>
          <a:spcPct val="0"/>
        </a:spcAft>
        <a:buChar char="–"/>
        <a:defRPr sz="2800">
          <a:solidFill>
            <a:schemeClr val="tx1"/>
          </a:solidFill>
          <a:latin typeface="+mn-lt"/>
          <a:ea typeface="微软雅黑" panose="020B0503020204020204" pitchFamily="34" charset="-122"/>
        </a:defRPr>
      </a:lvl2pPr>
      <a:lvl3pPr marL="1143000" indent="-228600" algn="l" rtl="0" eaLnBrk="0" fontAlgn="base" hangingPunct="0">
        <a:spcBef>
          <a:spcPct val="20000"/>
        </a:spcBef>
        <a:spcAft>
          <a:spcPct val="0"/>
        </a:spcAft>
        <a:buChar char="•"/>
        <a:defRPr sz="2400">
          <a:solidFill>
            <a:schemeClr val="tx1"/>
          </a:solidFill>
          <a:latin typeface="+mn-lt"/>
          <a:ea typeface="微软雅黑" panose="020B0503020204020204" pitchFamily="34" charset="-122"/>
        </a:defRPr>
      </a:lvl3pPr>
      <a:lvl4pPr marL="1600200" indent="-228600" algn="l" rtl="0" eaLnBrk="0" fontAlgn="base" hangingPunct="0">
        <a:spcBef>
          <a:spcPct val="20000"/>
        </a:spcBef>
        <a:spcAft>
          <a:spcPct val="0"/>
        </a:spcAft>
        <a:buChar char="–"/>
        <a:defRPr sz="2000">
          <a:solidFill>
            <a:schemeClr val="tx1"/>
          </a:solidFill>
          <a:latin typeface="+mn-lt"/>
          <a:ea typeface="微软雅黑" panose="020B0503020204020204" pitchFamily="34" charset="-122"/>
        </a:defRPr>
      </a:lvl4pPr>
      <a:lvl5pPr marL="2057400" indent="-228600" algn="l" rtl="0" eaLnBrk="0" fontAlgn="base" hangingPunct="0">
        <a:spcBef>
          <a:spcPct val="20000"/>
        </a:spcBef>
        <a:spcAft>
          <a:spcPct val="0"/>
        </a:spcAft>
        <a:buChar char="»"/>
        <a:defRPr sz="2000">
          <a:solidFill>
            <a:schemeClr val="tx1"/>
          </a:solidFill>
          <a:latin typeface="+mn-lt"/>
          <a:ea typeface="微软雅黑" panose="020B0503020204020204" pitchFamily="34" charset="-122"/>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alpha val="90195"/>
          </a:schemeClr>
        </a:solidFill>
        <a:effectLst/>
      </p:bgPr>
    </p:bg>
    <p:spTree>
      <p:nvGrpSpPr>
        <p:cNvPr id="1" name=""/>
        <p:cNvGrpSpPr/>
        <p:nvPr/>
      </p:nvGrpSpPr>
      <p:grpSpPr>
        <a:xfrm>
          <a:off x="0" y="0"/>
          <a:ext cx="0" cy="0"/>
          <a:chOff x="0" y="0"/>
          <a:chExt cx="0" cy="0"/>
        </a:xfrm>
      </p:grpSpPr>
      <p:sp>
        <p:nvSpPr>
          <p:cNvPr id="8194" name="矩形: 圆角 2">
            <a:extLst>
              <a:ext uri="{FF2B5EF4-FFF2-40B4-BE49-F238E27FC236}">
                <a16:creationId xmlns:a16="http://schemas.microsoft.com/office/drawing/2014/main" id="{25A9B958-B976-4589-AEAA-F8BB0CB2906E}"/>
              </a:ext>
            </a:extLst>
          </p:cNvPr>
          <p:cNvSpPr>
            <a:spLocks noChangeArrowheads="1"/>
          </p:cNvSpPr>
          <p:nvPr/>
        </p:nvSpPr>
        <p:spPr bwMode="auto">
          <a:xfrm>
            <a:off x="3179763" y="3141663"/>
            <a:ext cx="5640387" cy="579437"/>
          </a:xfrm>
          <a:prstGeom prst="roundRect">
            <a:avLst>
              <a:gd name="adj" fmla="val 16667"/>
            </a:avLst>
          </a:prstGeom>
          <a:solidFill>
            <a:schemeClr val="accent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marL="342900" indent="-342900">
              <a:lnSpc>
                <a:spcPct val="130000"/>
              </a:lnSpc>
              <a:defRPr sz="2400">
                <a:solidFill>
                  <a:schemeClr val="tx1"/>
                </a:solidFill>
                <a:latin typeface="Times New Roman" panose="02020603050405020304" pitchFamily="18" charset="0"/>
                <a:ea typeface="微软雅黑" panose="020B0503020204020204" pitchFamily="34" charset="-122"/>
              </a:defRPr>
            </a:lvl1pPr>
            <a:lvl2pPr marL="742950" indent="-285750">
              <a:spcBef>
                <a:spcPct val="20000"/>
              </a:spcBef>
              <a:buChar char="–"/>
              <a:defRPr sz="2800">
                <a:solidFill>
                  <a:schemeClr val="tx1"/>
                </a:solidFill>
                <a:latin typeface="Times New Roman" panose="02020603050405020304" pitchFamily="18" charset="0"/>
                <a:ea typeface="微软雅黑" panose="020B0503020204020204" pitchFamily="34" charset="-122"/>
              </a:defRPr>
            </a:lvl2pPr>
            <a:lvl3pPr marL="1143000" indent="-228600">
              <a:spcBef>
                <a:spcPct val="20000"/>
              </a:spcBef>
              <a:buChar char="•"/>
              <a:defRPr sz="2400">
                <a:solidFill>
                  <a:schemeClr val="tx1"/>
                </a:solidFill>
                <a:latin typeface="Times New Roman" panose="02020603050405020304" pitchFamily="18" charset="0"/>
                <a:ea typeface="微软雅黑" panose="020B0503020204020204" pitchFamily="34" charset="-122"/>
              </a:defRPr>
            </a:lvl3pPr>
            <a:lvl4pPr marL="1600200" indent="-228600">
              <a:spcBef>
                <a:spcPct val="20000"/>
              </a:spcBef>
              <a:buChar char="–"/>
              <a:defRPr sz="2000">
                <a:solidFill>
                  <a:schemeClr val="tx1"/>
                </a:solidFill>
                <a:latin typeface="Times New Roman" panose="02020603050405020304" pitchFamily="18" charset="0"/>
                <a:ea typeface="微软雅黑" panose="020B0503020204020204" pitchFamily="34" charset="-122"/>
              </a:defRPr>
            </a:lvl4pPr>
            <a:lvl5pPr marL="2057400" indent="-228600">
              <a:spcBef>
                <a:spcPct val="20000"/>
              </a:spcBef>
              <a:buChar char="»"/>
              <a:defRPr sz="2000">
                <a:solidFill>
                  <a:schemeClr val="tx1"/>
                </a:solidFill>
                <a:latin typeface="Times New Roman" panose="02020603050405020304" pitchFamily="18" charset="0"/>
                <a:ea typeface="微软雅黑" panose="020B0503020204020204" pitchFamily="34"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9pPr>
          </a:lstStyle>
          <a:p>
            <a:pPr>
              <a:lnSpc>
                <a:spcPct val="100000"/>
              </a:lnSpc>
              <a:spcBef>
                <a:spcPct val="20000"/>
              </a:spcBef>
              <a:defRPr/>
            </a:pPr>
            <a:endParaRPr kumimoji="1" lang="zh-CN" altLang="en-US" sz="2800" b="0">
              <a:solidFill>
                <a:srgbClr val="000000"/>
              </a:solidFill>
              <a:latin typeface="+mn-lt"/>
              <a:ea typeface="+mn-ea"/>
              <a:cs typeface="+mn-ea"/>
              <a:sym typeface="+mn-lt"/>
            </a:endParaRPr>
          </a:p>
        </p:txBody>
      </p:sp>
      <p:sp>
        <p:nvSpPr>
          <p:cNvPr id="2" name="矩形 1">
            <a:extLst>
              <a:ext uri="{FF2B5EF4-FFF2-40B4-BE49-F238E27FC236}">
                <a16:creationId xmlns:a16="http://schemas.microsoft.com/office/drawing/2014/main" id="{8703D7EC-08F6-4A70-9078-491BAB302B69}"/>
              </a:ext>
            </a:extLst>
          </p:cNvPr>
          <p:cNvSpPr/>
          <p:nvPr/>
        </p:nvSpPr>
        <p:spPr bwMode="auto">
          <a:xfrm>
            <a:off x="0" y="514350"/>
            <a:ext cx="9144000" cy="881063"/>
          </a:xfrm>
          <a:prstGeom prst="rect">
            <a:avLst/>
          </a:prstGeom>
          <a:solidFill>
            <a:srgbClr val="6C4C8F"/>
          </a:solidFill>
          <a:ln w="9525" cap="flat" cmpd="sng" algn="ctr">
            <a:noFill/>
            <a:prstDash val="solid"/>
            <a:round/>
            <a:headEnd type="none" w="med" len="med"/>
            <a:tailEnd type="none" w="med" len="med"/>
          </a:ln>
        </p:spPr>
        <p:txBody>
          <a:bodyPr/>
          <a:lstStyle/>
          <a:p>
            <a:pPr marL="342900" indent="-342900">
              <a:spcBef>
                <a:spcPct val="20000"/>
              </a:spcBef>
              <a:defRPr/>
            </a:pPr>
            <a:endParaRPr kumimoji="1" lang="zh-CN" altLang="en-US" sz="2800" b="0">
              <a:solidFill>
                <a:srgbClr val="000000"/>
              </a:solidFill>
              <a:latin typeface="+mn-lt"/>
              <a:ea typeface="+mn-ea"/>
              <a:cs typeface="+mn-ea"/>
              <a:sym typeface="+mn-lt"/>
            </a:endParaRPr>
          </a:p>
        </p:txBody>
      </p:sp>
      <p:sp>
        <p:nvSpPr>
          <p:cNvPr id="23" name="矩形 22">
            <a:extLst>
              <a:ext uri="{FF2B5EF4-FFF2-40B4-BE49-F238E27FC236}">
                <a16:creationId xmlns:a16="http://schemas.microsoft.com/office/drawing/2014/main" id="{85824799-743F-4FBC-9ADE-490437AF312F}"/>
              </a:ext>
            </a:extLst>
          </p:cNvPr>
          <p:cNvSpPr/>
          <p:nvPr/>
        </p:nvSpPr>
        <p:spPr bwMode="auto">
          <a:xfrm>
            <a:off x="0" y="1519238"/>
            <a:ext cx="9144000" cy="53975"/>
          </a:xfrm>
          <a:prstGeom prst="rect">
            <a:avLst/>
          </a:prstGeom>
          <a:solidFill>
            <a:srgbClr val="6C4C8F"/>
          </a:solidFill>
          <a:ln w="9525" cap="flat" cmpd="sng" algn="ctr">
            <a:noFill/>
            <a:prstDash val="solid"/>
            <a:round/>
            <a:headEnd type="none" w="med" len="med"/>
            <a:tailEnd type="none" w="med" len="med"/>
          </a:ln>
        </p:spPr>
        <p:txBody>
          <a:bodyPr/>
          <a:lstStyle/>
          <a:p>
            <a:pPr marL="342900" indent="-342900">
              <a:spcBef>
                <a:spcPct val="20000"/>
              </a:spcBef>
              <a:defRPr/>
            </a:pPr>
            <a:endParaRPr kumimoji="1" lang="zh-CN" altLang="en-US" sz="2800" b="0">
              <a:solidFill>
                <a:srgbClr val="000000"/>
              </a:solidFill>
              <a:latin typeface="+mn-lt"/>
              <a:ea typeface="+mn-ea"/>
              <a:cs typeface="+mn-ea"/>
              <a:sym typeface="+mn-lt"/>
            </a:endParaRPr>
          </a:p>
        </p:txBody>
      </p:sp>
      <p:pic>
        <p:nvPicPr>
          <p:cNvPr id="14341" name="图片 1">
            <a:extLst>
              <a:ext uri="{FF2B5EF4-FFF2-40B4-BE49-F238E27FC236}">
                <a16:creationId xmlns:a16="http://schemas.microsoft.com/office/drawing/2014/main" id="{D423F33D-813B-3549-A6D8-66D8551F08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6591" t="61440" r="36745" b="14038"/>
          <a:stretch>
            <a:fillRect/>
          </a:stretch>
        </p:blipFill>
        <p:spPr bwMode="auto">
          <a:xfrm>
            <a:off x="511175" y="2382838"/>
            <a:ext cx="2282825" cy="293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矩形 28">
            <a:extLst>
              <a:ext uri="{FF2B5EF4-FFF2-40B4-BE49-F238E27FC236}">
                <a16:creationId xmlns:a16="http://schemas.microsoft.com/office/drawing/2014/main" id="{15644FB2-331E-4275-8563-77F9BC394432}"/>
              </a:ext>
            </a:extLst>
          </p:cNvPr>
          <p:cNvSpPr/>
          <p:nvPr/>
        </p:nvSpPr>
        <p:spPr bwMode="auto">
          <a:xfrm>
            <a:off x="0" y="6121400"/>
            <a:ext cx="9155113" cy="604838"/>
          </a:xfrm>
          <a:prstGeom prst="rect">
            <a:avLst/>
          </a:prstGeom>
          <a:solidFill>
            <a:srgbClr val="76AEDD"/>
          </a:solidFill>
          <a:ln w="9525" cap="flat" cmpd="sng" algn="ctr">
            <a:noFill/>
            <a:prstDash val="solid"/>
            <a:round/>
            <a:headEnd type="none" w="med" len="med"/>
            <a:tailEnd type="none" w="med" len="med"/>
          </a:ln>
        </p:spPr>
        <p:txBody>
          <a:bodyPr/>
          <a:lstStyle/>
          <a:p>
            <a:pPr marL="342900" indent="-342900">
              <a:spcBef>
                <a:spcPct val="20000"/>
              </a:spcBef>
              <a:defRPr/>
            </a:pPr>
            <a:endParaRPr kumimoji="1" lang="zh-CN" altLang="en-US" sz="2800" b="0">
              <a:solidFill>
                <a:srgbClr val="000000"/>
              </a:solidFill>
              <a:latin typeface="+mn-lt"/>
              <a:ea typeface="+mn-ea"/>
              <a:cs typeface="+mn-ea"/>
              <a:sym typeface="+mn-lt"/>
            </a:endParaRPr>
          </a:p>
        </p:txBody>
      </p:sp>
      <p:sp>
        <p:nvSpPr>
          <p:cNvPr id="34" name="Rectangle 24">
            <a:extLst>
              <a:ext uri="{FF2B5EF4-FFF2-40B4-BE49-F238E27FC236}">
                <a16:creationId xmlns:a16="http://schemas.microsoft.com/office/drawing/2014/main" id="{F9FFD9C1-DB4D-43D8-BC38-B7E80CA8107A}"/>
              </a:ext>
            </a:extLst>
          </p:cNvPr>
          <p:cNvSpPr txBox="1">
            <a:spLocks noChangeArrowheads="1"/>
          </p:cNvSpPr>
          <p:nvPr/>
        </p:nvSpPr>
        <p:spPr bwMode="auto">
          <a:xfrm>
            <a:off x="3294063" y="3074988"/>
            <a:ext cx="4899025" cy="714375"/>
          </a:xfrm>
          <a:prstGeom prst="rect">
            <a:avLst/>
          </a:prstGeom>
          <a:noFill/>
          <a:ln w="9525">
            <a:noFill/>
            <a:miter lim="800000"/>
          </a:ln>
        </p:spPr>
        <p:txBody>
          <a:bodyPr anchor="ctr"/>
          <a:lstStyle>
            <a:lvl1pPr>
              <a:lnSpc>
                <a:spcPct val="130000"/>
              </a:lnSpc>
              <a:defRPr sz="2400">
                <a:solidFill>
                  <a:schemeClr val="tx1"/>
                </a:solidFill>
                <a:latin typeface="Times New Roman" panose="02020603050405020304" pitchFamily="18" charset="0"/>
                <a:ea typeface="微软雅黑" panose="020B0503020204020204" pitchFamily="34" charset="-122"/>
              </a:defRPr>
            </a:lvl1pPr>
            <a:lvl2pPr marL="742950" indent="-285750">
              <a:spcBef>
                <a:spcPct val="20000"/>
              </a:spcBef>
              <a:buChar char="–"/>
              <a:defRPr sz="2800">
                <a:solidFill>
                  <a:schemeClr val="tx1"/>
                </a:solidFill>
                <a:latin typeface="Times New Roman" panose="02020603050405020304" pitchFamily="18" charset="0"/>
                <a:ea typeface="微软雅黑" panose="020B0503020204020204" pitchFamily="34" charset="-122"/>
              </a:defRPr>
            </a:lvl2pPr>
            <a:lvl3pPr marL="1143000" indent="-228600">
              <a:spcBef>
                <a:spcPct val="20000"/>
              </a:spcBef>
              <a:buChar char="•"/>
              <a:defRPr sz="2400">
                <a:solidFill>
                  <a:schemeClr val="tx1"/>
                </a:solidFill>
                <a:latin typeface="Times New Roman" panose="02020603050405020304" pitchFamily="18" charset="0"/>
                <a:ea typeface="微软雅黑" panose="020B0503020204020204" pitchFamily="34" charset="-122"/>
              </a:defRPr>
            </a:lvl3pPr>
            <a:lvl4pPr marL="1600200" indent="-228600">
              <a:spcBef>
                <a:spcPct val="20000"/>
              </a:spcBef>
              <a:buChar char="–"/>
              <a:defRPr sz="2000">
                <a:solidFill>
                  <a:schemeClr val="tx1"/>
                </a:solidFill>
                <a:latin typeface="Times New Roman" panose="02020603050405020304" pitchFamily="18" charset="0"/>
                <a:ea typeface="微软雅黑" panose="020B0503020204020204" pitchFamily="34" charset="-122"/>
              </a:defRPr>
            </a:lvl4pPr>
            <a:lvl5pPr marL="2057400" indent="-228600">
              <a:spcBef>
                <a:spcPct val="20000"/>
              </a:spcBef>
              <a:buChar char="»"/>
              <a:defRPr sz="2000">
                <a:solidFill>
                  <a:schemeClr val="tx1"/>
                </a:solidFill>
                <a:latin typeface="Times New Roman" panose="02020603050405020304" pitchFamily="18" charset="0"/>
                <a:ea typeface="微软雅黑" panose="020B0503020204020204" pitchFamily="34"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9pPr>
          </a:lstStyle>
          <a:p>
            <a:pPr>
              <a:lnSpc>
                <a:spcPct val="100000"/>
              </a:lnSpc>
              <a:defRPr/>
            </a:pPr>
            <a:r>
              <a:rPr lang="zh-CN" altLang="en-US" sz="3600" b="0">
                <a:solidFill>
                  <a:srgbClr val="FEFFFF"/>
                </a:solidFill>
                <a:ea typeface="楷体_GB2312"/>
                <a:cs typeface="楷体_GB2312"/>
                <a:sym typeface="+mn-lt"/>
              </a:rPr>
              <a:t>串、数组和广义表</a:t>
            </a:r>
            <a:endParaRPr kumimoji="1" lang="zh-CN" altLang="en-US" sz="4800" i="1">
              <a:solidFill>
                <a:srgbClr val="362647"/>
              </a:solidFill>
              <a:effectLst>
                <a:outerShdw blurRad="38100" dist="38100" dir="2700000" algn="tl">
                  <a:srgbClr val="FFFFFF"/>
                </a:outerShdw>
              </a:effectLst>
              <a:ea typeface="楷体_GB2312"/>
              <a:cs typeface="楷体_GB2312"/>
              <a:sym typeface="+mn-lt"/>
            </a:endParaRPr>
          </a:p>
        </p:txBody>
      </p:sp>
      <p:sp>
        <p:nvSpPr>
          <p:cNvPr id="17" name="Rectangle 24">
            <a:extLst>
              <a:ext uri="{FF2B5EF4-FFF2-40B4-BE49-F238E27FC236}">
                <a16:creationId xmlns:a16="http://schemas.microsoft.com/office/drawing/2014/main" id="{674DD72A-7E5A-4649-BBC4-2DFFB7893CBC}"/>
              </a:ext>
            </a:extLst>
          </p:cNvPr>
          <p:cNvSpPr txBox="1">
            <a:spLocks noChangeArrowheads="1"/>
          </p:cNvSpPr>
          <p:nvPr/>
        </p:nvSpPr>
        <p:spPr bwMode="auto">
          <a:xfrm>
            <a:off x="3119438" y="2352675"/>
            <a:ext cx="2554287" cy="714375"/>
          </a:xfrm>
          <a:prstGeom prst="rect">
            <a:avLst/>
          </a:prstGeom>
          <a:noFill/>
          <a:ln w="9525">
            <a:noFill/>
            <a:miter lim="800000"/>
          </a:ln>
        </p:spPr>
        <p:txBody>
          <a:bodyPr anchor="ctr"/>
          <a:lstStyle/>
          <a:p>
            <a:pPr>
              <a:defRPr/>
            </a:pPr>
            <a:r>
              <a:rPr kumimoji="1" lang="zh-TW" altLang="en-US" sz="3600" b="0" kern="0" dirty="0">
                <a:solidFill>
                  <a:srgbClr val="FEFFFF"/>
                </a:solidFill>
                <a:latin typeface="+mn-lt"/>
                <a:ea typeface="+mn-ea"/>
                <a:cs typeface="+mn-ea"/>
                <a:sym typeface="+mn-lt"/>
              </a:rPr>
              <a:t>练习</a:t>
            </a:r>
            <a:endParaRPr kumimoji="1" lang="zh-CN" altLang="en-US" sz="4800" b="0" kern="0" dirty="0">
              <a:solidFill>
                <a:srgbClr val="6C4C8F">
                  <a:lumMod val="50000"/>
                </a:srgbClr>
              </a:solidFill>
              <a:latin typeface="+mn-lt"/>
              <a:ea typeface="+mn-ea"/>
              <a:cs typeface="+mn-ea"/>
              <a:sym typeface="+mn-lt"/>
            </a:endParaRPr>
          </a:p>
        </p:txBody>
      </p:sp>
      <p:sp>
        <p:nvSpPr>
          <p:cNvPr id="20" name="Rectangle 24">
            <a:extLst>
              <a:ext uri="{FF2B5EF4-FFF2-40B4-BE49-F238E27FC236}">
                <a16:creationId xmlns:a16="http://schemas.microsoft.com/office/drawing/2014/main" id="{AB38F292-470D-4210-82E2-99289FF03BE5}"/>
              </a:ext>
            </a:extLst>
          </p:cNvPr>
          <p:cNvSpPr txBox="1">
            <a:spLocks noChangeArrowheads="1"/>
          </p:cNvSpPr>
          <p:nvPr/>
        </p:nvSpPr>
        <p:spPr bwMode="auto">
          <a:xfrm>
            <a:off x="300038" y="641350"/>
            <a:ext cx="8843962" cy="714375"/>
          </a:xfrm>
          <a:prstGeom prst="rect">
            <a:avLst/>
          </a:prstGeom>
          <a:noFill/>
          <a:ln w="9525">
            <a:noFill/>
            <a:miter lim="800000"/>
          </a:ln>
        </p:spPr>
        <p:txBody>
          <a:bodyPr anchor="ctr"/>
          <a:lstStyle>
            <a:lvl1pPr>
              <a:lnSpc>
                <a:spcPct val="130000"/>
              </a:lnSpc>
              <a:defRPr sz="2400">
                <a:solidFill>
                  <a:schemeClr val="tx1"/>
                </a:solidFill>
                <a:latin typeface="Times New Roman" panose="02020603050405020304" pitchFamily="18" charset="0"/>
                <a:ea typeface="微软雅黑" panose="020B0503020204020204" pitchFamily="34" charset="-122"/>
              </a:defRPr>
            </a:lvl1pPr>
            <a:lvl2pPr marL="742950" indent="-285750">
              <a:spcBef>
                <a:spcPct val="20000"/>
              </a:spcBef>
              <a:buChar char="–"/>
              <a:defRPr sz="2800">
                <a:solidFill>
                  <a:schemeClr val="tx1"/>
                </a:solidFill>
                <a:latin typeface="Times New Roman" panose="02020603050405020304" pitchFamily="18" charset="0"/>
                <a:ea typeface="微软雅黑" panose="020B0503020204020204" pitchFamily="34" charset="-122"/>
              </a:defRPr>
            </a:lvl2pPr>
            <a:lvl3pPr marL="1143000" indent="-228600">
              <a:spcBef>
                <a:spcPct val="20000"/>
              </a:spcBef>
              <a:buChar char="•"/>
              <a:defRPr sz="2400">
                <a:solidFill>
                  <a:schemeClr val="tx1"/>
                </a:solidFill>
                <a:latin typeface="Times New Roman" panose="02020603050405020304" pitchFamily="18" charset="0"/>
                <a:ea typeface="微软雅黑" panose="020B0503020204020204" pitchFamily="34" charset="-122"/>
              </a:defRPr>
            </a:lvl3pPr>
            <a:lvl4pPr marL="1600200" indent="-228600">
              <a:spcBef>
                <a:spcPct val="20000"/>
              </a:spcBef>
              <a:buChar char="–"/>
              <a:defRPr sz="2000">
                <a:solidFill>
                  <a:schemeClr val="tx1"/>
                </a:solidFill>
                <a:latin typeface="Times New Roman" panose="02020603050405020304" pitchFamily="18" charset="0"/>
                <a:ea typeface="微软雅黑" panose="020B0503020204020204" pitchFamily="34" charset="-122"/>
              </a:defRPr>
            </a:lvl4pPr>
            <a:lvl5pPr marL="2057400" indent="-228600">
              <a:spcBef>
                <a:spcPct val="20000"/>
              </a:spcBef>
              <a:buChar char="»"/>
              <a:defRPr sz="2000">
                <a:solidFill>
                  <a:schemeClr val="tx1"/>
                </a:solidFill>
                <a:latin typeface="Times New Roman" panose="02020603050405020304" pitchFamily="18" charset="0"/>
                <a:ea typeface="微软雅黑" panose="020B0503020204020204" pitchFamily="34" charset="-122"/>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微软雅黑" panose="020B0503020204020204" pitchFamily="34" charset="-122"/>
              </a:defRPr>
            </a:lvl9pPr>
          </a:lstStyle>
          <a:p>
            <a:pPr>
              <a:lnSpc>
                <a:spcPct val="100000"/>
              </a:lnSpc>
              <a:defRPr/>
            </a:pPr>
            <a:r>
              <a:rPr lang="zh-CN" altLang="en-US" sz="4000" b="0">
                <a:solidFill>
                  <a:srgbClr val="FEFFFF"/>
                </a:solidFill>
                <a:ea typeface="楷体_GB2312"/>
                <a:cs typeface="楷体_GB2312"/>
                <a:sym typeface="+mn-lt"/>
              </a:rPr>
              <a:t>数据结构（</a:t>
            </a:r>
            <a:r>
              <a:rPr lang="en-US" altLang="zh-CN" sz="4000" b="0">
                <a:solidFill>
                  <a:srgbClr val="FEFFFF"/>
                </a:solidFill>
                <a:ea typeface="楷体_GB2312"/>
                <a:cs typeface="楷体_GB2312"/>
                <a:sym typeface="+mn-lt"/>
              </a:rPr>
              <a:t>C</a:t>
            </a:r>
            <a:r>
              <a:rPr lang="zh-CN" altLang="en-US" sz="4000" b="0">
                <a:solidFill>
                  <a:srgbClr val="FEFFFF"/>
                </a:solidFill>
                <a:ea typeface="楷体_GB2312"/>
                <a:cs typeface="楷体_GB2312"/>
                <a:sym typeface="+mn-lt"/>
              </a:rPr>
              <a:t>语言版）（第</a:t>
            </a:r>
            <a:r>
              <a:rPr lang="en-US" altLang="zh-CN" sz="4000" b="0">
                <a:solidFill>
                  <a:srgbClr val="FEFFFF"/>
                </a:solidFill>
                <a:ea typeface="楷体_GB2312"/>
                <a:cs typeface="楷体_GB2312"/>
                <a:sym typeface="+mn-lt"/>
              </a:rPr>
              <a:t>2</a:t>
            </a:r>
            <a:r>
              <a:rPr lang="zh-CN" altLang="en-US" sz="4000" b="0">
                <a:solidFill>
                  <a:srgbClr val="FEFFFF"/>
                </a:solidFill>
                <a:ea typeface="楷体_GB2312"/>
                <a:cs typeface="楷体_GB2312"/>
                <a:sym typeface="+mn-lt"/>
              </a:rPr>
              <a:t>版）</a:t>
            </a:r>
            <a:endParaRPr kumimoji="1" lang="zh-CN" altLang="en-US" sz="5400" i="1">
              <a:solidFill>
                <a:srgbClr val="362647"/>
              </a:solidFill>
              <a:effectLst>
                <a:outerShdw blurRad="38100" dist="38100" dir="2700000" algn="tl">
                  <a:srgbClr val="FFFFFF"/>
                </a:outerShdw>
              </a:effectLst>
              <a:ea typeface="楷体_GB2312"/>
              <a:cs typeface="楷体_GB2312"/>
              <a:sym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F61DE-C38E-8D4A-86B0-1139BD41C921}"/>
              </a:ext>
            </a:extLst>
          </p:cNvPr>
          <p:cNvSpPr>
            <a:spLocks noGrp="1"/>
          </p:cNvSpPr>
          <p:nvPr>
            <p:ph type="title"/>
          </p:nvPr>
        </p:nvSpPr>
        <p:spPr/>
        <p:txBody>
          <a:bodyPr/>
          <a:lstStyle/>
          <a:p>
            <a:r>
              <a:rPr lang="en-US" altLang="zh-TW" dirty="0"/>
              <a:t>P</a:t>
            </a:r>
            <a:r>
              <a:rPr lang="en-US" altLang="zh-CN" dirty="0"/>
              <a:t>109</a:t>
            </a:r>
            <a:r>
              <a:rPr lang="zh-TW" altLang="en-US" dirty="0"/>
              <a:t>习题</a:t>
            </a:r>
            <a:r>
              <a:rPr lang="en-US" altLang="zh-CN" dirty="0"/>
              <a:t>2.1</a:t>
            </a:r>
            <a:endParaRPr lang="en-US" dirty="0"/>
          </a:p>
        </p:txBody>
      </p:sp>
      <p:sp>
        <p:nvSpPr>
          <p:cNvPr id="4" name="Rectangle 3">
            <a:extLst>
              <a:ext uri="{FF2B5EF4-FFF2-40B4-BE49-F238E27FC236}">
                <a16:creationId xmlns:a16="http://schemas.microsoft.com/office/drawing/2014/main" id="{4E03C38B-1803-AF4B-A3DF-D50C43DB6E79}"/>
              </a:ext>
            </a:extLst>
          </p:cNvPr>
          <p:cNvSpPr/>
          <p:nvPr/>
        </p:nvSpPr>
        <p:spPr>
          <a:xfrm>
            <a:off x="683568" y="908720"/>
            <a:ext cx="7776864" cy="1569660"/>
          </a:xfrm>
          <a:prstGeom prst="rect">
            <a:avLst/>
          </a:prstGeom>
        </p:spPr>
        <p:txBody>
          <a:bodyPr wrap="square">
            <a:spAutoFit/>
          </a:bodyPr>
          <a:lstStyle/>
          <a:p>
            <a:r>
              <a:rPr lang="zh-TW" altLang="en-US" sz="1600" dirty="0">
                <a:solidFill>
                  <a:srgbClr val="404040"/>
                </a:solidFill>
                <a:latin typeface="DeepSeek-CJK-patch"/>
              </a:rPr>
              <a:t>表格说明：</a:t>
            </a:r>
          </a:p>
          <a:p>
            <a:pPr>
              <a:buFont typeface="Arial" panose="020B0604020202020204" pitchFamily="34" charset="0"/>
              <a:buChar char="•"/>
            </a:pPr>
            <a:r>
              <a:rPr lang="zh-TW" altLang="en-US" sz="1600" dirty="0">
                <a:solidFill>
                  <a:srgbClr val="404040"/>
                </a:solidFill>
                <a:latin typeface="DeepSeek-CJK-patch"/>
              </a:rPr>
              <a:t>位置 </a:t>
            </a:r>
            <a:r>
              <a:rPr lang="en-US" sz="1600" dirty="0">
                <a:solidFill>
                  <a:srgbClr val="404040"/>
                </a:solidFill>
                <a:latin typeface="DeepSeek-CJK-patch"/>
              </a:rPr>
              <a:t>j</a:t>
            </a:r>
            <a:r>
              <a:rPr lang="en-US" sz="1600" b="0" dirty="0">
                <a:solidFill>
                  <a:srgbClr val="404040"/>
                </a:solidFill>
                <a:latin typeface="DeepSeek-CJK-patch"/>
              </a:rPr>
              <a:t>：</a:t>
            </a:r>
            <a:r>
              <a:rPr lang="zh-TW" altLang="en-US" sz="1600" b="0" dirty="0">
                <a:solidFill>
                  <a:srgbClr val="404040"/>
                </a:solidFill>
                <a:latin typeface="DeepSeek-CJK-patch"/>
              </a:rPr>
              <a:t>模式串中字符的位置（从 </a:t>
            </a:r>
            <a:r>
              <a:rPr lang="en-US" altLang="zh-TW" sz="1600" b="0" dirty="0">
                <a:solidFill>
                  <a:srgbClr val="404040"/>
                </a:solidFill>
                <a:latin typeface="DeepSeek-CJK-patch"/>
              </a:rPr>
              <a:t>1 </a:t>
            </a:r>
            <a:r>
              <a:rPr lang="zh-TW" altLang="en-US" sz="1600" b="0" dirty="0">
                <a:solidFill>
                  <a:srgbClr val="404040"/>
                </a:solidFill>
                <a:latin typeface="DeepSeek-CJK-patch"/>
              </a:rPr>
              <a:t>开始）。</a:t>
            </a:r>
          </a:p>
          <a:p>
            <a:pPr>
              <a:buFont typeface="Arial" panose="020B0604020202020204" pitchFamily="34" charset="0"/>
              <a:buChar char="•"/>
            </a:pPr>
            <a:r>
              <a:rPr lang="zh-TW" altLang="en-US" sz="1600" dirty="0">
                <a:solidFill>
                  <a:srgbClr val="404040"/>
                </a:solidFill>
                <a:latin typeface="DeepSeek-CJK-patch"/>
              </a:rPr>
              <a:t>子串 </a:t>
            </a:r>
            <a:r>
              <a:rPr lang="en-US" sz="1600" dirty="0">
                <a:solidFill>
                  <a:srgbClr val="404040"/>
                </a:solidFill>
                <a:latin typeface="DeepSeek-CJK-patch"/>
              </a:rPr>
              <a:t>t[1..j-1]</a:t>
            </a:r>
            <a:r>
              <a:rPr lang="en-US" sz="1600" b="0" dirty="0">
                <a:solidFill>
                  <a:srgbClr val="404040"/>
                </a:solidFill>
                <a:latin typeface="DeepSeek-CJK-patch"/>
              </a:rPr>
              <a:t>：</a:t>
            </a:r>
            <a:r>
              <a:rPr lang="zh-TW" altLang="en-US" sz="1600" b="0" dirty="0">
                <a:solidFill>
                  <a:srgbClr val="404040"/>
                </a:solidFill>
                <a:latin typeface="DeepSeek-CJK-patch"/>
              </a:rPr>
              <a:t>当前字符左侧的子串。</a:t>
            </a:r>
          </a:p>
          <a:p>
            <a:pPr>
              <a:buFont typeface="Arial" panose="020B0604020202020204" pitchFamily="34" charset="0"/>
              <a:buChar char="•"/>
            </a:pPr>
            <a:r>
              <a:rPr lang="zh-TW" altLang="en-US" sz="1600" dirty="0">
                <a:solidFill>
                  <a:srgbClr val="404040"/>
                </a:solidFill>
                <a:latin typeface="DeepSeek-CJK-patch"/>
              </a:rPr>
              <a:t>前缀集合</a:t>
            </a:r>
            <a:r>
              <a:rPr lang="zh-TW" altLang="en-US" sz="1600" b="0" dirty="0">
                <a:solidFill>
                  <a:srgbClr val="404040"/>
                </a:solidFill>
                <a:latin typeface="DeepSeek-CJK-patch"/>
              </a:rPr>
              <a:t>：子串的所有非空且不包含最后一个字符的前缀。</a:t>
            </a:r>
          </a:p>
          <a:p>
            <a:pPr>
              <a:buFont typeface="Arial" panose="020B0604020202020204" pitchFamily="34" charset="0"/>
              <a:buChar char="•"/>
            </a:pPr>
            <a:r>
              <a:rPr lang="zh-TW" altLang="en-US" sz="1600" dirty="0">
                <a:solidFill>
                  <a:srgbClr val="404040"/>
                </a:solidFill>
                <a:latin typeface="DeepSeek-CJK-patch"/>
              </a:rPr>
              <a:t>后缀集合</a:t>
            </a:r>
            <a:r>
              <a:rPr lang="zh-TW" altLang="en-US" sz="1600" b="0" dirty="0">
                <a:solidFill>
                  <a:srgbClr val="404040"/>
                </a:solidFill>
                <a:latin typeface="DeepSeek-CJK-patch"/>
              </a:rPr>
              <a:t>：子串的所有非空且不包含第一个字符的后缀。</a:t>
            </a:r>
          </a:p>
          <a:p>
            <a:pPr>
              <a:buFont typeface="Arial" panose="020B0604020202020204" pitchFamily="34" charset="0"/>
              <a:buChar char="•"/>
            </a:pPr>
            <a:r>
              <a:rPr lang="zh-TW" altLang="en-US" sz="1600" dirty="0">
                <a:solidFill>
                  <a:srgbClr val="404040"/>
                </a:solidFill>
                <a:latin typeface="DeepSeek-CJK-patch"/>
              </a:rPr>
              <a:t>最大公共长度</a:t>
            </a:r>
            <a:r>
              <a:rPr lang="zh-TW" altLang="en-US" sz="1600" b="0" dirty="0">
                <a:solidFill>
                  <a:srgbClr val="404040"/>
                </a:solidFill>
                <a:latin typeface="DeepSeek-CJK-patch"/>
              </a:rPr>
              <a:t>：前缀和后缀的最长公共部分的长度（即 </a:t>
            </a:r>
            <a:r>
              <a:rPr lang="en-US" sz="1600" b="0" dirty="0">
                <a:solidFill>
                  <a:srgbClr val="404040"/>
                </a:solidFill>
                <a:latin typeface="DeepSeek-CJK-patch"/>
              </a:rPr>
              <a:t>k-1，</a:t>
            </a:r>
            <a:r>
              <a:rPr lang="zh-TW" altLang="en-US" sz="1600" b="0" dirty="0">
                <a:solidFill>
                  <a:srgbClr val="404040"/>
                </a:solidFill>
                <a:latin typeface="DeepSeek-CJK-patch"/>
              </a:rPr>
              <a:t>对应 </a:t>
            </a:r>
            <a:r>
              <a:rPr lang="en-US" sz="1600" b="0" dirty="0">
                <a:solidFill>
                  <a:srgbClr val="404040"/>
                </a:solidFill>
                <a:latin typeface="DeepSeek-CJK-patch"/>
              </a:rPr>
              <a:t>next[j] = k）。</a:t>
            </a:r>
            <a:endParaRPr lang="en-US" sz="1600" b="0" i="0" dirty="0">
              <a:solidFill>
                <a:srgbClr val="404040"/>
              </a:solidFill>
              <a:effectLst/>
              <a:latin typeface="DeepSeek-CJK-patch"/>
            </a:endParaRPr>
          </a:p>
        </p:txBody>
      </p:sp>
      <p:pic>
        <p:nvPicPr>
          <p:cNvPr id="6" name="Picture 5">
            <a:extLst>
              <a:ext uri="{FF2B5EF4-FFF2-40B4-BE49-F238E27FC236}">
                <a16:creationId xmlns:a16="http://schemas.microsoft.com/office/drawing/2014/main" id="{D343F44E-E7BF-2749-924A-CE8963CF92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624" y="2506940"/>
            <a:ext cx="6300192" cy="3956681"/>
          </a:xfrm>
          <a:prstGeom prst="rect">
            <a:avLst/>
          </a:prstGeom>
        </p:spPr>
      </p:pic>
    </p:spTree>
    <p:extLst>
      <p:ext uri="{BB962C8B-B14F-4D97-AF65-F5344CB8AC3E}">
        <p14:creationId xmlns:p14="http://schemas.microsoft.com/office/powerpoint/2010/main" val="1646071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DFE85F9-AE1C-6D4B-92BA-DAECCA78657D}"/>
              </a:ext>
            </a:extLst>
          </p:cNvPr>
          <p:cNvSpPr>
            <a:spLocks noGrp="1"/>
          </p:cNvSpPr>
          <p:nvPr>
            <p:ph type="title"/>
          </p:nvPr>
        </p:nvSpPr>
        <p:spPr>
          <a:xfrm>
            <a:off x="844171" y="235957"/>
            <a:ext cx="6400800" cy="456739"/>
          </a:xfrm>
        </p:spPr>
        <p:txBody>
          <a:bodyPr/>
          <a:lstStyle/>
          <a:p>
            <a:r>
              <a:rPr lang="en-US" altLang="zh-TW" dirty="0"/>
              <a:t>P</a:t>
            </a:r>
            <a:r>
              <a:rPr lang="en-US" altLang="zh-CN" dirty="0"/>
              <a:t>109</a:t>
            </a:r>
            <a:r>
              <a:rPr lang="zh-TW" altLang="en-US" dirty="0"/>
              <a:t>习题</a:t>
            </a:r>
            <a:r>
              <a:rPr lang="en-US" altLang="zh-CN" dirty="0"/>
              <a:t>2.1</a:t>
            </a:r>
            <a:endParaRPr lang="en-US" dirty="0"/>
          </a:p>
        </p:txBody>
      </p:sp>
      <p:pic>
        <p:nvPicPr>
          <p:cNvPr id="6" name="Picture 5">
            <a:extLst>
              <a:ext uri="{FF2B5EF4-FFF2-40B4-BE49-F238E27FC236}">
                <a16:creationId xmlns:a16="http://schemas.microsoft.com/office/drawing/2014/main" id="{1FAD4DF7-FC83-B542-B880-4A0A375307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311" y="824245"/>
            <a:ext cx="7244971" cy="2847245"/>
          </a:xfrm>
          <a:prstGeom prst="rect">
            <a:avLst/>
          </a:prstGeom>
        </p:spPr>
      </p:pic>
      <p:sp>
        <p:nvSpPr>
          <p:cNvPr id="7" name="Rectangle 6">
            <a:extLst>
              <a:ext uri="{FF2B5EF4-FFF2-40B4-BE49-F238E27FC236}">
                <a16:creationId xmlns:a16="http://schemas.microsoft.com/office/drawing/2014/main" id="{FFEAD85E-8C8F-9F48-86E7-DA78AE1500A4}"/>
              </a:ext>
            </a:extLst>
          </p:cNvPr>
          <p:cNvSpPr/>
          <p:nvPr/>
        </p:nvSpPr>
        <p:spPr>
          <a:xfrm>
            <a:off x="987412" y="3702629"/>
            <a:ext cx="6912768" cy="3046988"/>
          </a:xfrm>
          <a:prstGeom prst="rect">
            <a:avLst/>
          </a:prstGeom>
        </p:spPr>
        <p:txBody>
          <a:bodyPr wrap="square">
            <a:spAutoFit/>
          </a:bodyPr>
          <a:lstStyle/>
          <a:p>
            <a:r>
              <a:rPr lang="zh-TW" altLang="en-US" sz="1600" b="0" dirty="0">
                <a:solidFill>
                  <a:srgbClr val="404040"/>
                </a:solidFill>
                <a:latin typeface="DeepSeek-CJK-patch"/>
              </a:rPr>
              <a:t>关键步骤解析：</a:t>
            </a:r>
          </a:p>
          <a:p>
            <a:pPr>
              <a:buFont typeface="+mj-lt"/>
              <a:buAutoNum type="arabicPeriod"/>
            </a:pPr>
            <a:r>
              <a:rPr lang="zh-TW" altLang="en-US" sz="1600" b="0" dirty="0">
                <a:solidFill>
                  <a:srgbClr val="404040"/>
                </a:solidFill>
                <a:latin typeface="DeepSeek-CJK-patch"/>
              </a:rPr>
              <a:t>位置 </a:t>
            </a:r>
            <a:r>
              <a:rPr lang="en-US" sz="1600" b="0" dirty="0">
                <a:solidFill>
                  <a:srgbClr val="404040"/>
                </a:solidFill>
                <a:latin typeface="DeepSeek-CJK-patch"/>
              </a:rPr>
              <a:t>j=7：</a:t>
            </a:r>
          </a:p>
          <a:p>
            <a:pPr marL="742950" lvl="1" indent="-285750">
              <a:buFont typeface="+mj-lt"/>
              <a:buAutoNum type="arabicPeriod"/>
            </a:pPr>
            <a:r>
              <a:rPr lang="zh-TW" altLang="en-US" sz="1600" b="0" dirty="0">
                <a:solidFill>
                  <a:srgbClr val="404040"/>
                </a:solidFill>
                <a:latin typeface="DeepSeek-CJK-patch"/>
              </a:rPr>
              <a:t>子串 </a:t>
            </a:r>
            <a:r>
              <a:rPr lang="en-US" sz="1600" b="0" dirty="0">
                <a:solidFill>
                  <a:srgbClr val="404040"/>
                </a:solidFill>
                <a:latin typeface="DeepSeek-CJK-patch"/>
              </a:rPr>
              <a:t>t[1..6] = '</a:t>
            </a:r>
            <a:r>
              <a:rPr lang="en-US" sz="1600" b="0" dirty="0" err="1">
                <a:solidFill>
                  <a:srgbClr val="404040"/>
                </a:solidFill>
                <a:latin typeface="DeepSeek-CJK-patch"/>
              </a:rPr>
              <a:t>abcaab</a:t>
            </a:r>
            <a:r>
              <a:rPr lang="en-US" sz="1600" b="0" dirty="0">
                <a:solidFill>
                  <a:srgbClr val="404040"/>
                </a:solidFill>
                <a:latin typeface="DeepSeek-CJK-patch"/>
              </a:rPr>
              <a:t>'。</a:t>
            </a:r>
          </a:p>
          <a:p>
            <a:pPr marL="742950" lvl="1" indent="-285750">
              <a:buFont typeface="+mj-lt"/>
              <a:buAutoNum type="arabicPeriod"/>
            </a:pPr>
            <a:r>
              <a:rPr lang="zh-TW" altLang="en-US" sz="1600" b="0" dirty="0">
                <a:solidFill>
                  <a:srgbClr val="404040"/>
                </a:solidFill>
                <a:latin typeface="DeepSeek-CJK-patch"/>
              </a:rPr>
              <a:t>前缀集合：</a:t>
            </a:r>
            <a:r>
              <a:rPr lang="en-US" sz="1600" b="0" dirty="0">
                <a:solidFill>
                  <a:srgbClr val="404040"/>
                </a:solidFill>
                <a:latin typeface="DeepSeek-CJK-patch"/>
              </a:rPr>
              <a:t>a, ab, </a:t>
            </a:r>
            <a:r>
              <a:rPr lang="en-US" sz="1600" b="0" dirty="0" err="1">
                <a:solidFill>
                  <a:srgbClr val="404040"/>
                </a:solidFill>
                <a:latin typeface="DeepSeek-CJK-patch"/>
              </a:rPr>
              <a:t>abc</a:t>
            </a:r>
            <a:r>
              <a:rPr lang="en-US" sz="1600" b="0" dirty="0">
                <a:solidFill>
                  <a:srgbClr val="404040"/>
                </a:solidFill>
                <a:latin typeface="DeepSeek-CJK-patch"/>
              </a:rPr>
              <a:t>, </a:t>
            </a:r>
            <a:r>
              <a:rPr lang="en-US" sz="1600" b="0" dirty="0" err="1">
                <a:solidFill>
                  <a:srgbClr val="404040"/>
                </a:solidFill>
                <a:latin typeface="DeepSeek-CJK-patch"/>
              </a:rPr>
              <a:t>abca</a:t>
            </a:r>
            <a:r>
              <a:rPr lang="en-US" sz="1600" b="0" dirty="0">
                <a:solidFill>
                  <a:srgbClr val="404040"/>
                </a:solidFill>
                <a:latin typeface="DeepSeek-CJK-patch"/>
              </a:rPr>
              <a:t>, </a:t>
            </a:r>
            <a:r>
              <a:rPr lang="en-US" sz="1600" b="0" dirty="0" err="1">
                <a:solidFill>
                  <a:srgbClr val="404040"/>
                </a:solidFill>
                <a:latin typeface="DeepSeek-CJK-patch"/>
              </a:rPr>
              <a:t>abcaa</a:t>
            </a:r>
            <a:r>
              <a:rPr lang="en-US" sz="1600" b="0" dirty="0">
                <a:solidFill>
                  <a:srgbClr val="404040"/>
                </a:solidFill>
                <a:latin typeface="DeepSeek-CJK-patch"/>
              </a:rPr>
              <a:t>。</a:t>
            </a:r>
          </a:p>
          <a:p>
            <a:pPr marL="742950" lvl="1" indent="-285750">
              <a:buFont typeface="+mj-lt"/>
              <a:buAutoNum type="arabicPeriod"/>
            </a:pPr>
            <a:r>
              <a:rPr lang="zh-TW" altLang="en-US" sz="1600" b="0" dirty="0">
                <a:solidFill>
                  <a:srgbClr val="404040"/>
                </a:solidFill>
                <a:latin typeface="DeepSeek-CJK-patch"/>
              </a:rPr>
              <a:t>后缀集合：</a:t>
            </a:r>
            <a:r>
              <a:rPr lang="en-US" sz="1600" b="0" dirty="0">
                <a:solidFill>
                  <a:srgbClr val="404040"/>
                </a:solidFill>
                <a:latin typeface="DeepSeek-CJK-patch"/>
              </a:rPr>
              <a:t>b, ab, </a:t>
            </a:r>
            <a:r>
              <a:rPr lang="en-US" sz="1600" b="0" dirty="0" err="1">
                <a:solidFill>
                  <a:srgbClr val="404040"/>
                </a:solidFill>
                <a:latin typeface="DeepSeek-CJK-patch"/>
              </a:rPr>
              <a:t>aab</a:t>
            </a:r>
            <a:r>
              <a:rPr lang="en-US" sz="1600" b="0" dirty="0">
                <a:solidFill>
                  <a:srgbClr val="404040"/>
                </a:solidFill>
                <a:latin typeface="DeepSeek-CJK-patch"/>
              </a:rPr>
              <a:t>, </a:t>
            </a:r>
            <a:r>
              <a:rPr lang="en-US" sz="1600" b="0" dirty="0" err="1">
                <a:solidFill>
                  <a:srgbClr val="404040"/>
                </a:solidFill>
                <a:latin typeface="DeepSeek-CJK-patch"/>
              </a:rPr>
              <a:t>caab</a:t>
            </a:r>
            <a:r>
              <a:rPr lang="en-US" sz="1600" b="0" dirty="0">
                <a:solidFill>
                  <a:srgbClr val="404040"/>
                </a:solidFill>
                <a:latin typeface="DeepSeek-CJK-patch"/>
              </a:rPr>
              <a:t>, </a:t>
            </a:r>
            <a:r>
              <a:rPr lang="en-US" sz="1600" b="0" dirty="0" err="1">
                <a:solidFill>
                  <a:srgbClr val="404040"/>
                </a:solidFill>
                <a:latin typeface="DeepSeek-CJK-patch"/>
              </a:rPr>
              <a:t>bcaab</a:t>
            </a:r>
            <a:r>
              <a:rPr lang="en-US" sz="1600" b="0" dirty="0">
                <a:solidFill>
                  <a:srgbClr val="404040"/>
                </a:solidFill>
                <a:latin typeface="DeepSeek-CJK-patch"/>
              </a:rPr>
              <a:t>。</a:t>
            </a:r>
          </a:p>
          <a:p>
            <a:pPr marL="742950" lvl="1" indent="-285750">
              <a:buFont typeface="+mj-lt"/>
              <a:buAutoNum type="arabicPeriod"/>
            </a:pPr>
            <a:r>
              <a:rPr lang="zh-TW" altLang="en-US" sz="1600" b="0" dirty="0">
                <a:solidFill>
                  <a:srgbClr val="404040"/>
                </a:solidFill>
                <a:latin typeface="DeepSeek-CJK-patch"/>
              </a:rPr>
              <a:t>最大公共部分为 </a:t>
            </a:r>
            <a:r>
              <a:rPr lang="en-US" sz="1600" b="0" dirty="0">
                <a:solidFill>
                  <a:srgbClr val="404040"/>
                </a:solidFill>
                <a:latin typeface="DeepSeek-CJK-patch"/>
              </a:rPr>
              <a:t>ab（</a:t>
            </a:r>
            <a:r>
              <a:rPr lang="zh-TW" altLang="en-US" sz="1600" b="0" dirty="0">
                <a:solidFill>
                  <a:srgbClr val="404040"/>
                </a:solidFill>
                <a:latin typeface="DeepSeek-CJK-patch"/>
              </a:rPr>
              <a:t>长度 </a:t>
            </a:r>
            <a:r>
              <a:rPr lang="en-US" altLang="zh-TW" sz="1600" b="0" dirty="0">
                <a:solidFill>
                  <a:srgbClr val="404040"/>
                </a:solidFill>
                <a:latin typeface="DeepSeek-CJK-patch"/>
              </a:rPr>
              <a:t>2</a:t>
            </a:r>
            <a:r>
              <a:rPr lang="zh-TW" altLang="en-US" sz="1600" b="0" dirty="0">
                <a:solidFill>
                  <a:srgbClr val="404040"/>
                </a:solidFill>
                <a:latin typeface="DeepSeek-CJK-patch"/>
              </a:rPr>
              <a:t>），故 </a:t>
            </a:r>
            <a:r>
              <a:rPr lang="en-US" sz="1600" b="0" dirty="0">
                <a:solidFill>
                  <a:srgbClr val="404040"/>
                </a:solidFill>
                <a:latin typeface="DeepSeek-CJK-patch"/>
              </a:rPr>
              <a:t>next[7] = 3。</a:t>
            </a:r>
          </a:p>
          <a:p>
            <a:pPr>
              <a:buFont typeface="+mj-lt"/>
              <a:buAutoNum type="arabicPeriod"/>
            </a:pPr>
            <a:r>
              <a:rPr lang="zh-TW" altLang="en-US" sz="1600" b="0" dirty="0">
                <a:solidFill>
                  <a:srgbClr val="404040"/>
                </a:solidFill>
                <a:latin typeface="DeepSeek-CJK-patch"/>
              </a:rPr>
              <a:t>位置 </a:t>
            </a:r>
            <a:r>
              <a:rPr lang="en-US" sz="1600" b="0" dirty="0">
                <a:solidFill>
                  <a:srgbClr val="404040"/>
                </a:solidFill>
                <a:latin typeface="DeepSeek-CJK-patch"/>
              </a:rPr>
              <a:t>j=11：</a:t>
            </a:r>
          </a:p>
          <a:p>
            <a:pPr marL="742950" lvl="1" indent="-285750">
              <a:buFont typeface="+mj-lt"/>
              <a:buAutoNum type="arabicPeriod"/>
            </a:pPr>
            <a:r>
              <a:rPr lang="zh-TW" altLang="en-US" sz="1600" b="0" dirty="0">
                <a:solidFill>
                  <a:srgbClr val="404040"/>
                </a:solidFill>
                <a:latin typeface="DeepSeek-CJK-patch"/>
              </a:rPr>
              <a:t>子串 </a:t>
            </a:r>
            <a:r>
              <a:rPr lang="en-US" sz="1600" b="0" dirty="0">
                <a:solidFill>
                  <a:srgbClr val="404040"/>
                </a:solidFill>
                <a:latin typeface="DeepSeek-CJK-patch"/>
              </a:rPr>
              <a:t>t[1..10] = '</a:t>
            </a:r>
            <a:r>
              <a:rPr lang="en-US" sz="1600" b="0" dirty="0" err="1">
                <a:solidFill>
                  <a:srgbClr val="404040"/>
                </a:solidFill>
                <a:latin typeface="DeepSeek-CJK-patch"/>
              </a:rPr>
              <a:t>abcaabbabc</a:t>
            </a:r>
            <a:r>
              <a:rPr lang="en-US" sz="1600" b="0" dirty="0">
                <a:solidFill>
                  <a:srgbClr val="404040"/>
                </a:solidFill>
                <a:latin typeface="DeepSeek-CJK-patch"/>
              </a:rPr>
              <a:t>'。</a:t>
            </a:r>
          </a:p>
          <a:p>
            <a:pPr marL="742950" lvl="1" indent="-285750">
              <a:buFont typeface="+mj-lt"/>
              <a:buAutoNum type="arabicPeriod"/>
            </a:pPr>
            <a:r>
              <a:rPr lang="zh-TW" altLang="en-US" sz="1600" b="0" dirty="0">
                <a:solidFill>
                  <a:srgbClr val="404040"/>
                </a:solidFill>
                <a:latin typeface="DeepSeek-CJK-patch"/>
              </a:rPr>
              <a:t>前缀和后缀的最长公共部分为 </a:t>
            </a:r>
            <a:r>
              <a:rPr lang="en-US" sz="1600" b="0" dirty="0" err="1">
                <a:solidFill>
                  <a:srgbClr val="404040"/>
                </a:solidFill>
                <a:latin typeface="DeepSeek-CJK-patch"/>
              </a:rPr>
              <a:t>abc</a:t>
            </a:r>
            <a:r>
              <a:rPr lang="en-US" sz="1600" b="0" dirty="0">
                <a:solidFill>
                  <a:srgbClr val="404040"/>
                </a:solidFill>
                <a:latin typeface="DeepSeek-CJK-patch"/>
              </a:rPr>
              <a:t>（</a:t>
            </a:r>
            <a:r>
              <a:rPr lang="zh-TW" altLang="en-US" sz="1600" b="0" dirty="0">
                <a:solidFill>
                  <a:srgbClr val="404040"/>
                </a:solidFill>
                <a:latin typeface="DeepSeek-CJK-patch"/>
              </a:rPr>
              <a:t>长度 </a:t>
            </a:r>
            <a:r>
              <a:rPr lang="en-US" altLang="zh-TW" sz="1600" b="0" dirty="0">
                <a:solidFill>
                  <a:srgbClr val="404040"/>
                </a:solidFill>
                <a:latin typeface="DeepSeek-CJK-patch"/>
              </a:rPr>
              <a:t>3</a:t>
            </a:r>
            <a:r>
              <a:rPr lang="zh-TW" altLang="en-US" sz="1600" b="0" dirty="0">
                <a:solidFill>
                  <a:srgbClr val="404040"/>
                </a:solidFill>
                <a:latin typeface="DeepSeek-CJK-patch"/>
              </a:rPr>
              <a:t>），故 </a:t>
            </a:r>
            <a:r>
              <a:rPr lang="en-US" sz="1600" b="0" dirty="0">
                <a:solidFill>
                  <a:srgbClr val="404040"/>
                </a:solidFill>
                <a:latin typeface="DeepSeek-CJK-patch"/>
              </a:rPr>
              <a:t>next[11] = 4。</a:t>
            </a:r>
          </a:p>
          <a:p>
            <a:pPr>
              <a:buFont typeface="+mj-lt"/>
              <a:buAutoNum type="arabicPeriod"/>
            </a:pPr>
            <a:r>
              <a:rPr lang="zh-TW" altLang="en-US" sz="1600" b="0" dirty="0">
                <a:solidFill>
                  <a:srgbClr val="404040"/>
                </a:solidFill>
                <a:latin typeface="DeepSeek-CJK-patch"/>
              </a:rPr>
              <a:t>位置 </a:t>
            </a:r>
            <a:r>
              <a:rPr lang="en-US" sz="1600" b="0" dirty="0">
                <a:solidFill>
                  <a:srgbClr val="404040"/>
                </a:solidFill>
                <a:latin typeface="DeepSeek-CJK-patch"/>
              </a:rPr>
              <a:t>j=12：</a:t>
            </a:r>
          </a:p>
          <a:p>
            <a:pPr marL="742950" lvl="1" indent="-285750">
              <a:buFont typeface="+mj-lt"/>
              <a:buAutoNum type="arabicPeriod"/>
            </a:pPr>
            <a:r>
              <a:rPr lang="zh-TW" altLang="en-US" sz="1600" b="0" dirty="0">
                <a:solidFill>
                  <a:srgbClr val="404040"/>
                </a:solidFill>
                <a:latin typeface="DeepSeek-CJK-patch"/>
              </a:rPr>
              <a:t>子串 </a:t>
            </a:r>
            <a:r>
              <a:rPr lang="en-US" sz="1600" b="0" dirty="0">
                <a:solidFill>
                  <a:srgbClr val="404040"/>
                </a:solidFill>
                <a:latin typeface="DeepSeek-CJK-patch"/>
              </a:rPr>
              <a:t>t[1..11] = '</a:t>
            </a:r>
            <a:r>
              <a:rPr lang="en-US" sz="1600" b="0" dirty="0" err="1">
                <a:solidFill>
                  <a:srgbClr val="404040"/>
                </a:solidFill>
                <a:latin typeface="DeepSeek-CJK-patch"/>
              </a:rPr>
              <a:t>abcaabbabca</a:t>
            </a:r>
            <a:r>
              <a:rPr lang="en-US" sz="1600" b="0" dirty="0">
                <a:solidFill>
                  <a:srgbClr val="404040"/>
                </a:solidFill>
                <a:latin typeface="DeepSeek-CJK-patch"/>
              </a:rPr>
              <a:t>'。</a:t>
            </a:r>
          </a:p>
          <a:p>
            <a:pPr marL="742950" lvl="1" indent="-285750">
              <a:buFont typeface="+mj-lt"/>
              <a:buAutoNum type="arabicPeriod"/>
            </a:pPr>
            <a:r>
              <a:rPr lang="zh-TW" altLang="en-US" sz="1600" b="0" dirty="0">
                <a:solidFill>
                  <a:srgbClr val="404040"/>
                </a:solidFill>
                <a:latin typeface="DeepSeek-CJK-patch"/>
              </a:rPr>
              <a:t>前缀和后缀的最长公共部分为 </a:t>
            </a:r>
            <a:r>
              <a:rPr lang="en-US" sz="1600" b="0" dirty="0" err="1">
                <a:solidFill>
                  <a:srgbClr val="404040"/>
                </a:solidFill>
                <a:latin typeface="DeepSeek-CJK-patch"/>
              </a:rPr>
              <a:t>abca</a:t>
            </a:r>
            <a:r>
              <a:rPr lang="en-US" sz="1600" b="0" dirty="0">
                <a:solidFill>
                  <a:srgbClr val="404040"/>
                </a:solidFill>
                <a:latin typeface="DeepSeek-CJK-patch"/>
              </a:rPr>
              <a:t>（</a:t>
            </a:r>
            <a:r>
              <a:rPr lang="zh-TW" altLang="en-US" sz="1600" b="0" dirty="0">
                <a:solidFill>
                  <a:srgbClr val="404040"/>
                </a:solidFill>
                <a:latin typeface="DeepSeek-CJK-patch"/>
              </a:rPr>
              <a:t>长度 </a:t>
            </a:r>
            <a:r>
              <a:rPr lang="en-US" altLang="zh-TW" sz="1600" b="0" dirty="0">
                <a:solidFill>
                  <a:srgbClr val="404040"/>
                </a:solidFill>
                <a:latin typeface="DeepSeek-CJK-patch"/>
              </a:rPr>
              <a:t>4</a:t>
            </a:r>
            <a:r>
              <a:rPr lang="zh-TW" altLang="en-US" sz="1600" b="0" dirty="0">
                <a:solidFill>
                  <a:srgbClr val="404040"/>
                </a:solidFill>
                <a:latin typeface="DeepSeek-CJK-patch"/>
              </a:rPr>
              <a:t>），故 </a:t>
            </a:r>
            <a:r>
              <a:rPr lang="en-US" sz="1600" b="0" dirty="0">
                <a:solidFill>
                  <a:srgbClr val="404040"/>
                </a:solidFill>
                <a:latin typeface="DeepSeek-CJK-patch"/>
              </a:rPr>
              <a:t>next[12] = 5。</a:t>
            </a:r>
            <a:endParaRPr lang="en-US" sz="1600" b="0" i="0" dirty="0">
              <a:solidFill>
                <a:srgbClr val="404040"/>
              </a:solidFill>
              <a:effectLst/>
              <a:latin typeface="DeepSeek-CJK-patch"/>
            </a:endParaRPr>
          </a:p>
        </p:txBody>
      </p:sp>
    </p:spTree>
    <p:extLst>
      <p:ext uri="{BB962C8B-B14F-4D97-AF65-F5344CB8AC3E}">
        <p14:creationId xmlns:p14="http://schemas.microsoft.com/office/powerpoint/2010/main" val="426241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4A6A279-05DB-8342-8FC6-A28ED7FA5DA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9632" y="2204864"/>
            <a:ext cx="7086600" cy="2628900"/>
          </a:xfrm>
        </p:spPr>
      </p:pic>
      <p:sp>
        <p:nvSpPr>
          <p:cNvPr id="6" name="Title 1">
            <a:extLst>
              <a:ext uri="{FF2B5EF4-FFF2-40B4-BE49-F238E27FC236}">
                <a16:creationId xmlns:a16="http://schemas.microsoft.com/office/drawing/2014/main" id="{C1D0391E-7CF9-9E4A-A457-B81B14DB04C9}"/>
              </a:ext>
            </a:extLst>
          </p:cNvPr>
          <p:cNvSpPr>
            <a:spLocks noGrp="1"/>
          </p:cNvSpPr>
          <p:nvPr>
            <p:ph type="title"/>
          </p:nvPr>
        </p:nvSpPr>
        <p:spPr>
          <a:xfrm>
            <a:off x="844171" y="235957"/>
            <a:ext cx="6400800" cy="456739"/>
          </a:xfrm>
        </p:spPr>
        <p:txBody>
          <a:bodyPr/>
          <a:lstStyle/>
          <a:p>
            <a:r>
              <a:rPr lang="en-US" altLang="zh-TW" dirty="0"/>
              <a:t>P</a:t>
            </a:r>
            <a:r>
              <a:rPr lang="en-US" altLang="zh-CN" dirty="0"/>
              <a:t>109</a:t>
            </a:r>
            <a:r>
              <a:rPr lang="zh-TW" altLang="en-US" dirty="0"/>
              <a:t>习题</a:t>
            </a:r>
            <a:r>
              <a:rPr lang="en-US" altLang="zh-CN" dirty="0"/>
              <a:t>2.1</a:t>
            </a:r>
            <a:endParaRPr lang="en-US" dirty="0"/>
          </a:p>
        </p:txBody>
      </p:sp>
    </p:spTree>
    <p:extLst>
      <p:ext uri="{BB962C8B-B14F-4D97-AF65-F5344CB8AC3E}">
        <p14:creationId xmlns:p14="http://schemas.microsoft.com/office/powerpoint/2010/main" val="1681347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9103152-B164-4B41-827F-E72488E847F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7300" y="1877272"/>
            <a:ext cx="6629400" cy="4737100"/>
          </a:xfrm>
        </p:spPr>
      </p:pic>
      <p:sp>
        <p:nvSpPr>
          <p:cNvPr id="6" name="TextBox 5">
            <a:extLst>
              <a:ext uri="{FF2B5EF4-FFF2-40B4-BE49-F238E27FC236}">
                <a16:creationId xmlns:a16="http://schemas.microsoft.com/office/drawing/2014/main" id="{6A3B7CF1-7D13-C949-B953-B932D6560355}"/>
              </a:ext>
            </a:extLst>
          </p:cNvPr>
          <p:cNvSpPr txBox="1"/>
          <p:nvPr/>
        </p:nvSpPr>
        <p:spPr>
          <a:xfrm>
            <a:off x="611560" y="980728"/>
            <a:ext cx="7776864" cy="830997"/>
          </a:xfrm>
          <a:prstGeom prst="rect">
            <a:avLst/>
          </a:prstGeom>
          <a:noFill/>
        </p:spPr>
        <p:txBody>
          <a:bodyPr wrap="square" rtlCol="0">
            <a:spAutoFit/>
          </a:bodyPr>
          <a:lstStyle/>
          <a:p>
            <a:r>
              <a:rPr lang="zh-CN" altLang="en-US" sz="1600" b="0" dirty="0"/>
              <a:t>（</a:t>
            </a:r>
            <a:r>
              <a:rPr lang="en-US" sz="1600" b="0" dirty="0"/>
              <a:t>1</a:t>
            </a:r>
            <a:r>
              <a:rPr lang="zh-CN" altLang="en-US" sz="1600" b="0" dirty="0"/>
              <a:t>）写一个算法统计在输入字符串中各个不同字符出现的频度并将结果存入文件（字符串中的合法字符为</a:t>
            </a:r>
            <a:r>
              <a:rPr lang="en-US" sz="1600" b="0" dirty="0"/>
              <a:t>A-Z</a:t>
            </a:r>
            <a:r>
              <a:rPr lang="zh-CN" altLang="en-US" sz="1600" b="0" dirty="0"/>
              <a:t>这</a:t>
            </a:r>
            <a:r>
              <a:rPr lang="en-US" sz="1600" b="0" dirty="0"/>
              <a:t>26</a:t>
            </a:r>
            <a:r>
              <a:rPr lang="zh-CN" altLang="en-US" sz="1600" b="0" dirty="0"/>
              <a:t>个字母和</a:t>
            </a:r>
            <a:r>
              <a:rPr lang="en-US" sz="1600" b="0" dirty="0"/>
              <a:t>0-9</a:t>
            </a:r>
            <a:r>
              <a:rPr lang="zh-CN" altLang="en-US" sz="1600" b="0" dirty="0"/>
              <a:t>这</a:t>
            </a:r>
            <a:r>
              <a:rPr lang="en-US" sz="1600" b="0" dirty="0"/>
              <a:t>10</a:t>
            </a:r>
            <a:r>
              <a:rPr lang="zh-CN" altLang="en-US" sz="1600" b="0" dirty="0"/>
              <a:t>个数字）。</a:t>
            </a:r>
            <a:endParaRPr lang="en-US" sz="1600" b="0" dirty="0"/>
          </a:p>
          <a:p>
            <a:endParaRPr lang="en-US" sz="1600" b="0" dirty="0"/>
          </a:p>
        </p:txBody>
      </p:sp>
      <p:sp>
        <p:nvSpPr>
          <p:cNvPr id="8" name="Title 1">
            <a:extLst>
              <a:ext uri="{FF2B5EF4-FFF2-40B4-BE49-F238E27FC236}">
                <a16:creationId xmlns:a16="http://schemas.microsoft.com/office/drawing/2014/main" id="{4DE41B14-A574-5842-8C7C-63762BCC5339}"/>
              </a:ext>
            </a:extLst>
          </p:cNvPr>
          <p:cNvSpPr>
            <a:spLocks noGrp="1"/>
          </p:cNvSpPr>
          <p:nvPr>
            <p:ph type="title"/>
          </p:nvPr>
        </p:nvSpPr>
        <p:spPr>
          <a:xfrm>
            <a:off x="844171" y="235957"/>
            <a:ext cx="6400800" cy="456739"/>
          </a:xfrm>
        </p:spPr>
        <p:txBody>
          <a:bodyPr/>
          <a:lstStyle/>
          <a:p>
            <a:r>
              <a:rPr lang="en-US" altLang="zh-TW" dirty="0"/>
              <a:t>P</a:t>
            </a:r>
            <a:r>
              <a:rPr lang="en-US" altLang="zh-CN" dirty="0"/>
              <a:t>109</a:t>
            </a:r>
            <a:r>
              <a:rPr lang="zh-TW" altLang="en-US" dirty="0"/>
              <a:t>习题</a:t>
            </a:r>
            <a:r>
              <a:rPr lang="en-US" altLang="zh-CN" dirty="0"/>
              <a:t>3.1</a:t>
            </a:r>
            <a:endParaRPr lang="en-US" dirty="0"/>
          </a:p>
        </p:txBody>
      </p:sp>
    </p:spTree>
    <p:extLst>
      <p:ext uri="{BB962C8B-B14F-4D97-AF65-F5344CB8AC3E}">
        <p14:creationId xmlns:p14="http://schemas.microsoft.com/office/powerpoint/2010/main" val="1905926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A3B7CF1-7D13-C949-B953-B932D6560355}"/>
              </a:ext>
            </a:extLst>
          </p:cNvPr>
          <p:cNvSpPr txBox="1"/>
          <p:nvPr/>
        </p:nvSpPr>
        <p:spPr>
          <a:xfrm>
            <a:off x="611560" y="980728"/>
            <a:ext cx="7776864" cy="830997"/>
          </a:xfrm>
          <a:prstGeom prst="rect">
            <a:avLst/>
          </a:prstGeom>
          <a:noFill/>
        </p:spPr>
        <p:txBody>
          <a:bodyPr wrap="square" rtlCol="0">
            <a:spAutoFit/>
          </a:bodyPr>
          <a:lstStyle/>
          <a:p>
            <a:r>
              <a:rPr lang="zh-CN" altLang="en-US" sz="1600" b="0" dirty="0"/>
              <a:t>（</a:t>
            </a:r>
            <a:r>
              <a:rPr lang="en-US" sz="1600" b="0" dirty="0"/>
              <a:t>1</a:t>
            </a:r>
            <a:r>
              <a:rPr lang="zh-CN" altLang="en-US" sz="1600" b="0" dirty="0"/>
              <a:t>）写一个算法统计在输入字符串中各个不同字符出现的频度并将结果存入文件（字符串中的合法字符为</a:t>
            </a:r>
            <a:r>
              <a:rPr lang="en-US" sz="1600" b="0" dirty="0"/>
              <a:t>A-Z</a:t>
            </a:r>
            <a:r>
              <a:rPr lang="zh-CN" altLang="en-US" sz="1600" b="0" dirty="0"/>
              <a:t>这</a:t>
            </a:r>
            <a:r>
              <a:rPr lang="en-US" sz="1600" b="0" dirty="0"/>
              <a:t>26</a:t>
            </a:r>
            <a:r>
              <a:rPr lang="zh-CN" altLang="en-US" sz="1600" b="0" dirty="0"/>
              <a:t>个字母和</a:t>
            </a:r>
            <a:r>
              <a:rPr lang="en-US" sz="1600" b="0" dirty="0"/>
              <a:t>0-9</a:t>
            </a:r>
            <a:r>
              <a:rPr lang="zh-CN" altLang="en-US" sz="1600" b="0" dirty="0"/>
              <a:t>这</a:t>
            </a:r>
            <a:r>
              <a:rPr lang="en-US" sz="1600" b="0" dirty="0"/>
              <a:t>10</a:t>
            </a:r>
            <a:r>
              <a:rPr lang="zh-CN" altLang="en-US" sz="1600" b="0" dirty="0"/>
              <a:t>个数字）。</a:t>
            </a:r>
            <a:endParaRPr lang="en-US" sz="1600" b="0" dirty="0"/>
          </a:p>
          <a:p>
            <a:endParaRPr lang="en-US" sz="1600" b="0" dirty="0"/>
          </a:p>
        </p:txBody>
      </p:sp>
      <p:sp>
        <p:nvSpPr>
          <p:cNvPr id="8" name="Title 1">
            <a:extLst>
              <a:ext uri="{FF2B5EF4-FFF2-40B4-BE49-F238E27FC236}">
                <a16:creationId xmlns:a16="http://schemas.microsoft.com/office/drawing/2014/main" id="{4DE41B14-A574-5842-8C7C-63762BCC5339}"/>
              </a:ext>
            </a:extLst>
          </p:cNvPr>
          <p:cNvSpPr>
            <a:spLocks noGrp="1"/>
          </p:cNvSpPr>
          <p:nvPr>
            <p:ph type="title"/>
          </p:nvPr>
        </p:nvSpPr>
        <p:spPr>
          <a:xfrm>
            <a:off x="844171" y="235957"/>
            <a:ext cx="6400800" cy="456739"/>
          </a:xfrm>
        </p:spPr>
        <p:txBody>
          <a:bodyPr/>
          <a:lstStyle/>
          <a:p>
            <a:r>
              <a:rPr lang="en-US" altLang="zh-TW" dirty="0"/>
              <a:t>P</a:t>
            </a:r>
            <a:r>
              <a:rPr lang="en-US" altLang="zh-CN" dirty="0"/>
              <a:t>109</a:t>
            </a:r>
            <a:r>
              <a:rPr lang="zh-TW" altLang="en-US" dirty="0"/>
              <a:t>习题</a:t>
            </a:r>
            <a:r>
              <a:rPr lang="en-US" altLang="zh-CN" dirty="0"/>
              <a:t>3.1</a:t>
            </a:r>
            <a:endParaRPr lang="en-US" dirty="0"/>
          </a:p>
        </p:txBody>
      </p:sp>
      <p:sp>
        <p:nvSpPr>
          <p:cNvPr id="2" name="Content Placeholder 1">
            <a:extLst>
              <a:ext uri="{FF2B5EF4-FFF2-40B4-BE49-F238E27FC236}">
                <a16:creationId xmlns:a16="http://schemas.microsoft.com/office/drawing/2014/main" id="{45314B42-42D2-7844-9D05-B7582CD690D8}"/>
              </a:ext>
            </a:extLst>
          </p:cNvPr>
          <p:cNvSpPr>
            <a:spLocks noGrp="1"/>
          </p:cNvSpPr>
          <p:nvPr>
            <p:ph idx="1"/>
          </p:nvPr>
        </p:nvSpPr>
        <p:spPr>
          <a:xfrm>
            <a:off x="496889" y="1811725"/>
            <a:ext cx="8035552" cy="4776400"/>
          </a:xfrm>
        </p:spPr>
        <p:txBody>
          <a:bodyPr/>
          <a:lstStyle/>
          <a:p>
            <a:r>
              <a:rPr lang="zh-TW" altLang="en-US" dirty="0"/>
              <a:t>答</a:t>
            </a:r>
            <a:r>
              <a:rPr lang="zh-CN" altLang="en-US" dirty="0"/>
              <a:t>： 由于字母共</a:t>
            </a:r>
            <a:r>
              <a:rPr lang="en-US" dirty="0"/>
              <a:t>26</a:t>
            </a:r>
            <a:r>
              <a:rPr lang="zh-CN" altLang="en-US" dirty="0"/>
              <a:t>个，加上数字符号</a:t>
            </a:r>
            <a:r>
              <a:rPr lang="en-US" dirty="0"/>
              <a:t>10</a:t>
            </a:r>
            <a:r>
              <a:rPr lang="zh-CN" altLang="en-US" dirty="0"/>
              <a:t>个共</a:t>
            </a:r>
            <a:r>
              <a:rPr lang="en-US" dirty="0"/>
              <a:t>36</a:t>
            </a:r>
            <a:r>
              <a:rPr lang="zh-CN" altLang="en-US" dirty="0"/>
              <a:t>个，所以设一长</a:t>
            </a:r>
            <a:r>
              <a:rPr lang="en-US" dirty="0"/>
              <a:t>36</a:t>
            </a:r>
            <a:r>
              <a:rPr lang="zh-CN" altLang="en-US" dirty="0"/>
              <a:t>的整型数组，前</a:t>
            </a:r>
            <a:r>
              <a:rPr lang="en-US" dirty="0"/>
              <a:t>10</a:t>
            </a:r>
            <a:r>
              <a:rPr lang="zh-CN" altLang="en-US" dirty="0"/>
              <a:t>个分量存放数字字符出现的次数，余下存放字母出现的次数。从字符串中读出数字字符时，字符的</a:t>
            </a:r>
            <a:r>
              <a:rPr lang="en-US" dirty="0"/>
              <a:t>ASCII</a:t>
            </a:r>
            <a:r>
              <a:rPr lang="zh-CN" altLang="en-US" dirty="0"/>
              <a:t>代码值减去数字字符</a:t>
            </a:r>
            <a:r>
              <a:rPr lang="en-US" dirty="0"/>
              <a:t> ‘0’</a:t>
            </a:r>
            <a:r>
              <a:rPr lang="zh-CN" altLang="en-US" dirty="0"/>
              <a:t>的</a:t>
            </a:r>
            <a:r>
              <a:rPr lang="en-US" dirty="0"/>
              <a:t>ASCII</a:t>
            </a:r>
            <a:r>
              <a:rPr lang="zh-CN" altLang="en-US" dirty="0"/>
              <a:t>代码值，得出其数值</a:t>
            </a:r>
            <a:r>
              <a:rPr lang="en-US" dirty="0"/>
              <a:t>(0..9)</a:t>
            </a:r>
            <a:r>
              <a:rPr lang="zh-CN" altLang="en-US" dirty="0"/>
              <a:t>，字母的</a:t>
            </a:r>
            <a:r>
              <a:rPr lang="en-US" dirty="0"/>
              <a:t>ASCII</a:t>
            </a:r>
            <a:r>
              <a:rPr lang="zh-CN" altLang="en-US" dirty="0"/>
              <a:t>代码值减去字符‘</a:t>
            </a:r>
            <a:r>
              <a:rPr lang="en-US" dirty="0"/>
              <a:t>A</a:t>
            </a:r>
            <a:r>
              <a:rPr lang="zh-CN" altLang="en-US" dirty="0"/>
              <a:t>’的</a:t>
            </a:r>
            <a:r>
              <a:rPr lang="en-US" dirty="0"/>
              <a:t>ASCII</a:t>
            </a:r>
            <a:r>
              <a:rPr lang="zh-CN" altLang="en-US" dirty="0"/>
              <a:t>代码值加上</a:t>
            </a:r>
            <a:r>
              <a:rPr lang="en-US" dirty="0"/>
              <a:t>10</a:t>
            </a:r>
            <a:r>
              <a:rPr lang="zh-CN" altLang="en-US" dirty="0"/>
              <a:t>，存入其数组的对应下标分量中。遇其它符号不作处理，直至输入字符串结束。</a:t>
            </a:r>
            <a:r>
              <a:rPr lang="en-US" dirty="0"/>
              <a:t> </a:t>
            </a:r>
          </a:p>
        </p:txBody>
      </p:sp>
    </p:spTree>
    <p:extLst>
      <p:ext uri="{BB962C8B-B14F-4D97-AF65-F5344CB8AC3E}">
        <p14:creationId xmlns:p14="http://schemas.microsoft.com/office/powerpoint/2010/main" val="2179138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A3B7CF1-7D13-C949-B953-B932D6560355}"/>
              </a:ext>
            </a:extLst>
          </p:cNvPr>
          <p:cNvSpPr txBox="1"/>
          <p:nvPr/>
        </p:nvSpPr>
        <p:spPr>
          <a:xfrm>
            <a:off x="611560" y="980728"/>
            <a:ext cx="7776864" cy="830997"/>
          </a:xfrm>
          <a:prstGeom prst="rect">
            <a:avLst/>
          </a:prstGeom>
          <a:noFill/>
        </p:spPr>
        <p:txBody>
          <a:bodyPr wrap="square" rtlCol="0">
            <a:spAutoFit/>
          </a:bodyPr>
          <a:lstStyle/>
          <a:p>
            <a:r>
              <a:rPr lang="zh-CN" altLang="en-US" sz="1600" b="0" dirty="0"/>
              <a:t>（</a:t>
            </a:r>
            <a:r>
              <a:rPr lang="en-US" sz="1600" b="0" dirty="0"/>
              <a:t>1</a:t>
            </a:r>
            <a:r>
              <a:rPr lang="zh-CN" altLang="en-US" sz="1600" b="0" dirty="0"/>
              <a:t>）写一个算法统计在输入字符串中各个不同字符出现的频度并将结果存入文件（字符串中的合法字符为</a:t>
            </a:r>
            <a:r>
              <a:rPr lang="en-US" sz="1600" b="0" dirty="0"/>
              <a:t>A-Z</a:t>
            </a:r>
            <a:r>
              <a:rPr lang="zh-CN" altLang="en-US" sz="1600" b="0" dirty="0"/>
              <a:t>这</a:t>
            </a:r>
            <a:r>
              <a:rPr lang="en-US" sz="1600" b="0" dirty="0"/>
              <a:t>26</a:t>
            </a:r>
            <a:r>
              <a:rPr lang="zh-CN" altLang="en-US" sz="1600" b="0" dirty="0"/>
              <a:t>个字母和</a:t>
            </a:r>
            <a:r>
              <a:rPr lang="en-US" sz="1600" b="0" dirty="0"/>
              <a:t>0-9</a:t>
            </a:r>
            <a:r>
              <a:rPr lang="zh-CN" altLang="en-US" sz="1600" b="0" dirty="0"/>
              <a:t>这</a:t>
            </a:r>
            <a:r>
              <a:rPr lang="en-US" sz="1600" b="0" dirty="0"/>
              <a:t>10</a:t>
            </a:r>
            <a:r>
              <a:rPr lang="zh-CN" altLang="en-US" sz="1600" b="0" dirty="0"/>
              <a:t>个数字）。</a:t>
            </a:r>
            <a:endParaRPr lang="en-US" sz="1600" b="0" dirty="0"/>
          </a:p>
          <a:p>
            <a:endParaRPr lang="en-US" sz="1600" b="0" dirty="0"/>
          </a:p>
        </p:txBody>
      </p:sp>
      <p:sp>
        <p:nvSpPr>
          <p:cNvPr id="8" name="Title 1">
            <a:extLst>
              <a:ext uri="{FF2B5EF4-FFF2-40B4-BE49-F238E27FC236}">
                <a16:creationId xmlns:a16="http://schemas.microsoft.com/office/drawing/2014/main" id="{4DE41B14-A574-5842-8C7C-63762BCC5339}"/>
              </a:ext>
            </a:extLst>
          </p:cNvPr>
          <p:cNvSpPr>
            <a:spLocks noGrp="1"/>
          </p:cNvSpPr>
          <p:nvPr>
            <p:ph type="title"/>
          </p:nvPr>
        </p:nvSpPr>
        <p:spPr>
          <a:xfrm>
            <a:off x="844171" y="235957"/>
            <a:ext cx="6400800" cy="456739"/>
          </a:xfrm>
        </p:spPr>
        <p:txBody>
          <a:bodyPr/>
          <a:lstStyle/>
          <a:p>
            <a:r>
              <a:rPr lang="en-US" altLang="zh-TW" dirty="0"/>
              <a:t>P</a:t>
            </a:r>
            <a:r>
              <a:rPr lang="en-US" altLang="zh-CN" dirty="0"/>
              <a:t>109</a:t>
            </a:r>
            <a:r>
              <a:rPr lang="zh-TW" altLang="en-US" dirty="0"/>
              <a:t>习题</a:t>
            </a:r>
            <a:r>
              <a:rPr lang="en-US" altLang="zh-CN" dirty="0"/>
              <a:t>3.1</a:t>
            </a:r>
            <a:endParaRPr lang="en-US" dirty="0"/>
          </a:p>
        </p:txBody>
      </p:sp>
      <p:sp>
        <p:nvSpPr>
          <p:cNvPr id="2" name="Content Placeholder 1">
            <a:extLst>
              <a:ext uri="{FF2B5EF4-FFF2-40B4-BE49-F238E27FC236}">
                <a16:creationId xmlns:a16="http://schemas.microsoft.com/office/drawing/2014/main" id="{45314B42-42D2-7844-9D05-B7582CD690D8}"/>
              </a:ext>
            </a:extLst>
          </p:cNvPr>
          <p:cNvSpPr>
            <a:spLocks noGrp="1"/>
          </p:cNvSpPr>
          <p:nvPr>
            <p:ph idx="1"/>
          </p:nvPr>
        </p:nvSpPr>
        <p:spPr>
          <a:xfrm>
            <a:off x="496889" y="1811725"/>
            <a:ext cx="8035552" cy="4776400"/>
          </a:xfrm>
        </p:spPr>
        <p:txBody>
          <a:bodyPr/>
          <a:lstStyle/>
          <a:p>
            <a:r>
              <a:rPr lang="zh-TW" altLang="en-US" sz="1600" dirty="0"/>
              <a:t>答</a:t>
            </a:r>
            <a:r>
              <a:rPr lang="zh-CN" altLang="en-US" sz="1600" dirty="0"/>
              <a:t>： </a:t>
            </a:r>
            <a:r>
              <a:rPr lang="en-US" altLang="zh-TW" sz="1600" dirty="0"/>
              <a:t>1. </a:t>
            </a:r>
            <a:r>
              <a:rPr lang="zh-TW" altLang="en-US" sz="1600" dirty="0"/>
              <a:t>初始化一个大小为</a:t>
            </a:r>
            <a:r>
              <a:rPr lang="en-US" altLang="zh-TW" sz="1600" dirty="0"/>
              <a:t>36</a:t>
            </a:r>
            <a:r>
              <a:rPr lang="zh-TW" altLang="en-US" sz="1600" dirty="0"/>
              <a:t>的整型数组，初始化为</a:t>
            </a:r>
            <a:r>
              <a:rPr lang="en-US" altLang="zh-TW" sz="1600" dirty="0"/>
              <a:t>0</a:t>
            </a:r>
            <a:r>
              <a:rPr lang="zh-TW" altLang="en-US" sz="1600" dirty="0"/>
              <a:t>。索引</a:t>
            </a:r>
            <a:r>
              <a:rPr lang="en-US" altLang="zh-TW" sz="1600" dirty="0"/>
              <a:t>0-9</a:t>
            </a:r>
            <a:r>
              <a:rPr lang="zh-TW" altLang="en-US" sz="1600" dirty="0"/>
              <a:t>对应数字</a:t>
            </a:r>
            <a:r>
              <a:rPr lang="en-US" altLang="zh-TW" sz="1600" dirty="0"/>
              <a:t>0-9</a:t>
            </a:r>
            <a:r>
              <a:rPr lang="zh-TW" altLang="en-US" sz="1600" dirty="0"/>
              <a:t>，</a:t>
            </a:r>
            <a:r>
              <a:rPr lang="en-US" altLang="zh-TW" sz="1600" dirty="0"/>
              <a:t>10-35</a:t>
            </a:r>
            <a:r>
              <a:rPr lang="zh-TW" altLang="en-US" sz="1600" dirty="0"/>
              <a:t>对应字母</a:t>
            </a:r>
            <a:r>
              <a:rPr lang="en-US" sz="1600" dirty="0"/>
              <a:t>A-Z。</a:t>
            </a:r>
          </a:p>
          <a:p>
            <a:r>
              <a:rPr lang="en-US" sz="1600" dirty="0"/>
              <a:t>2. </a:t>
            </a:r>
            <a:r>
              <a:rPr lang="zh-TW" altLang="en-US" sz="1600" dirty="0"/>
              <a:t>读取输入的字符串，可以使用</a:t>
            </a:r>
            <a:r>
              <a:rPr lang="en-US" sz="1600" dirty="0" err="1"/>
              <a:t>fgets</a:t>
            </a:r>
            <a:r>
              <a:rPr lang="zh-TW" altLang="en-US" sz="1600" dirty="0"/>
              <a:t>函数，从</a:t>
            </a:r>
            <a:r>
              <a:rPr lang="en-US" sz="1600" dirty="0"/>
              <a:t>stdin</a:t>
            </a:r>
            <a:r>
              <a:rPr lang="zh-TW" altLang="en-US" sz="1600" dirty="0"/>
              <a:t>读取，或者通过其他方式。</a:t>
            </a:r>
          </a:p>
          <a:p>
            <a:r>
              <a:rPr lang="en-US" altLang="zh-TW" sz="1600" dirty="0"/>
              <a:t>3. </a:t>
            </a:r>
            <a:r>
              <a:rPr lang="zh-TW" altLang="en-US" sz="1600" dirty="0"/>
              <a:t>遍历字符串中的每个字符，直到遇到</a:t>
            </a:r>
            <a:r>
              <a:rPr lang="en-US" altLang="zh-TW" sz="1600" dirty="0"/>
              <a:t>'\0'</a:t>
            </a:r>
            <a:r>
              <a:rPr lang="zh-TW" altLang="en-US" sz="1600" dirty="0"/>
              <a:t>结束符。</a:t>
            </a:r>
          </a:p>
          <a:p>
            <a:r>
              <a:rPr lang="en-US" altLang="zh-TW" sz="1600" dirty="0"/>
              <a:t>4. </a:t>
            </a:r>
            <a:r>
              <a:rPr lang="zh-TW" altLang="en-US" sz="1600" dirty="0"/>
              <a:t>对于每个字符，检查是否为数字或大写字母：</a:t>
            </a:r>
          </a:p>
          <a:p>
            <a:r>
              <a:rPr lang="en-US" altLang="zh-TW" sz="1600" dirty="0"/>
              <a:t>- </a:t>
            </a:r>
            <a:r>
              <a:rPr lang="zh-TW" altLang="en-US" sz="1600" dirty="0"/>
              <a:t>如果是数字（</a:t>
            </a:r>
            <a:r>
              <a:rPr lang="en-US" altLang="zh-TW" sz="1600" dirty="0"/>
              <a:t>'0'-'9'</a:t>
            </a:r>
            <a:r>
              <a:rPr lang="zh-TW" altLang="en-US" sz="1600" dirty="0"/>
              <a:t>）：对应的索引是字符减去</a:t>
            </a:r>
            <a:r>
              <a:rPr lang="en-US" altLang="zh-TW" sz="1600" dirty="0"/>
              <a:t>'0'</a:t>
            </a:r>
            <a:r>
              <a:rPr lang="zh-TW" altLang="en-US" sz="1600" dirty="0"/>
              <a:t>，然后在该索引处计数器加</a:t>
            </a:r>
            <a:r>
              <a:rPr lang="en-US" altLang="zh-TW" sz="1600" dirty="0"/>
              <a:t>1</a:t>
            </a:r>
            <a:r>
              <a:rPr lang="zh-TW" altLang="en-US" sz="1600" dirty="0"/>
              <a:t>。</a:t>
            </a:r>
          </a:p>
          <a:p>
            <a:r>
              <a:rPr lang="en-US" altLang="zh-TW" sz="1600" dirty="0"/>
              <a:t>- </a:t>
            </a:r>
            <a:r>
              <a:rPr lang="zh-TW" altLang="en-US" sz="1600" dirty="0"/>
              <a:t>如果是大写字母（</a:t>
            </a:r>
            <a:r>
              <a:rPr lang="en-US" altLang="zh-TW" sz="1600" dirty="0"/>
              <a:t>'</a:t>
            </a:r>
            <a:r>
              <a:rPr lang="en-US" sz="1600" dirty="0"/>
              <a:t>A'-'Z'）：</a:t>
            </a:r>
            <a:r>
              <a:rPr lang="zh-TW" altLang="en-US" sz="1600" dirty="0"/>
              <a:t>对应的索引是字符减去</a:t>
            </a:r>
            <a:r>
              <a:rPr lang="en-US" altLang="zh-TW" sz="1600" dirty="0"/>
              <a:t>'</a:t>
            </a:r>
            <a:r>
              <a:rPr lang="en-US" sz="1600" dirty="0"/>
              <a:t>A'</a:t>
            </a:r>
            <a:r>
              <a:rPr lang="zh-TW" altLang="en-US" sz="1600" dirty="0"/>
              <a:t>再加上</a:t>
            </a:r>
            <a:r>
              <a:rPr lang="en-US" altLang="zh-TW" sz="1600" dirty="0"/>
              <a:t>10</a:t>
            </a:r>
            <a:r>
              <a:rPr lang="zh-TW" altLang="en-US" sz="1600" dirty="0"/>
              <a:t>，计数器加</a:t>
            </a:r>
            <a:r>
              <a:rPr lang="en-US" altLang="zh-TW" sz="1600" dirty="0"/>
              <a:t>1</a:t>
            </a:r>
            <a:r>
              <a:rPr lang="zh-TW" altLang="en-US" sz="1600" dirty="0"/>
              <a:t>。</a:t>
            </a:r>
          </a:p>
          <a:p>
            <a:r>
              <a:rPr lang="en-US" altLang="zh-TW" sz="1600" dirty="0"/>
              <a:t>- </a:t>
            </a:r>
            <a:r>
              <a:rPr lang="zh-TW" altLang="en-US" sz="1600" dirty="0"/>
              <a:t>如果是小写字母（</a:t>
            </a:r>
            <a:r>
              <a:rPr lang="en-US" altLang="zh-TW" sz="1600" dirty="0"/>
              <a:t>'</a:t>
            </a:r>
            <a:r>
              <a:rPr lang="en-US" sz="1600" dirty="0"/>
              <a:t>a'-'z'）：</a:t>
            </a:r>
            <a:r>
              <a:rPr lang="zh-TW" altLang="en-US" sz="1600" dirty="0"/>
              <a:t>根据题目要求是否处理，可能需要忽略或者转换为大写后再处理。但题目中合法字符是</a:t>
            </a:r>
            <a:r>
              <a:rPr lang="en-US" sz="1600" dirty="0"/>
              <a:t>A-Z，</a:t>
            </a:r>
            <a:r>
              <a:rPr lang="zh-TW" altLang="en-US" sz="1600" dirty="0"/>
              <a:t>所以可能应该忽略小写字母。</a:t>
            </a:r>
          </a:p>
          <a:p>
            <a:r>
              <a:rPr lang="en-US" altLang="zh-TW" sz="1600" dirty="0"/>
              <a:t>- </a:t>
            </a:r>
            <a:r>
              <a:rPr lang="zh-TW" altLang="en-US" sz="1600" dirty="0"/>
              <a:t>其他字符忽略。</a:t>
            </a:r>
          </a:p>
          <a:p>
            <a:r>
              <a:rPr lang="en-US" altLang="zh-TW" sz="1600" dirty="0"/>
              <a:t>5. </a:t>
            </a:r>
            <a:r>
              <a:rPr lang="zh-TW" altLang="en-US" sz="1600" dirty="0"/>
              <a:t>统计完成后，将结果写入文件。例如，遍历数组的前</a:t>
            </a:r>
            <a:r>
              <a:rPr lang="en-US" altLang="zh-TW" sz="1600" dirty="0"/>
              <a:t>10</a:t>
            </a:r>
            <a:r>
              <a:rPr lang="zh-TW" altLang="en-US" sz="1600" dirty="0"/>
              <a:t>个元素（数字）和后</a:t>
            </a:r>
            <a:r>
              <a:rPr lang="en-US" altLang="zh-TW" sz="1600" dirty="0"/>
              <a:t>26</a:t>
            </a:r>
            <a:r>
              <a:rPr lang="zh-TW" altLang="en-US" sz="1600" dirty="0"/>
              <a:t>个元素（字母），如果计数大于</a:t>
            </a:r>
            <a:r>
              <a:rPr lang="en-US" altLang="zh-TW" sz="1600" dirty="0"/>
              <a:t>0</a:t>
            </a:r>
            <a:r>
              <a:rPr lang="zh-TW" altLang="en-US" sz="1600" dirty="0"/>
              <a:t>，则写入字符和次数。</a:t>
            </a:r>
          </a:p>
        </p:txBody>
      </p:sp>
      <p:sp>
        <p:nvSpPr>
          <p:cNvPr id="3" name="TextBox 2">
            <a:extLst>
              <a:ext uri="{FF2B5EF4-FFF2-40B4-BE49-F238E27FC236}">
                <a16:creationId xmlns:a16="http://schemas.microsoft.com/office/drawing/2014/main" id="{EB56F200-9E3B-D14E-BE52-64E817776267}"/>
              </a:ext>
            </a:extLst>
          </p:cNvPr>
          <p:cNvSpPr txBox="1"/>
          <p:nvPr/>
        </p:nvSpPr>
        <p:spPr>
          <a:xfrm>
            <a:off x="3848100" y="7569200"/>
            <a:ext cx="184731" cy="461665"/>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297809738"/>
      </p:ext>
    </p:extLst>
  </p:cSld>
  <p:clrMapOvr>
    <a:masterClrMapping/>
  </p:clrMapOvr>
</p:sld>
</file>

<file path=ppt/theme/theme1.xml><?xml version="1.0" encoding="utf-8"?>
<a:theme xmlns:a="http://schemas.openxmlformats.org/drawingml/2006/main" name="1_默认设计模板">
  <a:themeElements>
    <a:clrScheme name="自定义 33">
      <a:dk1>
        <a:srgbClr val="000000"/>
      </a:dk1>
      <a:lt1>
        <a:srgbClr val="FEFFFF"/>
      </a:lt1>
      <a:dk2>
        <a:srgbClr val="000000"/>
      </a:dk2>
      <a:lt2>
        <a:srgbClr val="969696"/>
      </a:lt2>
      <a:accent1>
        <a:srgbClr val="6C4C8F"/>
      </a:accent1>
      <a:accent2>
        <a:srgbClr val="3333CC"/>
      </a:accent2>
      <a:accent3>
        <a:srgbClr val="FEFFFF"/>
      </a:accent3>
      <a:accent4>
        <a:srgbClr val="000000"/>
      </a:accent4>
      <a:accent5>
        <a:srgbClr val="AAE2CA"/>
      </a:accent5>
      <a:accent6>
        <a:srgbClr val="2D2DB9"/>
      </a:accent6>
      <a:hlink>
        <a:srgbClr val="0000FF"/>
      </a:hlink>
      <a:folHlink>
        <a:srgbClr val="003366"/>
      </a:folHlink>
    </a:clrScheme>
    <a:fontScheme name="bu10t2jf">
      <a:majorFont>
        <a:latin typeface="Times New Roman"/>
        <a:ea typeface="Microsoft YaHei"/>
        <a:cs typeface=""/>
      </a:majorFont>
      <a:minorFont>
        <a:latin typeface="Times New Roman"/>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spPr>
      <a:bodyPr vert="horz" wrap="square" lIns="91440" tIns="45720" rIns="91440" bIns="45720" numCol="1" anchor="t" anchorCtr="0" compatLnSpc="1"/>
      <a:lstStyle>
        <a:defPPr marL="342900" marR="0" indent="-342900" algn="l" defTabSz="914400" rtl="0" eaLnBrk="0" fontAlgn="base" latinLnBrk="0" hangingPunct="0">
          <a:lnSpc>
            <a:spcPct val="100000"/>
          </a:lnSpc>
          <a:spcBef>
            <a:spcPct val="20000"/>
          </a:spcBef>
          <a:spcAft>
            <a:spcPct val="0"/>
          </a:spcAft>
          <a:buClrTx/>
          <a:buSzTx/>
          <a:buFontTx/>
          <a:buNone/>
          <a:defRPr kumimoji="1" lang="zh-CN" altLang="en-US" sz="2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spPr>
      <a:bodyPr vert="horz" wrap="square" lIns="91440" tIns="45720" rIns="91440" bIns="45720" numCol="1" anchor="t" anchorCtr="0" compatLnSpc="1"/>
      <a:lstStyle>
        <a:defPPr marL="342900" marR="0" indent="-342900" algn="l" defTabSz="914400" rtl="0" eaLnBrk="0" fontAlgn="base" latinLnBrk="0" hangingPunct="0">
          <a:lnSpc>
            <a:spcPct val="100000"/>
          </a:lnSpc>
          <a:spcBef>
            <a:spcPct val="20000"/>
          </a:spcBef>
          <a:spcAft>
            <a:spcPct val="0"/>
          </a:spcAft>
          <a:buClrTx/>
          <a:buSzTx/>
          <a:buFontTx/>
          <a:buNone/>
          <a:defRPr kumimoji="1" lang="zh-CN" altLang="en-US" sz="2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defRPr>
        </a:defPPr>
      </a:lstStyle>
    </a:lnDef>
  </a:objectDefaults>
  <a:extraClrSchemeLst>
    <a:extraClrScheme>
      <a:clrScheme name="默认设计模板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默认设计模板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默认设计模板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默认设计模板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852</TotalTime>
  <Words>568</Words>
  <Application>Microsoft Macintosh PowerPoint</Application>
  <PresentationFormat>On-screen Show (4:3)</PresentationFormat>
  <Paragraphs>41</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DeepSeek-CJK-patch</vt:lpstr>
      <vt:lpstr>Arial</vt:lpstr>
      <vt:lpstr>Times New Roman</vt:lpstr>
      <vt:lpstr>1_默认设计模板</vt:lpstr>
      <vt:lpstr>PowerPoint Presentation</vt:lpstr>
      <vt:lpstr>P109习题2.1</vt:lpstr>
      <vt:lpstr>P109习题2.1</vt:lpstr>
      <vt:lpstr>P109习题2.1</vt:lpstr>
      <vt:lpstr>P109习题3.1</vt:lpstr>
      <vt:lpstr>P109习题3.1</vt:lpstr>
      <vt:lpstr>P109习题3.1</vt:lpstr>
    </vt:vector>
  </TitlesOfParts>
  <Company>bjfu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数据结构</dc:title>
  <dc:creator>lidongmei</dc:creator>
  <cp:lastModifiedBy>Microsoft Office User</cp:lastModifiedBy>
  <cp:revision>1208</cp:revision>
  <dcterms:created xsi:type="dcterms:W3CDTF">1996-07-15T15:40:02Z</dcterms:created>
  <dcterms:modified xsi:type="dcterms:W3CDTF">2025-03-27T06:10:24Z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2052-10.1.0.7469</vt:lpwstr>
  </property>
</Properties>
</file>