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3" r:id="rId2"/>
  </p:sldMasterIdLst>
  <p:notesMasterIdLst>
    <p:notesMasterId r:id="rId137"/>
  </p:notesMasterIdLst>
  <p:handoutMasterIdLst>
    <p:handoutMasterId r:id="rId138"/>
  </p:handoutMasterIdLst>
  <p:sldIdLst>
    <p:sldId id="1261" r:id="rId3"/>
    <p:sldId id="970" r:id="rId4"/>
    <p:sldId id="1263" r:id="rId5"/>
    <p:sldId id="1262" r:id="rId6"/>
    <p:sldId id="421" r:id="rId7"/>
    <p:sldId id="422" r:id="rId8"/>
    <p:sldId id="423" r:id="rId9"/>
    <p:sldId id="424" r:id="rId10"/>
    <p:sldId id="1145" r:id="rId11"/>
    <p:sldId id="1087" r:id="rId12"/>
    <p:sldId id="1264" r:id="rId13"/>
    <p:sldId id="1005" r:id="rId14"/>
    <p:sldId id="1089" r:id="rId15"/>
    <p:sldId id="1090" r:id="rId16"/>
    <p:sldId id="1091" r:id="rId17"/>
    <p:sldId id="1092" r:id="rId18"/>
    <p:sldId id="1093" r:id="rId19"/>
    <p:sldId id="1124" r:id="rId20"/>
    <p:sldId id="1096" r:id="rId21"/>
    <p:sldId id="1098" r:id="rId22"/>
    <p:sldId id="1099" r:id="rId23"/>
    <p:sldId id="1095" r:id="rId24"/>
    <p:sldId id="1163" r:id="rId25"/>
    <p:sldId id="1126" r:id="rId26"/>
    <p:sldId id="1151" r:id="rId27"/>
    <p:sldId id="1102" r:id="rId28"/>
    <p:sldId id="1128" r:id="rId29"/>
    <p:sldId id="1104" r:id="rId30"/>
    <p:sldId id="1097" r:id="rId31"/>
    <p:sldId id="1177" r:id="rId32"/>
    <p:sldId id="1178" r:id="rId33"/>
    <p:sldId id="1180" r:id="rId34"/>
    <p:sldId id="1179" r:id="rId35"/>
    <p:sldId id="1265" r:id="rId36"/>
    <p:sldId id="1081" r:id="rId37"/>
    <p:sldId id="1045" r:id="rId38"/>
    <p:sldId id="1048" r:id="rId39"/>
    <p:sldId id="1109" r:id="rId40"/>
    <p:sldId id="1053" r:id="rId41"/>
    <p:sldId id="1146" r:id="rId42"/>
    <p:sldId id="1147" r:id="rId43"/>
    <p:sldId id="1054" r:id="rId44"/>
    <p:sldId id="1112" r:id="rId45"/>
    <p:sldId id="1113" r:id="rId46"/>
    <p:sldId id="1051" r:id="rId47"/>
    <p:sldId id="1114" r:id="rId48"/>
    <p:sldId id="1130" r:id="rId49"/>
    <p:sldId id="1136" r:id="rId50"/>
    <p:sldId id="1133" r:id="rId51"/>
    <p:sldId id="1134" r:id="rId52"/>
    <p:sldId id="1131" r:id="rId53"/>
    <p:sldId id="1167" r:id="rId54"/>
    <p:sldId id="1139" r:id="rId55"/>
    <p:sldId id="1267" r:id="rId56"/>
    <p:sldId id="1268" r:id="rId57"/>
    <p:sldId id="1137" r:id="rId58"/>
    <p:sldId id="1138" r:id="rId59"/>
    <p:sldId id="1140" r:id="rId60"/>
    <p:sldId id="1141" r:id="rId61"/>
    <p:sldId id="1142" r:id="rId62"/>
    <p:sldId id="501" r:id="rId63"/>
    <p:sldId id="500" r:id="rId64"/>
    <p:sldId id="499" r:id="rId65"/>
    <p:sldId id="498" r:id="rId66"/>
    <p:sldId id="497" r:id="rId67"/>
    <p:sldId id="1269" r:id="rId68"/>
    <p:sldId id="496" r:id="rId69"/>
    <p:sldId id="503" r:id="rId70"/>
    <p:sldId id="1270" r:id="rId71"/>
    <p:sldId id="1271" r:id="rId72"/>
    <p:sldId id="504" r:id="rId73"/>
    <p:sldId id="506" r:id="rId74"/>
    <p:sldId id="505" r:id="rId75"/>
    <p:sldId id="508" r:id="rId76"/>
    <p:sldId id="509" r:id="rId77"/>
    <p:sldId id="1143" r:id="rId78"/>
    <p:sldId id="1164" r:id="rId79"/>
    <p:sldId id="1172" r:id="rId80"/>
    <p:sldId id="1173" r:id="rId81"/>
    <p:sldId id="1174" r:id="rId82"/>
    <p:sldId id="1175" r:id="rId83"/>
    <p:sldId id="1176" r:id="rId84"/>
    <p:sldId id="1266" r:id="rId85"/>
    <p:sldId id="510" r:id="rId86"/>
    <p:sldId id="1171" r:id="rId87"/>
    <p:sldId id="1169" r:id="rId88"/>
    <p:sldId id="1115" r:id="rId89"/>
    <p:sldId id="1055" r:id="rId90"/>
    <p:sldId id="1117" r:id="rId91"/>
    <p:sldId id="1116" r:id="rId92"/>
    <p:sldId id="1056" r:id="rId93"/>
    <p:sldId id="1057" r:id="rId94"/>
    <p:sldId id="1129" r:id="rId95"/>
    <p:sldId id="1148" r:id="rId96"/>
    <p:sldId id="1149" r:id="rId97"/>
    <p:sldId id="1150" r:id="rId98"/>
    <p:sldId id="1058" r:id="rId99"/>
    <p:sldId id="1059" r:id="rId100"/>
    <p:sldId id="1060" r:id="rId101"/>
    <p:sldId id="1118" r:id="rId102"/>
    <p:sldId id="868" r:id="rId103"/>
    <p:sldId id="1082" r:id="rId104"/>
    <p:sldId id="870" r:id="rId105"/>
    <p:sldId id="871" r:id="rId106"/>
    <p:sldId id="1061" r:id="rId107"/>
    <p:sldId id="1062" r:id="rId108"/>
    <p:sldId id="1085" r:id="rId109"/>
    <p:sldId id="1063" r:id="rId110"/>
    <p:sldId id="1144" r:id="rId111"/>
    <p:sldId id="1152" r:id="rId112"/>
    <p:sldId id="873" r:id="rId113"/>
    <p:sldId id="1154" r:id="rId114"/>
    <p:sldId id="1121" r:id="rId115"/>
    <p:sldId id="874" r:id="rId116"/>
    <p:sldId id="967" r:id="rId117"/>
    <p:sldId id="1120" r:id="rId118"/>
    <p:sldId id="1123" r:id="rId119"/>
    <p:sldId id="875" r:id="rId120"/>
    <p:sldId id="1119" r:id="rId121"/>
    <p:sldId id="1122" r:id="rId122"/>
    <p:sldId id="1018" r:id="rId123"/>
    <p:sldId id="518" r:id="rId124"/>
    <p:sldId id="523" r:id="rId125"/>
    <p:sldId id="524" r:id="rId126"/>
    <p:sldId id="525" r:id="rId127"/>
    <p:sldId id="1155" r:id="rId128"/>
    <p:sldId id="1156" r:id="rId129"/>
    <p:sldId id="1157" r:id="rId130"/>
    <p:sldId id="1158" r:id="rId131"/>
    <p:sldId id="1159" r:id="rId132"/>
    <p:sldId id="1160" r:id="rId133"/>
    <p:sldId id="1161" r:id="rId134"/>
    <p:sldId id="1162" r:id="rId135"/>
    <p:sldId id="921" r:id="rId136"/>
  </p:sldIdLst>
  <p:sldSz cx="9144000" cy="6858000" type="screen4x3"/>
  <p:notesSz cx="6858000" cy="9144000"/>
  <p:defaultTextStyle>
    <a:defPPr>
      <a:defRPr lang="zh-CN"/>
    </a:defPPr>
    <a:lvl1pPr algn="l" rtl="0" eaLnBrk="0" fontAlgn="base" hangingPunct="0">
      <a:spcBef>
        <a:spcPct val="0"/>
      </a:spcBef>
      <a:spcAft>
        <a:spcPct val="0"/>
      </a:spcAft>
      <a:defRPr sz="2800" b="1" kern="1200">
        <a:solidFill>
          <a:schemeClr val="tx1"/>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Times New Roman" panose="02020603050405020304" pitchFamily="18" charset="0"/>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Times New Roman" panose="02020603050405020304" pitchFamily="18" charset="0"/>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Times New Roman" panose="02020603050405020304" pitchFamily="18" charset="0"/>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Times New Roman" panose="02020603050405020304" pitchFamily="18" charset="0"/>
        <a:ea typeface="楷体_GB2312" pitchFamily="49" charset="-122"/>
        <a:cs typeface="+mn-cs"/>
      </a:defRPr>
    </a:lvl5pPr>
    <a:lvl6pPr marL="2286000" algn="l" defTabSz="914400" rtl="0" eaLnBrk="1" latinLnBrk="0" hangingPunct="1">
      <a:defRPr sz="2800" b="1" kern="1200">
        <a:solidFill>
          <a:schemeClr val="tx1"/>
        </a:solidFill>
        <a:latin typeface="Times New Roman" panose="02020603050405020304" pitchFamily="18" charset="0"/>
        <a:ea typeface="楷体_GB2312" pitchFamily="49" charset="-122"/>
        <a:cs typeface="+mn-cs"/>
      </a:defRPr>
    </a:lvl6pPr>
    <a:lvl7pPr marL="2743200" algn="l" defTabSz="914400" rtl="0" eaLnBrk="1" latinLnBrk="0" hangingPunct="1">
      <a:defRPr sz="2800" b="1" kern="1200">
        <a:solidFill>
          <a:schemeClr val="tx1"/>
        </a:solidFill>
        <a:latin typeface="Times New Roman" panose="02020603050405020304" pitchFamily="18" charset="0"/>
        <a:ea typeface="楷体_GB2312" pitchFamily="49" charset="-122"/>
        <a:cs typeface="+mn-cs"/>
      </a:defRPr>
    </a:lvl7pPr>
    <a:lvl8pPr marL="3200400" algn="l" defTabSz="914400" rtl="0" eaLnBrk="1" latinLnBrk="0" hangingPunct="1">
      <a:defRPr sz="2800" b="1" kern="1200">
        <a:solidFill>
          <a:schemeClr val="tx1"/>
        </a:solidFill>
        <a:latin typeface="Times New Roman" panose="02020603050405020304" pitchFamily="18" charset="0"/>
        <a:ea typeface="楷体_GB2312" pitchFamily="49" charset="-122"/>
        <a:cs typeface="+mn-cs"/>
      </a:defRPr>
    </a:lvl8pPr>
    <a:lvl9pPr marL="3657600" algn="l" defTabSz="914400" rtl="0" eaLnBrk="1" latinLnBrk="0" hangingPunct="1">
      <a:defRPr sz="2800" b="1" kern="120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94807" autoAdjust="0"/>
  </p:normalViewPr>
  <p:slideViewPr>
    <p:cSldViewPr snapToObjects="1">
      <p:cViewPr varScale="1">
        <p:scale>
          <a:sx n="120" d="100"/>
          <a:sy n="120" d="100"/>
        </p:scale>
        <p:origin x="3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B2411-DC16-462C-9978-AF5F0BCC8F8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24ABB9F3-0A4C-4320-8978-27F6643618DF}">
      <dgm:prSet phldrT="[文本]"/>
      <dgm:spPr/>
      <dgm:t>
        <a:bodyPr/>
        <a:lstStyle/>
        <a:p>
          <a:r>
            <a:rPr lang="en-US" altLang="zh-CN" dirty="0">
              <a:latin typeface="+mn-lt"/>
              <a:ea typeface="+mn-ea"/>
              <a:cs typeface="+mn-ea"/>
              <a:sym typeface="+mn-lt"/>
            </a:rPr>
            <a:t> </a:t>
          </a:r>
          <a:r>
            <a:rPr lang="zh-CN" altLang="en-US" dirty="0">
              <a:latin typeface="+mn-lt"/>
              <a:ea typeface="+mn-ea"/>
              <a:cs typeface="+mn-ea"/>
              <a:sym typeface="+mn-lt"/>
            </a:rPr>
            <a:t>数据结构</a:t>
          </a:r>
        </a:p>
      </dgm:t>
    </dgm:pt>
    <dgm:pt modelId="{01C08DA1-FEE9-4773-8B0C-E5EF8025317F}" type="parTrans" cxnId="{AC5F77F5-9582-42BD-ACE4-E3483A890931}">
      <dgm:prSet/>
      <dgm:spPr/>
      <dgm:t>
        <a:bodyPr/>
        <a:lstStyle/>
        <a:p>
          <a:endParaRPr lang="zh-CN" altLang="en-US"/>
        </a:p>
      </dgm:t>
    </dgm:pt>
    <dgm:pt modelId="{A4B68712-60F4-4A17-9D91-735F1D6DBDDE}" type="sibTrans" cxnId="{AC5F77F5-9582-42BD-ACE4-E3483A890931}">
      <dgm:prSet/>
      <dgm:spPr/>
      <dgm:t>
        <a:bodyPr/>
        <a:lstStyle/>
        <a:p>
          <a:endParaRPr lang="zh-CN" altLang="en-US"/>
        </a:p>
      </dgm:t>
    </dgm:pt>
    <dgm:pt modelId="{62A2BA7D-8D73-46D2-B136-DC236B0FA708}">
      <dgm:prSet phldrT="[文本]"/>
      <dgm:spPr/>
      <dgm:t>
        <a:bodyPr/>
        <a:lstStyle/>
        <a:p>
          <a:r>
            <a:rPr lang="zh-CN" altLang="en-US" dirty="0">
              <a:latin typeface="+mn-lt"/>
              <a:ea typeface="+mn-ea"/>
              <a:cs typeface="+mn-ea"/>
              <a:sym typeface="+mn-lt"/>
            </a:rPr>
            <a:t>逻辑结构</a:t>
          </a:r>
        </a:p>
      </dgm:t>
    </dgm:pt>
    <dgm:pt modelId="{322AE856-1454-4EB0-8E7B-1956A64D7956}" type="parTrans" cxnId="{D5B4F5C4-8289-4180-A14D-6E6BCB7A2C2A}">
      <dgm:prSet/>
      <dgm:spPr/>
      <dgm:t>
        <a:bodyPr/>
        <a:lstStyle/>
        <a:p>
          <a:endParaRPr lang="zh-CN" altLang="en-US"/>
        </a:p>
      </dgm:t>
    </dgm:pt>
    <dgm:pt modelId="{FD20E2D8-245C-41E1-ADB8-F57985263646}" type="sibTrans" cxnId="{D5B4F5C4-8289-4180-A14D-6E6BCB7A2C2A}">
      <dgm:prSet/>
      <dgm:spPr/>
      <dgm:t>
        <a:bodyPr/>
        <a:lstStyle/>
        <a:p>
          <a:endParaRPr lang="zh-CN" altLang="en-US"/>
        </a:p>
      </dgm:t>
    </dgm:pt>
    <dgm:pt modelId="{9F70255F-1144-4F29-843D-01180F586314}">
      <dgm:prSet phldrT="[文本]"/>
      <dgm:spPr/>
      <dgm:t>
        <a:bodyPr/>
        <a:lstStyle/>
        <a:p>
          <a:r>
            <a:rPr lang="zh-CN" altLang="en-US" dirty="0">
              <a:latin typeface="+mn-lt"/>
              <a:ea typeface="+mn-ea"/>
              <a:cs typeface="+mn-ea"/>
              <a:sym typeface="+mn-lt"/>
            </a:rPr>
            <a:t>线性结构（线性表、栈、队、串、数组）</a:t>
          </a:r>
        </a:p>
      </dgm:t>
    </dgm:pt>
    <dgm:pt modelId="{45A05C54-EC53-4281-B2F4-C80D41EFE07C}" type="parTrans" cxnId="{40C07515-0F69-457F-A4F1-41492883AD57}">
      <dgm:prSet/>
      <dgm:spPr/>
      <dgm:t>
        <a:bodyPr/>
        <a:lstStyle/>
        <a:p>
          <a:endParaRPr lang="zh-CN" altLang="en-US"/>
        </a:p>
      </dgm:t>
    </dgm:pt>
    <dgm:pt modelId="{95FCA461-EF95-4B27-9EB4-52F68A9E18B9}" type="sibTrans" cxnId="{40C07515-0F69-457F-A4F1-41492883AD57}">
      <dgm:prSet/>
      <dgm:spPr/>
      <dgm:t>
        <a:bodyPr/>
        <a:lstStyle/>
        <a:p>
          <a:endParaRPr lang="zh-CN" altLang="en-US"/>
        </a:p>
      </dgm:t>
    </dgm:pt>
    <dgm:pt modelId="{A9C91238-9E54-42D7-9BB7-AF4E30A08069}">
      <dgm:prSet phldrT="[文本]"/>
      <dgm:spPr/>
      <dgm:t>
        <a:bodyPr/>
        <a:lstStyle/>
        <a:p>
          <a:r>
            <a:rPr lang="zh-CN" altLang="en-US" dirty="0">
              <a:latin typeface="+mn-lt"/>
              <a:ea typeface="+mn-ea"/>
              <a:cs typeface="+mn-ea"/>
              <a:sym typeface="+mn-lt"/>
            </a:rPr>
            <a:t>非线性结构</a:t>
          </a:r>
        </a:p>
      </dgm:t>
    </dgm:pt>
    <dgm:pt modelId="{33DE039D-9933-463A-9860-574540D8AD0B}" type="parTrans" cxnId="{F55D3BA9-EF1C-4BF7-927E-A8F54F923458}">
      <dgm:prSet/>
      <dgm:spPr/>
      <dgm:t>
        <a:bodyPr/>
        <a:lstStyle/>
        <a:p>
          <a:endParaRPr lang="zh-CN" altLang="en-US"/>
        </a:p>
      </dgm:t>
    </dgm:pt>
    <dgm:pt modelId="{AFDB399E-5A55-40CA-8604-F179D5729E7A}" type="sibTrans" cxnId="{F55D3BA9-EF1C-4BF7-927E-A8F54F923458}">
      <dgm:prSet/>
      <dgm:spPr/>
      <dgm:t>
        <a:bodyPr/>
        <a:lstStyle/>
        <a:p>
          <a:endParaRPr lang="zh-CN" altLang="en-US"/>
        </a:p>
      </dgm:t>
    </dgm:pt>
    <dgm:pt modelId="{F07FD081-7676-420C-9189-03B4DE6D5DCE}">
      <dgm:prSet phldrT="[文本]"/>
      <dgm:spPr/>
      <dgm:t>
        <a:bodyPr/>
        <a:lstStyle/>
        <a:p>
          <a:r>
            <a:rPr lang="zh-CN" altLang="en-US" dirty="0">
              <a:latin typeface="+mn-lt"/>
              <a:ea typeface="+mn-ea"/>
              <a:cs typeface="+mn-ea"/>
              <a:sym typeface="+mn-lt"/>
            </a:rPr>
            <a:t>物理（存储结构）</a:t>
          </a:r>
        </a:p>
      </dgm:t>
    </dgm:pt>
    <dgm:pt modelId="{89DC8932-717E-47A0-934A-E60AD133CB73}" type="parTrans" cxnId="{296E1FA2-4A46-43FE-B219-B644963BCFBC}">
      <dgm:prSet/>
      <dgm:spPr/>
      <dgm:t>
        <a:bodyPr/>
        <a:lstStyle/>
        <a:p>
          <a:endParaRPr lang="zh-CN" altLang="en-US"/>
        </a:p>
      </dgm:t>
    </dgm:pt>
    <dgm:pt modelId="{6435B591-DB6B-4091-8ACE-C954DF441291}" type="sibTrans" cxnId="{296E1FA2-4A46-43FE-B219-B644963BCFBC}">
      <dgm:prSet/>
      <dgm:spPr/>
      <dgm:t>
        <a:bodyPr/>
        <a:lstStyle/>
        <a:p>
          <a:endParaRPr lang="zh-CN" altLang="en-US"/>
        </a:p>
      </dgm:t>
    </dgm:pt>
    <dgm:pt modelId="{0BCA741C-3E4D-467A-8AC8-A3AA66A637AE}">
      <dgm:prSet phldrT="[文本]"/>
      <dgm:spPr/>
      <dgm:t>
        <a:bodyPr/>
        <a:lstStyle/>
        <a:p>
          <a:r>
            <a:rPr lang="zh-CN" altLang="en-US" dirty="0">
              <a:latin typeface="+mn-lt"/>
              <a:ea typeface="+mn-ea"/>
              <a:cs typeface="+mn-ea"/>
              <a:sym typeface="+mn-lt"/>
            </a:rPr>
            <a:t>顺序结构</a:t>
          </a:r>
        </a:p>
      </dgm:t>
    </dgm:pt>
    <dgm:pt modelId="{E0E6FC69-0F7C-4A1D-9183-905A330339FC}" type="parTrans" cxnId="{9A006125-848A-4B59-8C89-9EBD74EC432C}">
      <dgm:prSet/>
      <dgm:spPr/>
      <dgm:t>
        <a:bodyPr/>
        <a:lstStyle/>
        <a:p>
          <a:endParaRPr lang="zh-CN" altLang="en-US"/>
        </a:p>
      </dgm:t>
    </dgm:pt>
    <dgm:pt modelId="{071CECA6-B2F3-4C3A-A741-FB5F89F1BF2E}" type="sibTrans" cxnId="{9A006125-848A-4B59-8C89-9EBD74EC432C}">
      <dgm:prSet/>
      <dgm:spPr/>
      <dgm:t>
        <a:bodyPr/>
        <a:lstStyle/>
        <a:p>
          <a:endParaRPr lang="zh-CN" altLang="en-US"/>
        </a:p>
      </dgm:t>
    </dgm:pt>
    <dgm:pt modelId="{0A1C0214-6986-445B-974F-C041BA440A6D}">
      <dgm:prSet phldrT="[文本]"/>
      <dgm:spPr/>
      <dgm:t>
        <a:bodyPr/>
        <a:lstStyle/>
        <a:p>
          <a:r>
            <a:rPr lang="zh-CN" altLang="en-US" dirty="0">
              <a:latin typeface="+mn-lt"/>
              <a:ea typeface="+mn-ea"/>
              <a:cs typeface="+mn-ea"/>
              <a:sym typeface="+mn-lt"/>
            </a:rPr>
            <a:t>数据运算</a:t>
          </a:r>
        </a:p>
      </dgm:t>
    </dgm:pt>
    <dgm:pt modelId="{72BDCEB5-E6AE-4365-815F-A51C5742A8A8}" type="parTrans" cxnId="{AE33949D-BF3F-4665-9D99-7DAF22D4CC37}">
      <dgm:prSet/>
      <dgm:spPr/>
      <dgm:t>
        <a:bodyPr/>
        <a:lstStyle/>
        <a:p>
          <a:endParaRPr lang="zh-CN" altLang="en-US"/>
        </a:p>
      </dgm:t>
    </dgm:pt>
    <dgm:pt modelId="{E6F456E1-1933-4257-A113-FFE85CEC0672}" type="sibTrans" cxnId="{AE33949D-BF3F-4665-9D99-7DAF22D4CC37}">
      <dgm:prSet/>
      <dgm:spPr/>
      <dgm:t>
        <a:bodyPr/>
        <a:lstStyle/>
        <a:p>
          <a:endParaRPr lang="zh-CN" altLang="en-US"/>
        </a:p>
      </dgm:t>
    </dgm:pt>
    <dgm:pt modelId="{947A5A78-3570-43EA-AA72-DAC2D211AE96}">
      <dgm:prSet phldrT="[文本]"/>
      <dgm:spPr/>
      <dgm:t>
        <a:bodyPr/>
        <a:lstStyle/>
        <a:p>
          <a:r>
            <a:rPr lang="zh-CN" altLang="en-US" dirty="0">
              <a:latin typeface="+mn-lt"/>
              <a:ea typeface="+mn-ea"/>
              <a:cs typeface="+mn-ea"/>
              <a:sym typeface="+mn-lt"/>
            </a:rPr>
            <a:t>插入运算</a:t>
          </a:r>
        </a:p>
      </dgm:t>
    </dgm:pt>
    <dgm:pt modelId="{010BCBD2-FC60-4715-8051-86E36A5D1451}" type="parTrans" cxnId="{17E07136-E228-4AF5-B33A-7149A12F452B}">
      <dgm:prSet/>
      <dgm:spPr/>
      <dgm:t>
        <a:bodyPr/>
        <a:lstStyle/>
        <a:p>
          <a:endParaRPr lang="zh-CN" altLang="en-US"/>
        </a:p>
      </dgm:t>
    </dgm:pt>
    <dgm:pt modelId="{06E578C1-E816-4160-86AC-62751CBB6E04}" type="sibTrans" cxnId="{17E07136-E228-4AF5-B33A-7149A12F452B}">
      <dgm:prSet/>
      <dgm:spPr/>
      <dgm:t>
        <a:bodyPr/>
        <a:lstStyle/>
        <a:p>
          <a:endParaRPr lang="zh-CN" altLang="en-US"/>
        </a:p>
      </dgm:t>
    </dgm:pt>
    <dgm:pt modelId="{95DBCDB5-E3A4-4E67-A92F-CE5F7DE4B5C9}">
      <dgm:prSet phldrT="[文本]"/>
      <dgm:spPr/>
      <dgm:t>
        <a:bodyPr/>
        <a:lstStyle/>
        <a:p>
          <a:r>
            <a:rPr lang="zh-CN" altLang="en-US" dirty="0">
              <a:latin typeface="+mn-lt"/>
              <a:ea typeface="+mn-ea"/>
              <a:cs typeface="+mn-ea"/>
              <a:sym typeface="+mn-lt"/>
            </a:rPr>
            <a:t>删除运算</a:t>
          </a:r>
        </a:p>
      </dgm:t>
    </dgm:pt>
    <dgm:pt modelId="{CAADDDF4-22B9-4AB9-B14A-73D6A4190C29}" type="parTrans" cxnId="{A6E20741-A655-4F16-BFAA-9D6557BB2986}">
      <dgm:prSet/>
      <dgm:spPr/>
      <dgm:t>
        <a:bodyPr/>
        <a:lstStyle/>
        <a:p>
          <a:endParaRPr lang="zh-CN" altLang="en-US"/>
        </a:p>
      </dgm:t>
    </dgm:pt>
    <dgm:pt modelId="{BBB1C1F9-E2BE-4E34-AC3A-E75CC598C77A}" type="sibTrans" cxnId="{A6E20741-A655-4F16-BFAA-9D6557BB2986}">
      <dgm:prSet/>
      <dgm:spPr/>
      <dgm:t>
        <a:bodyPr/>
        <a:lstStyle/>
        <a:p>
          <a:endParaRPr lang="zh-CN" altLang="en-US"/>
        </a:p>
      </dgm:t>
    </dgm:pt>
    <dgm:pt modelId="{C1C726F4-AEB5-4009-9843-9E4515BCBF71}">
      <dgm:prSet phldrT="[文本]"/>
      <dgm:spPr/>
      <dgm:t>
        <a:bodyPr/>
        <a:lstStyle/>
        <a:p>
          <a:r>
            <a:rPr lang="zh-CN" altLang="en-US" dirty="0">
              <a:latin typeface="+mn-lt"/>
              <a:ea typeface="+mn-ea"/>
              <a:cs typeface="+mn-ea"/>
              <a:sym typeface="+mn-lt"/>
            </a:rPr>
            <a:t>修改运算</a:t>
          </a:r>
        </a:p>
      </dgm:t>
    </dgm:pt>
    <dgm:pt modelId="{CFA8C15B-5792-4413-9850-8AC322B9698D}" type="parTrans" cxnId="{9287EC5C-4B2C-408B-8BF6-4C534DEBB794}">
      <dgm:prSet/>
      <dgm:spPr/>
      <dgm:t>
        <a:bodyPr/>
        <a:lstStyle/>
        <a:p>
          <a:endParaRPr lang="zh-CN" altLang="en-US"/>
        </a:p>
      </dgm:t>
    </dgm:pt>
    <dgm:pt modelId="{676602C0-0CD2-4A1C-909A-3C9E911C216A}" type="sibTrans" cxnId="{9287EC5C-4B2C-408B-8BF6-4C534DEBB794}">
      <dgm:prSet/>
      <dgm:spPr/>
      <dgm:t>
        <a:bodyPr/>
        <a:lstStyle/>
        <a:p>
          <a:endParaRPr lang="zh-CN" altLang="en-US"/>
        </a:p>
      </dgm:t>
    </dgm:pt>
    <dgm:pt modelId="{D3BB87B3-22F9-436F-8A56-1C6AB20AFD61}">
      <dgm:prSet phldrT="[文本]"/>
      <dgm:spPr>
        <a:solidFill>
          <a:srgbClr val="FF3300"/>
        </a:solidFill>
      </dgm:spPr>
      <dgm:t>
        <a:bodyPr/>
        <a:lstStyle/>
        <a:p>
          <a:r>
            <a:rPr lang="zh-CN" altLang="en-US" dirty="0">
              <a:latin typeface="+mn-lt"/>
              <a:ea typeface="+mn-ea"/>
              <a:cs typeface="+mn-ea"/>
              <a:sym typeface="+mn-lt"/>
            </a:rPr>
            <a:t>查找运算</a:t>
          </a:r>
        </a:p>
      </dgm:t>
    </dgm:pt>
    <dgm:pt modelId="{BD3704C6-1205-414D-B1DF-AED863789C79}" type="parTrans" cxnId="{73E92908-ED11-4216-B3EB-229A4FC53D06}">
      <dgm:prSet/>
      <dgm:spPr/>
      <dgm:t>
        <a:bodyPr/>
        <a:lstStyle/>
        <a:p>
          <a:endParaRPr lang="zh-CN" altLang="en-US"/>
        </a:p>
      </dgm:t>
    </dgm:pt>
    <dgm:pt modelId="{D49D89F6-1C1A-4B27-ACA1-CE5069C412CC}" type="sibTrans" cxnId="{73E92908-ED11-4216-B3EB-229A4FC53D06}">
      <dgm:prSet/>
      <dgm:spPr/>
      <dgm:t>
        <a:bodyPr/>
        <a:lstStyle/>
        <a:p>
          <a:endParaRPr lang="zh-CN" altLang="en-US"/>
        </a:p>
      </dgm:t>
    </dgm:pt>
    <dgm:pt modelId="{BFC78336-DCF1-485D-99A1-CC216F34237C}">
      <dgm:prSet phldrT="[文本]"/>
      <dgm:spPr/>
      <dgm:t>
        <a:bodyPr/>
        <a:lstStyle/>
        <a:p>
          <a:r>
            <a:rPr lang="zh-CN" altLang="en-US" dirty="0">
              <a:latin typeface="+mn-lt"/>
              <a:ea typeface="+mn-ea"/>
              <a:cs typeface="+mn-ea"/>
              <a:sym typeface="+mn-lt"/>
            </a:rPr>
            <a:t>排序运算</a:t>
          </a:r>
        </a:p>
      </dgm:t>
    </dgm:pt>
    <dgm:pt modelId="{26D4C600-7029-477E-81DD-6BF7C63ED123}" type="parTrans" cxnId="{70917B87-7E58-450D-9AAA-D86B7ADD7494}">
      <dgm:prSet/>
      <dgm:spPr/>
      <dgm:t>
        <a:bodyPr/>
        <a:lstStyle/>
        <a:p>
          <a:endParaRPr lang="zh-CN" altLang="en-US"/>
        </a:p>
      </dgm:t>
    </dgm:pt>
    <dgm:pt modelId="{FF19E1F4-FBAA-45C8-8CAE-CCBE8F5C0F2A}" type="sibTrans" cxnId="{70917B87-7E58-450D-9AAA-D86B7ADD7494}">
      <dgm:prSet/>
      <dgm:spPr/>
      <dgm:t>
        <a:bodyPr/>
        <a:lstStyle/>
        <a:p>
          <a:endParaRPr lang="zh-CN" altLang="en-US"/>
        </a:p>
      </dgm:t>
    </dgm:pt>
    <dgm:pt modelId="{3452061E-13E2-4C73-B349-3157FA323C6E}">
      <dgm:prSet phldrT="[文本]"/>
      <dgm:spPr/>
      <dgm:t>
        <a:bodyPr/>
        <a:lstStyle/>
        <a:p>
          <a:r>
            <a:rPr lang="zh-CN" altLang="en-US" dirty="0">
              <a:latin typeface="+mn-lt"/>
              <a:ea typeface="+mn-ea"/>
              <a:cs typeface="+mn-ea"/>
              <a:sym typeface="+mn-lt"/>
            </a:rPr>
            <a:t>链式结构</a:t>
          </a:r>
        </a:p>
      </dgm:t>
    </dgm:pt>
    <dgm:pt modelId="{FA0F6768-6ADD-4998-8126-5156401B56C5}" type="parTrans" cxnId="{A7E40DCD-E4F8-495B-B78B-5B80CC994453}">
      <dgm:prSet/>
      <dgm:spPr/>
      <dgm:t>
        <a:bodyPr/>
        <a:lstStyle/>
        <a:p>
          <a:endParaRPr lang="zh-CN" altLang="en-US"/>
        </a:p>
      </dgm:t>
    </dgm:pt>
    <dgm:pt modelId="{1DB61ECA-5877-4B4A-BBAF-AB85EEE5C820}" type="sibTrans" cxnId="{A7E40DCD-E4F8-495B-B78B-5B80CC994453}">
      <dgm:prSet/>
      <dgm:spPr/>
      <dgm:t>
        <a:bodyPr/>
        <a:lstStyle/>
        <a:p>
          <a:endParaRPr lang="zh-CN" altLang="en-US"/>
        </a:p>
      </dgm:t>
    </dgm:pt>
    <dgm:pt modelId="{3AF04ED5-E5AD-4777-8ACC-EFCF492EC822}">
      <dgm:prSet phldrT="[文本]"/>
      <dgm:spPr/>
      <dgm:t>
        <a:bodyPr/>
        <a:lstStyle/>
        <a:p>
          <a:r>
            <a:rPr lang="zh-CN" altLang="en-US" dirty="0">
              <a:latin typeface="+mn-lt"/>
              <a:ea typeface="+mn-ea"/>
              <a:cs typeface="+mn-ea"/>
              <a:sym typeface="+mn-lt"/>
            </a:rPr>
            <a:t>树结构</a:t>
          </a:r>
        </a:p>
      </dgm:t>
    </dgm:pt>
    <dgm:pt modelId="{F2CF2EA7-0A59-4E9F-9E7B-1C3472EFBE30}" type="parTrans" cxnId="{4FD3993C-E1C6-41D6-AC8F-05465D6EAB00}">
      <dgm:prSet/>
      <dgm:spPr/>
      <dgm:t>
        <a:bodyPr/>
        <a:lstStyle/>
        <a:p>
          <a:endParaRPr lang="zh-CN" altLang="en-US"/>
        </a:p>
      </dgm:t>
    </dgm:pt>
    <dgm:pt modelId="{1996C344-5E33-48C0-A17B-14D827431330}" type="sibTrans" cxnId="{4FD3993C-E1C6-41D6-AC8F-05465D6EAB00}">
      <dgm:prSet/>
      <dgm:spPr/>
      <dgm:t>
        <a:bodyPr/>
        <a:lstStyle/>
        <a:p>
          <a:endParaRPr lang="zh-CN" altLang="en-US"/>
        </a:p>
      </dgm:t>
    </dgm:pt>
    <dgm:pt modelId="{40253CA6-B570-4847-A2BC-722A0D26E6C8}">
      <dgm:prSet phldrT="[文本]"/>
      <dgm:spPr/>
      <dgm:t>
        <a:bodyPr/>
        <a:lstStyle/>
        <a:p>
          <a:r>
            <a:rPr lang="zh-CN" altLang="en-US" dirty="0">
              <a:latin typeface="+mn-lt"/>
              <a:ea typeface="+mn-ea"/>
              <a:cs typeface="+mn-ea"/>
              <a:sym typeface="+mn-lt"/>
            </a:rPr>
            <a:t>图结构</a:t>
          </a:r>
        </a:p>
      </dgm:t>
    </dgm:pt>
    <dgm:pt modelId="{D57216AA-580C-40F0-8F61-7730FD1080D2}" type="parTrans" cxnId="{59018CCE-3725-4E2C-943A-CB99775F9C8E}">
      <dgm:prSet/>
      <dgm:spPr/>
      <dgm:t>
        <a:bodyPr/>
        <a:lstStyle/>
        <a:p>
          <a:endParaRPr lang="zh-CN" altLang="en-US"/>
        </a:p>
      </dgm:t>
    </dgm:pt>
    <dgm:pt modelId="{CC32A772-B908-4FCC-8634-BE4F5FCEA3EF}" type="sibTrans" cxnId="{59018CCE-3725-4E2C-943A-CB99775F9C8E}">
      <dgm:prSet/>
      <dgm:spPr/>
      <dgm:t>
        <a:bodyPr/>
        <a:lstStyle/>
        <a:p>
          <a:endParaRPr lang="zh-CN" altLang="en-US"/>
        </a:p>
      </dgm:t>
    </dgm:pt>
    <dgm:pt modelId="{EBB9B033-CD08-4943-B447-4E08F84400B0}" type="pres">
      <dgm:prSet presAssocID="{A96B2411-DC16-462C-9978-AF5F0BCC8F89}" presName="Name0" presStyleCnt="0">
        <dgm:presLayoutVars>
          <dgm:chPref val="1"/>
          <dgm:dir/>
          <dgm:animOne val="branch"/>
          <dgm:animLvl val="lvl"/>
          <dgm:resizeHandles val="exact"/>
        </dgm:presLayoutVars>
      </dgm:prSet>
      <dgm:spPr/>
    </dgm:pt>
    <dgm:pt modelId="{E892AAAD-A825-4B10-9758-883271F9D088}" type="pres">
      <dgm:prSet presAssocID="{24ABB9F3-0A4C-4320-8978-27F6643618DF}" presName="root1" presStyleCnt="0"/>
      <dgm:spPr/>
    </dgm:pt>
    <dgm:pt modelId="{289364D4-62C3-4470-8C7F-B490175B1EE6}" type="pres">
      <dgm:prSet presAssocID="{24ABB9F3-0A4C-4320-8978-27F6643618DF}" presName="LevelOneTextNode" presStyleLbl="node0" presStyleIdx="0" presStyleCnt="1">
        <dgm:presLayoutVars>
          <dgm:chPref val="3"/>
        </dgm:presLayoutVars>
      </dgm:prSet>
      <dgm:spPr/>
    </dgm:pt>
    <dgm:pt modelId="{AB687326-620A-4BEA-A12E-3614CCC95DC6}" type="pres">
      <dgm:prSet presAssocID="{24ABB9F3-0A4C-4320-8978-27F6643618DF}" presName="level2hierChild" presStyleCnt="0"/>
      <dgm:spPr/>
    </dgm:pt>
    <dgm:pt modelId="{0BBCAC59-83FF-4F39-9477-11267436B0BC}" type="pres">
      <dgm:prSet presAssocID="{322AE856-1454-4EB0-8E7B-1956A64D7956}" presName="conn2-1" presStyleLbl="parChTrans1D2" presStyleIdx="0" presStyleCnt="3"/>
      <dgm:spPr/>
    </dgm:pt>
    <dgm:pt modelId="{4FB9D346-12E8-4565-A57F-1E70A54AB37A}" type="pres">
      <dgm:prSet presAssocID="{322AE856-1454-4EB0-8E7B-1956A64D7956}" presName="connTx" presStyleLbl="parChTrans1D2" presStyleIdx="0" presStyleCnt="3"/>
      <dgm:spPr/>
    </dgm:pt>
    <dgm:pt modelId="{9BB060E6-CACC-4D6C-8182-F0667B0EB18F}" type="pres">
      <dgm:prSet presAssocID="{62A2BA7D-8D73-46D2-B136-DC236B0FA708}" presName="root2" presStyleCnt="0"/>
      <dgm:spPr/>
    </dgm:pt>
    <dgm:pt modelId="{16ECAC38-518A-47EE-8BD4-9FD0840D4B82}" type="pres">
      <dgm:prSet presAssocID="{62A2BA7D-8D73-46D2-B136-DC236B0FA708}" presName="LevelTwoTextNode" presStyleLbl="node2" presStyleIdx="0" presStyleCnt="3">
        <dgm:presLayoutVars>
          <dgm:chPref val="3"/>
        </dgm:presLayoutVars>
      </dgm:prSet>
      <dgm:spPr/>
    </dgm:pt>
    <dgm:pt modelId="{F10A83BA-18F8-4CD4-8FFA-EA8A7998F352}" type="pres">
      <dgm:prSet presAssocID="{62A2BA7D-8D73-46D2-B136-DC236B0FA708}" presName="level3hierChild" presStyleCnt="0"/>
      <dgm:spPr/>
    </dgm:pt>
    <dgm:pt modelId="{D6AC20A8-F52C-41E7-A11F-5A4B1B60A714}" type="pres">
      <dgm:prSet presAssocID="{45A05C54-EC53-4281-B2F4-C80D41EFE07C}" presName="conn2-1" presStyleLbl="parChTrans1D3" presStyleIdx="0" presStyleCnt="9"/>
      <dgm:spPr/>
    </dgm:pt>
    <dgm:pt modelId="{A6D64D25-24C5-4595-AB80-243F592B6452}" type="pres">
      <dgm:prSet presAssocID="{45A05C54-EC53-4281-B2F4-C80D41EFE07C}" presName="connTx" presStyleLbl="parChTrans1D3" presStyleIdx="0" presStyleCnt="9"/>
      <dgm:spPr/>
    </dgm:pt>
    <dgm:pt modelId="{6211BB73-91AE-4A15-A420-7A4E9ECA8E25}" type="pres">
      <dgm:prSet presAssocID="{9F70255F-1144-4F29-843D-01180F586314}" presName="root2" presStyleCnt="0"/>
      <dgm:spPr/>
    </dgm:pt>
    <dgm:pt modelId="{CA2411B4-EC87-4940-826C-689EAF2ADD5C}" type="pres">
      <dgm:prSet presAssocID="{9F70255F-1144-4F29-843D-01180F586314}" presName="LevelTwoTextNode" presStyleLbl="node3" presStyleIdx="0" presStyleCnt="9" custScaleX="300581">
        <dgm:presLayoutVars>
          <dgm:chPref val="3"/>
        </dgm:presLayoutVars>
      </dgm:prSet>
      <dgm:spPr/>
    </dgm:pt>
    <dgm:pt modelId="{63805E67-E20B-4BA7-AD7A-374F73298136}" type="pres">
      <dgm:prSet presAssocID="{9F70255F-1144-4F29-843D-01180F586314}" presName="level3hierChild" presStyleCnt="0"/>
      <dgm:spPr/>
    </dgm:pt>
    <dgm:pt modelId="{11163C56-239A-4C48-B1C2-C82990B2F389}" type="pres">
      <dgm:prSet presAssocID="{33DE039D-9933-463A-9860-574540D8AD0B}" presName="conn2-1" presStyleLbl="parChTrans1D3" presStyleIdx="1" presStyleCnt="9"/>
      <dgm:spPr/>
    </dgm:pt>
    <dgm:pt modelId="{F2FB7FDD-C506-4276-87AC-E4FC2DDB5C5C}" type="pres">
      <dgm:prSet presAssocID="{33DE039D-9933-463A-9860-574540D8AD0B}" presName="connTx" presStyleLbl="parChTrans1D3" presStyleIdx="1" presStyleCnt="9"/>
      <dgm:spPr/>
    </dgm:pt>
    <dgm:pt modelId="{F457594A-1A0C-4620-83FB-6F0840E10DC5}" type="pres">
      <dgm:prSet presAssocID="{A9C91238-9E54-42D7-9BB7-AF4E30A08069}" presName="root2" presStyleCnt="0"/>
      <dgm:spPr/>
    </dgm:pt>
    <dgm:pt modelId="{0848E00F-8704-4377-B25A-DAD92674F808}" type="pres">
      <dgm:prSet presAssocID="{A9C91238-9E54-42D7-9BB7-AF4E30A08069}" presName="LevelTwoTextNode" presStyleLbl="node3" presStyleIdx="1" presStyleCnt="9">
        <dgm:presLayoutVars>
          <dgm:chPref val="3"/>
        </dgm:presLayoutVars>
      </dgm:prSet>
      <dgm:spPr/>
    </dgm:pt>
    <dgm:pt modelId="{18B9ACD7-2A61-4D16-BE3B-25C65660251C}" type="pres">
      <dgm:prSet presAssocID="{A9C91238-9E54-42D7-9BB7-AF4E30A08069}" presName="level3hierChild" presStyleCnt="0"/>
      <dgm:spPr/>
    </dgm:pt>
    <dgm:pt modelId="{69AA4998-02A8-4314-8274-A97EFEE58F69}" type="pres">
      <dgm:prSet presAssocID="{F2CF2EA7-0A59-4E9F-9E7B-1C3472EFBE30}" presName="conn2-1" presStyleLbl="parChTrans1D4" presStyleIdx="0" presStyleCnt="2"/>
      <dgm:spPr/>
    </dgm:pt>
    <dgm:pt modelId="{301822AC-A6EE-4545-8AD2-F56DBBD97D9A}" type="pres">
      <dgm:prSet presAssocID="{F2CF2EA7-0A59-4E9F-9E7B-1C3472EFBE30}" presName="connTx" presStyleLbl="parChTrans1D4" presStyleIdx="0" presStyleCnt="2"/>
      <dgm:spPr/>
    </dgm:pt>
    <dgm:pt modelId="{D1F1356F-B9D5-4F6A-AF40-316158F4A0D9}" type="pres">
      <dgm:prSet presAssocID="{3AF04ED5-E5AD-4777-8ACC-EFCF492EC822}" presName="root2" presStyleCnt="0"/>
      <dgm:spPr/>
    </dgm:pt>
    <dgm:pt modelId="{27C1DD5A-4DE1-4D34-BF99-B55763485F5F}" type="pres">
      <dgm:prSet presAssocID="{3AF04ED5-E5AD-4777-8ACC-EFCF492EC822}" presName="LevelTwoTextNode" presStyleLbl="node4" presStyleIdx="0" presStyleCnt="2">
        <dgm:presLayoutVars>
          <dgm:chPref val="3"/>
        </dgm:presLayoutVars>
      </dgm:prSet>
      <dgm:spPr/>
    </dgm:pt>
    <dgm:pt modelId="{7B628AA7-26CF-4A40-8C41-E93C5359937D}" type="pres">
      <dgm:prSet presAssocID="{3AF04ED5-E5AD-4777-8ACC-EFCF492EC822}" presName="level3hierChild" presStyleCnt="0"/>
      <dgm:spPr/>
    </dgm:pt>
    <dgm:pt modelId="{A0B08AE4-A3EB-4176-8117-5034F0469192}" type="pres">
      <dgm:prSet presAssocID="{D57216AA-580C-40F0-8F61-7730FD1080D2}" presName="conn2-1" presStyleLbl="parChTrans1D4" presStyleIdx="1" presStyleCnt="2"/>
      <dgm:spPr/>
    </dgm:pt>
    <dgm:pt modelId="{FCCC415B-ED9E-4CEF-8C12-62727E57DA9C}" type="pres">
      <dgm:prSet presAssocID="{D57216AA-580C-40F0-8F61-7730FD1080D2}" presName="connTx" presStyleLbl="parChTrans1D4" presStyleIdx="1" presStyleCnt="2"/>
      <dgm:spPr/>
    </dgm:pt>
    <dgm:pt modelId="{4483668A-7693-4533-8452-E7440134718B}" type="pres">
      <dgm:prSet presAssocID="{40253CA6-B570-4847-A2BC-722A0D26E6C8}" presName="root2" presStyleCnt="0"/>
      <dgm:spPr/>
    </dgm:pt>
    <dgm:pt modelId="{AC3483A0-DE79-4A15-92B8-B4F1A7EC42C8}" type="pres">
      <dgm:prSet presAssocID="{40253CA6-B570-4847-A2BC-722A0D26E6C8}" presName="LevelTwoTextNode" presStyleLbl="node4" presStyleIdx="1" presStyleCnt="2">
        <dgm:presLayoutVars>
          <dgm:chPref val="3"/>
        </dgm:presLayoutVars>
      </dgm:prSet>
      <dgm:spPr/>
    </dgm:pt>
    <dgm:pt modelId="{CF32361E-299F-413A-8690-D458709D9C99}" type="pres">
      <dgm:prSet presAssocID="{40253CA6-B570-4847-A2BC-722A0D26E6C8}" presName="level3hierChild" presStyleCnt="0"/>
      <dgm:spPr/>
    </dgm:pt>
    <dgm:pt modelId="{07DFF6C3-18DC-4F08-A374-1DB056B939F6}" type="pres">
      <dgm:prSet presAssocID="{89DC8932-717E-47A0-934A-E60AD133CB73}" presName="conn2-1" presStyleLbl="parChTrans1D2" presStyleIdx="1" presStyleCnt="3"/>
      <dgm:spPr/>
    </dgm:pt>
    <dgm:pt modelId="{40DA70A5-E0F2-4C19-993B-0A0424BD0B58}" type="pres">
      <dgm:prSet presAssocID="{89DC8932-717E-47A0-934A-E60AD133CB73}" presName="connTx" presStyleLbl="parChTrans1D2" presStyleIdx="1" presStyleCnt="3"/>
      <dgm:spPr/>
    </dgm:pt>
    <dgm:pt modelId="{EC219274-1169-4F21-90EA-835A2CF6062C}" type="pres">
      <dgm:prSet presAssocID="{F07FD081-7676-420C-9189-03B4DE6D5DCE}" presName="root2" presStyleCnt="0"/>
      <dgm:spPr/>
    </dgm:pt>
    <dgm:pt modelId="{10DC5356-5669-4EEB-80DA-45642DEE7761}" type="pres">
      <dgm:prSet presAssocID="{F07FD081-7676-420C-9189-03B4DE6D5DCE}" presName="LevelTwoTextNode" presStyleLbl="node2" presStyleIdx="1" presStyleCnt="3" custScaleX="216483" custLinFactNeighborX="285" custLinFactNeighborY="16557">
        <dgm:presLayoutVars>
          <dgm:chPref val="3"/>
        </dgm:presLayoutVars>
      </dgm:prSet>
      <dgm:spPr/>
    </dgm:pt>
    <dgm:pt modelId="{96D25839-24B3-4F14-82F3-6368B67A16E9}" type="pres">
      <dgm:prSet presAssocID="{F07FD081-7676-420C-9189-03B4DE6D5DCE}" presName="level3hierChild" presStyleCnt="0"/>
      <dgm:spPr/>
    </dgm:pt>
    <dgm:pt modelId="{52A35EE1-0E39-47B0-AE12-EB8FFA76665A}" type="pres">
      <dgm:prSet presAssocID="{E0E6FC69-0F7C-4A1D-9183-905A330339FC}" presName="conn2-1" presStyleLbl="parChTrans1D3" presStyleIdx="2" presStyleCnt="9"/>
      <dgm:spPr/>
    </dgm:pt>
    <dgm:pt modelId="{E0B4A03F-785C-47E8-BEFF-2F1F52773277}" type="pres">
      <dgm:prSet presAssocID="{E0E6FC69-0F7C-4A1D-9183-905A330339FC}" presName="connTx" presStyleLbl="parChTrans1D3" presStyleIdx="2" presStyleCnt="9"/>
      <dgm:spPr/>
    </dgm:pt>
    <dgm:pt modelId="{79DD4578-5B5B-42C8-9322-0A1456EB85D4}" type="pres">
      <dgm:prSet presAssocID="{0BCA741C-3E4D-467A-8AC8-A3AA66A637AE}" presName="root2" presStyleCnt="0"/>
      <dgm:spPr/>
    </dgm:pt>
    <dgm:pt modelId="{E58AE112-5951-4214-B14C-1E473817C495}" type="pres">
      <dgm:prSet presAssocID="{0BCA741C-3E4D-467A-8AC8-A3AA66A637AE}" presName="LevelTwoTextNode" presStyleLbl="node3" presStyleIdx="2" presStyleCnt="9">
        <dgm:presLayoutVars>
          <dgm:chPref val="3"/>
        </dgm:presLayoutVars>
      </dgm:prSet>
      <dgm:spPr/>
    </dgm:pt>
    <dgm:pt modelId="{BC1271E5-6B44-450B-BE26-564DEC01A0B5}" type="pres">
      <dgm:prSet presAssocID="{0BCA741C-3E4D-467A-8AC8-A3AA66A637AE}" presName="level3hierChild" presStyleCnt="0"/>
      <dgm:spPr/>
    </dgm:pt>
    <dgm:pt modelId="{DA4320B4-8809-490D-ACD4-776D5DDD8293}" type="pres">
      <dgm:prSet presAssocID="{FA0F6768-6ADD-4998-8126-5156401B56C5}" presName="conn2-1" presStyleLbl="parChTrans1D3" presStyleIdx="3" presStyleCnt="9"/>
      <dgm:spPr/>
    </dgm:pt>
    <dgm:pt modelId="{8EB98DCE-7A3C-418C-811E-6069410364A0}" type="pres">
      <dgm:prSet presAssocID="{FA0F6768-6ADD-4998-8126-5156401B56C5}" presName="connTx" presStyleLbl="parChTrans1D3" presStyleIdx="3" presStyleCnt="9"/>
      <dgm:spPr/>
    </dgm:pt>
    <dgm:pt modelId="{325D50E6-5220-4365-BBA5-F0EE8050A3AD}" type="pres">
      <dgm:prSet presAssocID="{3452061E-13E2-4C73-B349-3157FA323C6E}" presName="root2" presStyleCnt="0"/>
      <dgm:spPr/>
    </dgm:pt>
    <dgm:pt modelId="{437AD372-5396-4AAF-A11C-855FAA6DC816}" type="pres">
      <dgm:prSet presAssocID="{3452061E-13E2-4C73-B349-3157FA323C6E}" presName="LevelTwoTextNode" presStyleLbl="node3" presStyleIdx="3" presStyleCnt="9">
        <dgm:presLayoutVars>
          <dgm:chPref val="3"/>
        </dgm:presLayoutVars>
      </dgm:prSet>
      <dgm:spPr/>
    </dgm:pt>
    <dgm:pt modelId="{D36F4B51-D544-4923-88F7-3868E84598EE}" type="pres">
      <dgm:prSet presAssocID="{3452061E-13E2-4C73-B349-3157FA323C6E}" presName="level3hierChild" presStyleCnt="0"/>
      <dgm:spPr/>
    </dgm:pt>
    <dgm:pt modelId="{46CACD35-3C43-4183-BD88-C64874869325}" type="pres">
      <dgm:prSet presAssocID="{72BDCEB5-E6AE-4365-815F-A51C5742A8A8}" presName="conn2-1" presStyleLbl="parChTrans1D2" presStyleIdx="2" presStyleCnt="3"/>
      <dgm:spPr/>
    </dgm:pt>
    <dgm:pt modelId="{1E173077-E60E-4E81-AA74-C71226B0D2D0}" type="pres">
      <dgm:prSet presAssocID="{72BDCEB5-E6AE-4365-815F-A51C5742A8A8}" presName="connTx" presStyleLbl="parChTrans1D2" presStyleIdx="2" presStyleCnt="3"/>
      <dgm:spPr/>
    </dgm:pt>
    <dgm:pt modelId="{A40E54BB-D207-4712-89DF-D8A550BE5484}" type="pres">
      <dgm:prSet presAssocID="{0A1C0214-6986-445B-974F-C041BA440A6D}" presName="root2" presStyleCnt="0"/>
      <dgm:spPr/>
    </dgm:pt>
    <dgm:pt modelId="{75D98B10-7C46-43A8-A348-FA1A95366FD3}" type="pres">
      <dgm:prSet presAssocID="{0A1C0214-6986-445B-974F-C041BA440A6D}" presName="LevelTwoTextNode" presStyleLbl="node2" presStyleIdx="2" presStyleCnt="3">
        <dgm:presLayoutVars>
          <dgm:chPref val="3"/>
        </dgm:presLayoutVars>
      </dgm:prSet>
      <dgm:spPr/>
    </dgm:pt>
    <dgm:pt modelId="{03879F0D-0B54-422F-99CD-9F022EA2CBFE}" type="pres">
      <dgm:prSet presAssocID="{0A1C0214-6986-445B-974F-C041BA440A6D}" presName="level3hierChild" presStyleCnt="0"/>
      <dgm:spPr/>
    </dgm:pt>
    <dgm:pt modelId="{CD44D7E2-BD0D-4DDC-A4D3-34C167473DA1}" type="pres">
      <dgm:prSet presAssocID="{010BCBD2-FC60-4715-8051-86E36A5D1451}" presName="conn2-1" presStyleLbl="parChTrans1D3" presStyleIdx="4" presStyleCnt="9"/>
      <dgm:spPr/>
    </dgm:pt>
    <dgm:pt modelId="{689C2128-4506-405E-9734-2FB10753292D}" type="pres">
      <dgm:prSet presAssocID="{010BCBD2-FC60-4715-8051-86E36A5D1451}" presName="connTx" presStyleLbl="parChTrans1D3" presStyleIdx="4" presStyleCnt="9"/>
      <dgm:spPr/>
    </dgm:pt>
    <dgm:pt modelId="{A1DB6E1C-C973-498F-96B4-7E0DEC8D9616}" type="pres">
      <dgm:prSet presAssocID="{947A5A78-3570-43EA-AA72-DAC2D211AE96}" presName="root2" presStyleCnt="0"/>
      <dgm:spPr/>
    </dgm:pt>
    <dgm:pt modelId="{323B10B6-089B-46BF-B6F0-7A307630A7CC}" type="pres">
      <dgm:prSet presAssocID="{947A5A78-3570-43EA-AA72-DAC2D211AE96}" presName="LevelTwoTextNode" presStyleLbl="node3" presStyleIdx="4" presStyleCnt="9">
        <dgm:presLayoutVars>
          <dgm:chPref val="3"/>
        </dgm:presLayoutVars>
      </dgm:prSet>
      <dgm:spPr/>
    </dgm:pt>
    <dgm:pt modelId="{DF8F8C95-4269-478E-B792-B4314DB4AD31}" type="pres">
      <dgm:prSet presAssocID="{947A5A78-3570-43EA-AA72-DAC2D211AE96}" presName="level3hierChild" presStyleCnt="0"/>
      <dgm:spPr/>
    </dgm:pt>
    <dgm:pt modelId="{B6EA75C3-BDA9-4698-B87E-2F64C78807DE}" type="pres">
      <dgm:prSet presAssocID="{CAADDDF4-22B9-4AB9-B14A-73D6A4190C29}" presName="conn2-1" presStyleLbl="parChTrans1D3" presStyleIdx="5" presStyleCnt="9"/>
      <dgm:spPr/>
    </dgm:pt>
    <dgm:pt modelId="{441D21E9-9AA6-4EDE-8CE0-54246757344E}" type="pres">
      <dgm:prSet presAssocID="{CAADDDF4-22B9-4AB9-B14A-73D6A4190C29}" presName="connTx" presStyleLbl="parChTrans1D3" presStyleIdx="5" presStyleCnt="9"/>
      <dgm:spPr/>
    </dgm:pt>
    <dgm:pt modelId="{48E83874-7F5A-4482-BB99-1A00BFEFD450}" type="pres">
      <dgm:prSet presAssocID="{95DBCDB5-E3A4-4E67-A92F-CE5F7DE4B5C9}" presName="root2" presStyleCnt="0"/>
      <dgm:spPr/>
    </dgm:pt>
    <dgm:pt modelId="{BBC49AC0-467B-4772-A63F-64647B771549}" type="pres">
      <dgm:prSet presAssocID="{95DBCDB5-E3A4-4E67-A92F-CE5F7DE4B5C9}" presName="LevelTwoTextNode" presStyleLbl="node3" presStyleIdx="5" presStyleCnt="9">
        <dgm:presLayoutVars>
          <dgm:chPref val="3"/>
        </dgm:presLayoutVars>
      </dgm:prSet>
      <dgm:spPr/>
    </dgm:pt>
    <dgm:pt modelId="{867483EA-1063-4CBD-A8EF-D0683D7D5603}" type="pres">
      <dgm:prSet presAssocID="{95DBCDB5-E3A4-4E67-A92F-CE5F7DE4B5C9}" presName="level3hierChild" presStyleCnt="0"/>
      <dgm:spPr/>
    </dgm:pt>
    <dgm:pt modelId="{997CC87B-5037-4CB1-BA79-A2E2C62ED436}" type="pres">
      <dgm:prSet presAssocID="{CFA8C15B-5792-4413-9850-8AC322B9698D}" presName="conn2-1" presStyleLbl="parChTrans1D3" presStyleIdx="6" presStyleCnt="9"/>
      <dgm:spPr/>
    </dgm:pt>
    <dgm:pt modelId="{6C4E92F7-E260-4C0E-BBB8-1F84919A2399}" type="pres">
      <dgm:prSet presAssocID="{CFA8C15B-5792-4413-9850-8AC322B9698D}" presName="connTx" presStyleLbl="parChTrans1D3" presStyleIdx="6" presStyleCnt="9"/>
      <dgm:spPr/>
    </dgm:pt>
    <dgm:pt modelId="{EED1F873-747E-4231-B7F7-BC5D31AAA3F4}" type="pres">
      <dgm:prSet presAssocID="{C1C726F4-AEB5-4009-9843-9E4515BCBF71}" presName="root2" presStyleCnt="0"/>
      <dgm:spPr/>
    </dgm:pt>
    <dgm:pt modelId="{5DD6F8E7-104E-40D3-8159-931158D7758D}" type="pres">
      <dgm:prSet presAssocID="{C1C726F4-AEB5-4009-9843-9E4515BCBF71}" presName="LevelTwoTextNode" presStyleLbl="node3" presStyleIdx="6" presStyleCnt="9">
        <dgm:presLayoutVars>
          <dgm:chPref val="3"/>
        </dgm:presLayoutVars>
      </dgm:prSet>
      <dgm:spPr/>
    </dgm:pt>
    <dgm:pt modelId="{C4E7F7E6-B033-48C4-A2DE-224DB6D74432}" type="pres">
      <dgm:prSet presAssocID="{C1C726F4-AEB5-4009-9843-9E4515BCBF71}" presName="level3hierChild" presStyleCnt="0"/>
      <dgm:spPr/>
    </dgm:pt>
    <dgm:pt modelId="{940E049A-F7DF-4595-939D-66553F85181E}" type="pres">
      <dgm:prSet presAssocID="{BD3704C6-1205-414D-B1DF-AED863789C79}" presName="conn2-1" presStyleLbl="parChTrans1D3" presStyleIdx="7" presStyleCnt="9"/>
      <dgm:spPr/>
    </dgm:pt>
    <dgm:pt modelId="{5B6352D3-1EC8-4287-AB47-C7F43D988A64}" type="pres">
      <dgm:prSet presAssocID="{BD3704C6-1205-414D-B1DF-AED863789C79}" presName="connTx" presStyleLbl="parChTrans1D3" presStyleIdx="7" presStyleCnt="9"/>
      <dgm:spPr/>
    </dgm:pt>
    <dgm:pt modelId="{3F786E89-3D53-4729-AFAA-3346D5515EF1}" type="pres">
      <dgm:prSet presAssocID="{D3BB87B3-22F9-436F-8A56-1C6AB20AFD61}" presName="root2" presStyleCnt="0"/>
      <dgm:spPr/>
    </dgm:pt>
    <dgm:pt modelId="{AA38CFE2-47E6-4A3D-A9CB-3E0E2C8B38EC}" type="pres">
      <dgm:prSet presAssocID="{D3BB87B3-22F9-436F-8A56-1C6AB20AFD61}" presName="LevelTwoTextNode" presStyleLbl="node3" presStyleIdx="7" presStyleCnt="9">
        <dgm:presLayoutVars>
          <dgm:chPref val="3"/>
        </dgm:presLayoutVars>
      </dgm:prSet>
      <dgm:spPr/>
    </dgm:pt>
    <dgm:pt modelId="{9981BB44-5CCE-47DD-9BF5-8FB8046EED1B}" type="pres">
      <dgm:prSet presAssocID="{D3BB87B3-22F9-436F-8A56-1C6AB20AFD61}" presName="level3hierChild" presStyleCnt="0"/>
      <dgm:spPr/>
    </dgm:pt>
    <dgm:pt modelId="{D0B25EBF-EF06-464B-BE67-4FCEDFE94839}" type="pres">
      <dgm:prSet presAssocID="{26D4C600-7029-477E-81DD-6BF7C63ED123}" presName="conn2-1" presStyleLbl="parChTrans1D3" presStyleIdx="8" presStyleCnt="9"/>
      <dgm:spPr/>
    </dgm:pt>
    <dgm:pt modelId="{D2239582-DAB6-47F8-A47A-5B2F17D417CC}" type="pres">
      <dgm:prSet presAssocID="{26D4C600-7029-477E-81DD-6BF7C63ED123}" presName="connTx" presStyleLbl="parChTrans1D3" presStyleIdx="8" presStyleCnt="9"/>
      <dgm:spPr/>
    </dgm:pt>
    <dgm:pt modelId="{CA90F339-1B7F-4795-A860-830AE55FB4C0}" type="pres">
      <dgm:prSet presAssocID="{BFC78336-DCF1-485D-99A1-CC216F34237C}" presName="root2" presStyleCnt="0"/>
      <dgm:spPr/>
    </dgm:pt>
    <dgm:pt modelId="{77A6741B-87B7-4DC4-8875-E859A9D33FDA}" type="pres">
      <dgm:prSet presAssocID="{BFC78336-DCF1-485D-99A1-CC216F34237C}" presName="LevelTwoTextNode" presStyleLbl="node3" presStyleIdx="8" presStyleCnt="9">
        <dgm:presLayoutVars>
          <dgm:chPref val="3"/>
        </dgm:presLayoutVars>
      </dgm:prSet>
      <dgm:spPr/>
    </dgm:pt>
    <dgm:pt modelId="{9A7861CA-76AA-45ED-8665-CE95340C1638}" type="pres">
      <dgm:prSet presAssocID="{BFC78336-DCF1-485D-99A1-CC216F34237C}" presName="level3hierChild" presStyleCnt="0"/>
      <dgm:spPr/>
    </dgm:pt>
  </dgm:ptLst>
  <dgm:cxnLst>
    <dgm:cxn modelId="{73E92908-ED11-4216-B3EB-229A4FC53D06}" srcId="{0A1C0214-6986-445B-974F-C041BA440A6D}" destId="{D3BB87B3-22F9-436F-8A56-1C6AB20AFD61}" srcOrd="3" destOrd="0" parTransId="{BD3704C6-1205-414D-B1DF-AED863789C79}" sibTransId="{D49D89F6-1C1A-4B27-ACA1-CE5069C412CC}"/>
    <dgm:cxn modelId="{E28B4408-E9CD-4B13-B72D-0360B98089D9}" type="presOf" srcId="{A9C91238-9E54-42D7-9BB7-AF4E30A08069}" destId="{0848E00F-8704-4377-B25A-DAD92674F808}" srcOrd="0" destOrd="0" presId="urn:microsoft.com/office/officeart/2008/layout/HorizontalMultiLevelHierarchy"/>
    <dgm:cxn modelId="{35CE220A-60FA-4B15-9668-FA2B196A34B5}" type="presOf" srcId="{3452061E-13E2-4C73-B349-3157FA323C6E}" destId="{437AD372-5396-4AAF-A11C-855FAA6DC816}" srcOrd="0" destOrd="0" presId="urn:microsoft.com/office/officeart/2008/layout/HorizontalMultiLevelHierarchy"/>
    <dgm:cxn modelId="{831E0810-7E34-43E0-8D8D-A1D352FD07BD}" type="presOf" srcId="{0BCA741C-3E4D-467A-8AC8-A3AA66A637AE}" destId="{E58AE112-5951-4214-B14C-1E473817C495}" srcOrd="0" destOrd="0" presId="urn:microsoft.com/office/officeart/2008/layout/HorizontalMultiLevelHierarchy"/>
    <dgm:cxn modelId="{8D22C810-55B4-40FE-8603-3984A272DAFF}" type="presOf" srcId="{F2CF2EA7-0A59-4E9F-9E7B-1C3472EFBE30}" destId="{69AA4998-02A8-4314-8274-A97EFEE58F69}" srcOrd="0" destOrd="0" presId="urn:microsoft.com/office/officeart/2008/layout/HorizontalMultiLevelHierarchy"/>
    <dgm:cxn modelId="{9E723B14-9FC7-4BD3-B126-E9492409B332}" type="presOf" srcId="{72BDCEB5-E6AE-4365-815F-A51C5742A8A8}" destId="{1E173077-E60E-4E81-AA74-C71226B0D2D0}" srcOrd="1" destOrd="0" presId="urn:microsoft.com/office/officeart/2008/layout/HorizontalMultiLevelHierarchy"/>
    <dgm:cxn modelId="{40C07515-0F69-457F-A4F1-41492883AD57}" srcId="{62A2BA7D-8D73-46D2-B136-DC236B0FA708}" destId="{9F70255F-1144-4F29-843D-01180F586314}" srcOrd="0" destOrd="0" parTransId="{45A05C54-EC53-4281-B2F4-C80D41EFE07C}" sibTransId="{95FCA461-EF95-4B27-9EB4-52F68A9E18B9}"/>
    <dgm:cxn modelId="{E6BD9E16-85ED-4722-8F9D-6508D8CCEC8F}" type="presOf" srcId="{3AF04ED5-E5AD-4777-8ACC-EFCF492EC822}" destId="{27C1DD5A-4DE1-4D34-BF99-B55763485F5F}" srcOrd="0" destOrd="0" presId="urn:microsoft.com/office/officeart/2008/layout/HorizontalMultiLevelHierarchy"/>
    <dgm:cxn modelId="{18B6DF18-8AF1-497F-B89B-D22687460776}" type="presOf" srcId="{C1C726F4-AEB5-4009-9843-9E4515BCBF71}" destId="{5DD6F8E7-104E-40D3-8159-931158D7758D}" srcOrd="0" destOrd="0" presId="urn:microsoft.com/office/officeart/2008/layout/HorizontalMultiLevelHierarchy"/>
    <dgm:cxn modelId="{B9B32B1B-B63B-4802-BA5D-09AB9798CC01}" type="presOf" srcId="{33DE039D-9933-463A-9860-574540D8AD0B}" destId="{F2FB7FDD-C506-4276-87AC-E4FC2DDB5C5C}" srcOrd="1" destOrd="0" presId="urn:microsoft.com/office/officeart/2008/layout/HorizontalMultiLevelHierarchy"/>
    <dgm:cxn modelId="{8E10A620-3AD9-47F9-BEF7-F5A0853349FA}" type="presOf" srcId="{89DC8932-717E-47A0-934A-E60AD133CB73}" destId="{07DFF6C3-18DC-4F08-A374-1DB056B939F6}" srcOrd="0" destOrd="0" presId="urn:microsoft.com/office/officeart/2008/layout/HorizontalMultiLevelHierarchy"/>
    <dgm:cxn modelId="{88D72121-BD63-414B-B31D-993CCF2F82E7}" type="presOf" srcId="{322AE856-1454-4EB0-8E7B-1956A64D7956}" destId="{0BBCAC59-83FF-4F39-9477-11267436B0BC}" srcOrd="0" destOrd="0" presId="urn:microsoft.com/office/officeart/2008/layout/HorizontalMultiLevelHierarchy"/>
    <dgm:cxn modelId="{9A006125-848A-4B59-8C89-9EBD74EC432C}" srcId="{F07FD081-7676-420C-9189-03B4DE6D5DCE}" destId="{0BCA741C-3E4D-467A-8AC8-A3AA66A637AE}" srcOrd="0" destOrd="0" parTransId="{E0E6FC69-0F7C-4A1D-9183-905A330339FC}" sibTransId="{071CECA6-B2F3-4C3A-A741-FB5F89F1BF2E}"/>
    <dgm:cxn modelId="{ADABB627-B6A4-4788-960B-EF554230C796}" type="presOf" srcId="{CFA8C15B-5792-4413-9850-8AC322B9698D}" destId="{6C4E92F7-E260-4C0E-BBB8-1F84919A2399}" srcOrd="1" destOrd="0" presId="urn:microsoft.com/office/officeart/2008/layout/HorizontalMultiLevelHierarchy"/>
    <dgm:cxn modelId="{0B40502D-3C9D-4B0F-9278-96919EFE74F6}" type="presOf" srcId="{72BDCEB5-E6AE-4365-815F-A51C5742A8A8}" destId="{46CACD35-3C43-4183-BD88-C64874869325}" srcOrd="0" destOrd="0" presId="urn:microsoft.com/office/officeart/2008/layout/HorizontalMultiLevelHierarchy"/>
    <dgm:cxn modelId="{44FC0731-6AA8-49A8-A248-E481EBE484DF}" type="presOf" srcId="{010BCBD2-FC60-4715-8051-86E36A5D1451}" destId="{CD44D7E2-BD0D-4DDC-A4D3-34C167473DA1}" srcOrd="0" destOrd="0" presId="urn:microsoft.com/office/officeart/2008/layout/HorizontalMultiLevelHierarchy"/>
    <dgm:cxn modelId="{17E07136-E228-4AF5-B33A-7149A12F452B}" srcId="{0A1C0214-6986-445B-974F-C041BA440A6D}" destId="{947A5A78-3570-43EA-AA72-DAC2D211AE96}" srcOrd="0" destOrd="0" parTransId="{010BCBD2-FC60-4715-8051-86E36A5D1451}" sibTransId="{06E578C1-E816-4160-86AC-62751CBB6E04}"/>
    <dgm:cxn modelId="{A1449A3A-8FA3-42E2-B0FB-A113B00C9450}" type="presOf" srcId="{BD3704C6-1205-414D-B1DF-AED863789C79}" destId="{5B6352D3-1EC8-4287-AB47-C7F43D988A64}" srcOrd="1" destOrd="0" presId="urn:microsoft.com/office/officeart/2008/layout/HorizontalMultiLevelHierarchy"/>
    <dgm:cxn modelId="{E1D7053C-4270-4FB7-A5F5-69C223B9F247}" type="presOf" srcId="{89DC8932-717E-47A0-934A-E60AD133CB73}" destId="{40DA70A5-E0F2-4C19-993B-0A0424BD0B58}" srcOrd="1" destOrd="0" presId="urn:microsoft.com/office/officeart/2008/layout/HorizontalMultiLevelHierarchy"/>
    <dgm:cxn modelId="{4FD3993C-E1C6-41D6-AC8F-05465D6EAB00}" srcId="{A9C91238-9E54-42D7-9BB7-AF4E30A08069}" destId="{3AF04ED5-E5AD-4777-8ACC-EFCF492EC822}" srcOrd="0" destOrd="0" parTransId="{F2CF2EA7-0A59-4E9F-9E7B-1C3472EFBE30}" sibTransId="{1996C344-5E33-48C0-A17B-14D827431330}"/>
    <dgm:cxn modelId="{A6E20741-A655-4F16-BFAA-9D6557BB2986}" srcId="{0A1C0214-6986-445B-974F-C041BA440A6D}" destId="{95DBCDB5-E3A4-4E67-A92F-CE5F7DE4B5C9}" srcOrd="1" destOrd="0" parTransId="{CAADDDF4-22B9-4AB9-B14A-73D6A4190C29}" sibTransId="{BBB1C1F9-E2BE-4E34-AC3A-E75CC598C77A}"/>
    <dgm:cxn modelId="{44A23A47-CDF5-47BA-8D53-E07DC7997D87}" type="presOf" srcId="{45A05C54-EC53-4281-B2F4-C80D41EFE07C}" destId="{A6D64D25-24C5-4595-AB80-243F592B6452}" srcOrd="1" destOrd="0" presId="urn:microsoft.com/office/officeart/2008/layout/HorizontalMultiLevelHierarchy"/>
    <dgm:cxn modelId="{9F2DF551-CC4A-4004-B29E-42784E343968}" type="presOf" srcId="{322AE856-1454-4EB0-8E7B-1956A64D7956}" destId="{4FB9D346-12E8-4565-A57F-1E70A54AB37A}" srcOrd="1" destOrd="0" presId="urn:microsoft.com/office/officeart/2008/layout/HorizontalMultiLevelHierarchy"/>
    <dgm:cxn modelId="{14D95158-BE0C-44DA-8C19-66CFAF4EB7AC}" type="presOf" srcId="{FA0F6768-6ADD-4998-8126-5156401B56C5}" destId="{8EB98DCE-7A3C-418C-811E-6069410364A0}" srcOrd="1" destOrd="0" presId="urn:microsoft.com/office/officeart/2008/layout/HorizontalMultiLevelHierarchy"/>
    <dgm:cxn modelId="{9287EC5C-4B2C-408B-8BF6-4C534DEBB794}" srcId="{0A1C0214-6986-445B-974F-C041BA440A6D}" destId="{C1C726F4-AEB5-4009-9843-9E4515BCBF71}" srcOrd="2" destOrd="0" parTransId="{CFA8C15B-5792-4413-9850-8AC322B9698D}" sibTransId="{676602C0-0CD2-4A1C-909A-3C9E911C216A}"/>
    <dgm:cxn modelId="{6B499E63-EB63-49AA-ABBC-F5ED5FEA7552}" type="presOf" srcId="{A96B2411-DC16-462C-9978-AF5F0BCC8F89}" destId="{EBB9B033-CD08-4943-B447-4E08F84400B0}" srcOrd="0" destOrd="0" presId="urn:microsoft.com/office/officeart/2008/layout/HorizontalMultiLevelHierarchy"/>
    <dgm:cxn modelId="{92C85868-03B1-4EF5-B2DD-3F01E8832B4C}" type="presOf" srcId="{D57216AA-580C-40F0-8F61-7730FD1080D2}" destId="{A0B08AE4-A3EB-4176-8117-5034F0469192}" srcOrd="0" destOrd="0" presId="urn:microsoft.com/office/officeart/2008/layout/HorizontalMultiLevelHierarchy"/>
    <dgm:cxn modelId="{AAD9696B-FDA3-4DC2-AFA2-28FEBD1CF8D3}" type="presOf" srcId="{CAADDDF4-22B9-4AB9-B14A-73D6A4190C29}" destId="{B6EA75C3-BDA9-4698-B87E-2F64C78807DE}" srcOrd="0" destOrd="0" presId="urn:microsoft.com/office/officeart/2008/layout/HorizontalMultiLevelHierarchy"/>
    <dgm:cxn modelId="{91622C71-E6A3-4CE6-BAFF-3E5D066A3816}" type="presOf" srcId="{CFA8C15B-5792-4413-9850-8AC322B9698D}" destId="{997CC87B-5037-4CB1-BA79-A2E2C62ED436}" srcOrd="0" destOrd="0" presId="urn:microsoft.com/office/officeart/2008/layout/HorizontalMultiLevelHierarchy"/>
    <dgm:cxn modelId="{54C83077-6032-42F4-B0C9-2656197174A3}" type="presOf" srcId="{95DBCDB5-E3A4-4E67-A92F-CE5F7DE4B5C9}" destId="{BBC49AC0-467B-4772-A63F-64647B771549}" srcOrd="0" destOrd="0" presId="urn:microsoft.com/office/officeart/2008/layout/HorizontalMultiLevelHierarchy"/>
    <dgm:cxn modelId="{3B47CF77-16D1-4DD5-B800-C0CC9EAEAEC6}" type="presOf" srcId="{24ABB9F3-0A4C-4320-8978-27F6643618DF}" destId="{289364D4-62C3-4470-8C7F-B490175B1EE6}" srcOrd="0" destOrd="0" presId="urn:microsoft.com/office/officeart/2008/layout/HorizontalMultiLevelHierarchy"/>
    <dgm:cxn modelId="{0A859380-1FB6-4CBF-83E4-4EFE9A229FA5}" type="presOf" srcId="{0A1C0214-6986-445B-974F-C041BA440A6D}" destId="{75D98B10-7C46-43A8-A348-FA1A95366FD3}" srcOrd="0" destOrd="0" presId="urn:microsoft.com/office/officeart/2008/layout/HorizontalMultiLevelHierarchy"/>
    <dgm:cxn modelId="{1C19DC81-2A23-49D2-8772-F15073DC80F5}" type="presOf" srcId="{F2CF2EA7-0A59-4E9F-9E7B-1C3472EFBE30}" destId="{301822AC-A6EE-4545-8AD2-F56DBBD97D9A}" srcOrd="1" destOrd="0" presId="urn:microsoft.com/office/officeart/2008/layout/HorizontalMultiLevelHierarchy"/>
    <dgm:cxn modelId="{D22C7482-2D74-41D5-9729-3CC9903F9604}" type="presOf" srcId="{010BCBD2-FC60-4715-8051-86E36A5D1451}" destId="{689C2128-4506-405E-9734-2FB10753292D}" srcOrd="1" destOrd="0" presId="urn:microsoft.com/office/officeart/2008/layout/HorizontalMultiLevelHierarchy"/>
    <dgm:cxn modelId="{43B41984-1EC7-4661-9EF8-6AB2C72596BF}" type="presOf" srcId="{947A5A78-3570-43EA-AA72-DAC2D211AE96}" destId="{323B10B6-089B-46BF-B6F0-7A307630A7CC}" srcOrd="0" destOrd="0" presId="urn:microsoft.com/office/officeart/2008/layout/HorizontalMultiLevelHierarchy"/>
    <dgm:cxn modelId="{70917B87-7E58-450D-9AAA-D86B7ADD7494}" srcId="{0A1C0214-6986-445B-974F-C041BA440A6D}" destId="{BFC78336-DCF1-485D-99A1-CC216F34237C}" srcOrd="4" destOrd="0" parTransId="{26D4C600-7029-477E-81DD-6BF7C63ED123}" sibTransId="{FF19E1F4-FBAA-45C8-8CAE-CCBE8F5C0F2A}"/>
    <dgm:cxn modelId="{1DC6D98F-15E1-4D56-A265-196B7C4C24A4}" type="presOf" srcId="{45A05C54-EC53-4281-B2F4-C80D41EFE07C}" destId="{D6AC20A8-F52C-41E7-A11F-5A4B1B60A714}" srcOrd="0" destOrd="0" presId="urn:microsoft.com/office/officeart/2008/layout/HorizontalMultiLevelHierarchy"/>
    <dgm:cxn modelId="{A0683E90-3E0E-49A0-9446-DB47142B8768}" type="presOf" srcId="{E0E6FC69-0F7C-4A1D-9183-905A330339FC}" destId="{52A35EE1-0E39-47B0-AE12-EB8FFA76665A}" srcOrd="0" destOrd="0" presId="urn:microsoft.com/office/officeart/2008/layout/HorizontalMultiLevelHierarchy"/>
    <dgm:cxn modelId="{2E93F994-21F7-4FD9-8B80-FDF97B199ABD}" type="presOf" srcId="{F07FD081-7676-420C-9189-03B4DE6D5DCE}" destId="{10DC5356-5669-4EEB-80DA-45642DEE7761}" srcOrd="0" destOrd="0" presId="urn:microsoft.com/office/officeart/2008/layout/HorizontalMultiLevelHierarchy"/>
    <dgm:cxn modelId="{F2DF6C96-1FB2-4930-BF19-DDB8B94AC488}" type="presOf" srcId="{CAADDDF4-22B9-4AB9-B14A-73D6A4190C29}" destId="{441D21E9-9AA6-4EDE-8CE0-54246757344E}" srcOrd="1" destOrd="0" presId="urn:microsoft.com/office/officeart/2008/layout/HorizontalMultiLevelHierarchy"/>
    <dgm:cxn modelId="{AE33949D-BF3F-4665-9D99-7DAF22D4CC37}" srcId="{24ABB9F3-0A4C-4320-8978-27F6643618DF}" destId="{0A1C0214-6986-445B-974F-C041BA440A6D}" srcOrd="2" destOrd="0" parTransId="{72BDCEB5-E6AE-4365-815F-A51C5742A8A8}" sibTransId="{E6F456E1-1933-4257-A113-FFE85CEC0672}"/>
    <dgm:cxn modelId="{296E1FA2-4A46-43FE-B219-B644963BCFBC}" srcId="{24ABB9F3-0A4C-4320-8978-27F6643618DF}" destId="{F07FD081-7676-420C-9189-03B4DE6D5DCE}" srcOrd="1" destOrd="0" parTransId="{89DC8932-717E-47A0-934A-E60AD133CB73}" sibTransId="{6435B591-DB6B-4091-8ACE-C954DF441291}"/>
    <dgm:cxn modelId="{9EA976A6-4A77-4764-A8F5-7EA3F39A7318}" type="presOf" srcId="{26D4C600-7029-477E-81DD-6BF7C63ED123}" destId="{D2239582-DAB6-47F8-A47A-5B2F17D417CC}" srcOrd="1" destOrd="0" presId="urn:microsoft.com/office/officeart/2008/layout/HorizontalMultiLevelHierarchy"/>
    <dgm:cxn modelId="{F55D3BA9-EF1C-4BF7-927E-A8F54F923458}" srcId="{62A2BA7D-8D73-46D2-B136-DC236B0FA708}" destId="{A9C91238-9E54-42D7-9BB7-AF4E30A08069}" srcOrd="1" destOrd="0" parTransId="{33DE039D-9933-463A-9860-574540D8AD0B}" sibTransId="{AFDB399E-5A55-40CA-8604-F179D5729E7A}"/>
    <dgm:cxn modelId="{C5E36DB2-5739-4642-A5AC-175D5084975C}" type="presOf" srcId="{40253CA6-B570-4847-A2BC-722A0D26E6C8}" destId="{AC3483A0-DE79-4A15-92B8-B4F1A7EC42C8}" srcOrd="0" destOrd="0" presId="urn:microsoft.com/office/officeart/2008/layout/HorizontalMultiLevelHierarchy"/>
    <dgm:cxn modelId="{EBA718B5-6C19-4479-A997-B89857DAD3F1}" type="presOf" srcId="{BD3704C6-1205-414D-B1DF-AED863789C79}" destId="{940E049A-F7DF-4595-939D-66553F85181E}" srcOrd="0" destOrd="0" presId="urn:microsoft.com/office/officeart/2008/layout/HorizontalMultiLevelHierarchy"/>
    <dgm:cxn modelId="{D5B4F5C4-8289-4180-A14D-6E6BCB7A2C2A}" srcId="{24ABB9F3-0A4C-4320-8978-27F6643618DF}" destId="{62A2BA7D-8D73-46D2-B136-DC236B0FA708}" srcOrd="0" destOrd="0" parTransId="{322AE856-1454-4EB0-8E7B-1956A64D7956}" sibTransId="{FD20E2D8-245C-41E1-ADB8-F57985263646}"/>
    <dgm:cxn modelId="{95FF49C6-D2F9-4E31-A3F7-A367B776C611}" type="presOf" srcId="{62A2BA7D-8D73-46D2-B136-DC236B0FA708}" destId="{16ECAC38-518A-47EE-8BD4-9FD0840D4B82}" srcOrd="0" destOrd="0" presId="urn:microsoft.com/office/officeart/2008/layout/HorizontalMultiLevelHierarchy"/>
    <dgm:cxn modelId="{2C3E07C7-E5DB-42C1-99CD-E02713B9AAED}" type="presOf" srcId="{9F70255F-1144-4F29-843D-01180F586314}" destId="{CA2411B4-EC87-4940-826C-689EAF2ADD5C}" srcOrd="0" destOrd="0" presId="urn:microsoft.com/office/officeart/2008/layout/HorizontalMultiLevelHierarchy"/>
    <dgm:cxn modelId="{A7E40DCD-E4F8-495B-B78B-5B80CC994453}" srcId="{F07FD081-7676-420C-9189-03B4DE6D5DCE}" destId="{3452061E-13E2-4C73-B349-3157FA323C6E}" srcOrd="1" destOrd="0" parTransId="{FA0F6768-6ADD-4998-8126-5156401B56C5}" sibTransId="{1DB61ECA-5877-4B4A-BBAF-AB85EEE5C820}"/>
    <dgm:cxn modelId="{59018CCE-3725-4E2C-943A-CB99775F9C8E}" srcId="{A9C91238-9E54-42D7-9BB7-AF4E30A08069}" destId="{40253CA6-B570-4847-A2BC-722A0D26E6C8}" srcOrd="1" destOrd="0" parTransId="{D57216AA-580C-40F0-8F61-7730FD1080D2}" sibTransId="{CC32A772-B908-4FCC-8634-BE4F5FCEA3EF}"/>
    <dgm:cxn modelId="{6A7F7FD2-0874-4BE3-888A-A2B5A8FC4C8C}" type="presOf" srcId="{D57216AA-580C-40F0-8F61-7730FD1080D2}" destId="{FCCC415B-ED9E-4CEF-8C12-62727E57DA9C}" srcOrd="1" destOrd="0" presId="urn:microsoft.com/office/officeart/2008/layout/HorizontalMultiLevelHierarchy"/>
    <dgm:cxn modelId="{DF8D74D9-1A99-464C-B686-2D574901FD9B}" type="presOf" srcId="{BFC78336-DCF1-485D-99A1-CC216F34237C}" destId="{77A6741B-87B7-4DC4-8875-E859A9D33FDA}" srcOrd="0" destOrd="0" presId="urn:microsoft.com/office/officeart/2008/layout/HorizontalMultiLevelHierarchy"/>
    <dgm:cxn modelId="{D07794E4-1C5D-4DC8-B0C0-C7C426AC6101}" type="presOf" srcId="{E0E6FC69-0F7C-4A1D-9183-905A330339FC}" destId="{E0B4A03F-785C-47E8-BEFF-2F1F52773277}" srcOrd="1" destOrd="0" presId="urn:microsoft.com/office/officeart/2008/layout/HorizontalMultiLevelHierarchy"/>
    <dgm:cxn modelId="{3D63F3E5-FB84-4732-95DE-7702FB211526}" type="presOf" srcId="{D3BB87B3-22F9-436F-8A56-1C6AB20AFD61}" destId="{AA38CFE2-47E6-4A3D-A9CB-3E0E2C8B38EC}" srcOrd="0" destOrd="0" presId="urn:microsoft.com/office/officeart/2008/layout/HorizontalMultiLevelHierarchy"/>
    <dgm:cxn modelId="{65B218E6-1A4E-4E78-82AD-A5C3866FCA36}" type="presOf" srcId="{26D4C600-7029-477E-81DD-6BF7C63ED123}" destId="{D0B25EBF-EF06-464B-BE67-4FCEDFE94839}" srcOrd="0" destOrd="0" presId="urn:microsoft.com/office/officeart/2008/layout/HorizontalMultiLevelHierarchy"/>
    <dgm:cxn modelId="{0DA853EB-0380-457A-BFEA-FBE8CF9DB92C}" type="presOf" srcId="{33DE039D-9933-463A-9860-574540D8AD0B}" destId="{11163C56-239A-4C48-B1C2-C82990B2F389}" srcOrd="0" destOrd="0" presId="urn:microsoft.com/office/officeart/2008/layout/HorizontalMultiLevelHierarchy"/>
    <dgm:cxn modelId="{AC5F77F5-9582-42BD-ACE4-E3483A890931}" srcId="{A96B2411-DC16-462C-9978-AF5F0BCC8F89}" destId="{24ABB9F3-0A4C-4320-8978-27F6643618DF}" srcOrd="0" destOrd="0" parTransId="{01C08DA1-FEE9-4773-8B0C-E5EF8025317F}" sibTransId="{A4B68712-60F4-4A17-9D91-735F1D6DBDDE}"/>
    <dgm:cxn modelId="{8E5D83FC-3605-436A-AD8D-9940A3802646}" type="presOf" srcId="{FA0F6768-6ADD-4998-8126-5156401B56C5}" destId="{DA4320B4-8809-490D-ACD4-776D5DDD8293}" srcOrd="0" destOrd="0" presId="urn:microsoft.com/office/officeart/2008/layout/HorizontalMultiLevelHierarchy"/>
    <dgm:cxn modelId="{C6BEB2E0-F329-45F7-AE49-2B9D66ECD55E}" type="presParOf" srcId="{EBB9B033-CD08-4943-B447-4E08F84400B0}" destId="{E892AAAD-A825-4B10-9758-883271F9D088}" srcOrd="0" destOrd="0" presId="urn:microsoft.com/office/officeart/2008/layout/HorizontalMultiLevelHierarchy"/>
    <dgm:cxn modelId="{AAB8706B-6752-45DC-9575-0E2F75C69B41}" type="presParOf" srcId="{E892AAAD-A825-4B10-9758-883271F9D088}" destId="{289364D4-62C3-4470-8C7F-B490175B1EE6}" srcOrd="0" destOrd="0" presId="urn:microsoft.com/office/officeart/2008/layout/HorizontalMultiLevelHierarchy"/>
    <dgm:cxn modelId="{31470CFB-456D-4F9A-99B5-3516D567837C}" type="presParOf" srcId="{E892AAAD-A825-4B10-9758-883271F9D088}" destId="{AB687326-620A-4BEA-A12E-3614CCC95DC6}" srcOrd="1" destOrd="0" presId="urn:microsoft.com/office/officeart/2008/layout/HorizontalMultiLevelHierarchy"/>
    <dgm:cxn modelId="{5C162942-F410-4F75-BDF0-1BB54B5D208E}" type="presParOf" srcId="{AB687326-620A-4BEA-A12E-3614CCC95DC6}" destId="{0BBCAC59-83FF-4F39-9477-11267436B0BC}" srcOrd="0" destOrd="0" presId="urn:microsoft.com/office/officeart/2008/layout/HorizontalMultiLevelHierarchy"/>
    <dgm:cxn modelId="{B9281781-505B-4387-A918-0284C71DF8AE}" type="presParOf" srcId="{0BBCAC59-83FF-4F39-9477-11267436B0BC}" destId="{4FB9D346-12E8-4565-A57F-1E70A54AB37A}" srcOrd="0" destOrd="0" presId="urn:microsoft.com/office/officeart/2008/layout/HorizontalMultiLevelHierarchy"/>
    <dgm:cxn modelId="{5E65F8D3-7634-4C2B-A582-D76C1707AAA1}" type="presParOf" srcId="{AB687326-620A-4BEA-A12E-3614CCC95DC6}" destId="{9BB060E6-CACC-4D6C-8182-F0667B0EB18F}" srcOrd="1" destOrd="0" presId="urn:microsoft.com/office/officeart/2008/layout/HorizontalMultiLevelHierarchy"/>
    <dgm:cxn modelId="{D0B0E688-19B9-4983-8176-E2D06F97C1A4}" type="presParOf" srcId="{9BB060E6-CACC-4D6C-8182-F0667B0EB18F}" destId="{16ECAC38-518A-47EE-8BD4-9FD0840D4B82}" srcOrd="0" destOrd="0" presId="urn:microsoft.com/office/officeart/2008/layout/HorizontalMultiLevelHierarchy"/>
    <dgm:cxn modelId="{D37F791E-3A54-4DA5-9B40-6044B1810B28}" type="presParOf" srcId="{9BB060E6-CACC-4D6C-8182-F0667B0EB18F}" destId="{F10A83BA-18F8-4CD4-8FFA-EA8A7998F352}" srcOrd="1" destOrd="0" presId="urn:microsoft.com/office/officeart/2008/layout/HorizontalMultiLevelHierarchy"/>
    <dgm:cxn modelId="{18AB3F93-C51F-40F2-8238-C73837DECA54}" type="presParOf" srcId="{F10A83BA-18F8-4CD4-8FFA-EA8A7998F352}" destId="{D6AC20A8-F52C-41E7-A11F-5A4B1B60A714}" srcOrd="0" destOrd="0" presId="urn:microsoft.com/office/officeart/2008/layout/HorizontalMultiLevelHierarchy"/>
    <dgm:cxn modelId="{76A5E765-9D41-4AFB-9A7F-223DB6B80069}" type="presParOf" srcId="{D6AC20A8-F52C-41E7-A11F-5A4B1B60A714}" destId="{A6D64D25-24C5-4595-AB80-243F592B6452}" srcOrd="0" destOrd="0" presId="urn:microsoft.com/office/officeart/2008/layout/HorizontalMultiLevelHierarchy"/>
    <dgm:cxn modelId="{05D9998B-41CA-43A8-8B8E-914B9D631D66}" type="presParOf" srcId="{F10A83BA-18F8-4CD4-8FFA-EA8A7998F352}" destId="{6211BB73-91AE-4A15-A420-7A4E9ECA8E25}" srcOrd="1" destOrd="0" presId="urn:microsoft.com/office/officeart/2008/layout/HorizontalMultiLevelHierarchy"/>
    <dgm:cxn modelId="{5A988015-40D8-4951-8936-53E714CEE9BA}" type="presParOf" srcId="{6211BB73-91AE-4A15-A420-7A4E9ECA8E25}" destId="{CA2411B4-EC87-4940-826C-689EAF2ADD5C}" srcOrd="0" destOrd="0" presId="urn:microsoft.com/office/officeart/2008/layout/HorizontalMultiLevelHierarchy"/>
    <dgm:cxn modelId="{9BCFE6C0-C0E3-48A7-9D7B-9291AE3282E0}" type="presParOf" srcId="{6211BB73-91AE-4A15-A420-7A4E9ECA8E25}" destId="{63805E67-E20B-4BA7-AD7A-374F73298136}" srcOrd="1" destOrd="0" presId="urn:microsoft.com/office/officeart/2008/layout/HorizontalMultiLevelHierarchy"/>
    <dgm:cxn modelId="{8F27A93C-3454-4812-AE43-552FB0BA86FD}" type="presParOf" srcId="{F10A83BA-18F8-4CD4-8FFA-EA8A7998F352}" destId="{11163C56-239A-4C48-B1C2-C82990B2F389}" srcOrd="2" destOrd="0" presId="urn:microsoft.com/office/officeart/2008/layout/HorizontalMultiLevelHierarchy"/>
    <dgm:cxn modelId="{EAED5B1A-E2DA-46FB-A5BF-B2F9696D36F7}" type="presParOf" srcId="{11163C56-239A-4C48-B1C2-C82990B2F389}" destId="{F2FB7FDD-C506-4276-87AC-E4FC2DDB5C5C}" srcOrd="0" destOrd="0" presId="urn:microsoft.com/office/officeart/2008/layout/HorizontalMultiLevelHierarchy"/>
    <dgm:cxn modelId="{A2FF234D-B649-4D8F-BF36-71B914983470}" type="presParOf" srcId="{F10A83BA-18F8-4CD4-8FFA-EA8A7998F352}" destId="{F457594A-1A0C-4620-83FB-6F0840E10DC5}" srcOrd="3" destOrd="0" presId="urn:microsoft.com/office/officeart/2008/layout/HorizontalMultiLevelHierarchy"/>
    <dgm:cxn modelId="{D76C9359-9BC7-4C2E-9E1A-5868D642C864}" type="presParOf" srcId="{F457594A-1A0C-4620-83FB-6F0840E10DC5}" destId="{0848E00F-8704-4377-B25A-DAD92674F808}" srcOrd="0" destOrd="0" presId="urn:microsoft.com/office/officeart/2008/layout/HorizontalMultiLevelHierarchy"/>
    <dgm:cxn modelId="{8EC056EF-7271-4E2A-955D-30680F3A954B}" type="presParOf" srcId="{F457594A-1A0C-4620-83FB-6F0840E10DC5}" destId="{18B9ACD7-2A61-4D16-BE3B-25C65660251C}" srcOrd="1" destOrd="0" presId="urn:microsoft.com/office/officeart/2008/layout/HorizontalMultiLevelHierarchy"/>
    <dgm:cxn modelId="{CE7F69F4-1DE9-42D1-B7AA-A6C77475038A}" type="presParOf" srcId="{18B9ACD7-2A61-4D16-BE3B-25C65660251C}" destId="{69AA4998-02A8-4314-8274-A97EFEE58F69}" srcOrd="0" destOrd="0" presId="urn:microsoft.com/office/officeart/2008/layout/HorizontalMultiLevelHierarchy"/>
    <dgm:cxn modelId="{10BEB859-7D85-4E15-A6C5-FFCC51084E5F}" type="presParOf" srcId="{69AA4998-02A8-4314-8274-A97EFEE58F69}" destId="{301822AC-A6EE-4545-8AD2-F56DBBD97D9A}" srcOrd="0" destOrd="0" presId="urn:microsoft.com/office/officeart/2008/layout/HorizontalMultiLevelHierarchy"/>
    <dgm:cxn modelId="{BE65B3DE-7F05-4991-B19D-645EE5DDDC63}" type="presParOf" srcId="{18B9ACD7-2A61-4D16-BE3B-25C65660251C}" destId="{D1F1356F-B9D5-4F6A-AF40-316158F4A0D9}" srcOrd="1" destOrd="0" presId="urn:microsoft.com/office/officeart/2008/layout/HorizontalMultiLevelHierarchy"/>
    <dgm:cxn modelId="{E21491D0-B47D-41E9-9A9D-527EF5FC0ED7}" type="presParOf" srcId="{D1F1356F-B9D5-4F6A-AF40-316158F4A0D9}" destId="{27C1DD5A-4DE1-4D34-BF99-B55763485F5F}" srcOrd="0" destOrd="0" presId="urn:microsoft.com/office/officeart/2008/layout/HorizontalMultiLevelHierarchy"/>
    <dgm:cxn modelId="{ED2BEECF-C277-444C-8CA4-B13B56C25018}" type="presParOf" srcId="{D1F1356F-B9D5-4F6A-AF40-316158F4A0D9}" destId="{7B628AA7-26CF-4A40-8C41-E93C5359937D}" srcOrd="1" destOrd="0" presId="urn:microsoft.com/office/officeart/2008/layout/HorizontalMultiLevelHierarchy"/>
    <dgm:cxn modelId="{B701154E-C83F-4897-9CFC-BE198DFDC885}" type="presParOf" srcId="{18B9ACD7-2A61-4D16-BE3B-25C65660251C}" destId="{A0B08AE4-A3EB-4176-8117-5034F0469192}" srcOrd="2" destOrd="0" presId="urn:microsoft.com/office/officeart/2008/layout/HorizontalMultiLevelHierarchy"/>
    <dgm:cxn modelId="{8A57C7BB-BA52-4D82-940E-A6BE58289730}" type="presParOf" srcId="{A0B08AE4-A3EB-4176-8117-5034F0469192}" destId="{FCCC415B-ED9E-4CEF-8C12-62727E57DA9C}" srcOrd="0" destOrd="0" presId="urn:microsoft.com/office/officeart/2008/layout/HorizontalMultiLevelHierarchy"/>
    <dgm:cxn modelId="{84305B94-AF9E-4F31-B271-4E9160EF9A82}" type="presParOf" srcId="{18B9ACD7-2A61-4D16-BE3B-25C65660251C}" destId="{4483668A-7693-4533-8452-E7440134718B}" srcOrd="3" destOrd="0" presId="urn:microsoft.com/office/officeart/2008/layout/HorizontalMultiLevelHierarchy"/>
    <dgm:cxn modelId="{63DC1C5B-6D7D-4164-A7F0-6500A8F119C0}" type="presParOf" srcId="{4483668A-7693-4533-8452-E7440134718B}" destId="{AC3483A0-DE79-4A15-92B8-B4F1A7EC42C8}" srcOrd="0" destOrd="0" presId="urn:microsoft.com/office/officeart/2008/layout/HorizontalMultiLevelHierarchy"/>
    <dgm:cxn modelId="{91FE3353-9175-46AE-A08B-8FFDE55AD1C8}" type="presParOf" srcId="{4483668A-7693-4533-8452-E7440134718B}" destId="{CF32361E-299F-413A-8690-D458709D9C99}" srcOrd="1" destOrd="0" presId="urn:microsoft.com/office/officeart/2008/layout/HorizontalMultiLevelHierarchy"/>
    <dgm:cxn modelId="{4784A0B3-988A-45E1-9812-E7D565E4A363}" type="presParOf" srcId="{AB687326-620A-4BEA-A12E-3614CCC95DC6}" destId="{07DFF6C3-18DC-4F08-A374-1DB056B939F6}" srcOrd="2" destOrd="0" presId="urn:microsoft.com/office/officeart/2008/layout/HorizontalMultiLevelHierarchy"/>
    <dgm:cxn modelId="{A41FFB13-8C11-4CD2-80AA-0CCF9A363758}" type="presParOf" srcId="{07DFF6C3-18DC-4F08-A374-1DB056B939F6}" destId="{40DA70A5-E0F2-4C19-993B-0A0424BD0B58}" srcOrd="0" destOrd="0" presId="urn:microsoft.com/office/officeart/2008/layout/HorizontalMultiLevelHierarchy"/>
    <dgm:cxn modelId="{A59F60AF-5210-4047-A834-041D88164D18}" type="presParOf" srcId="{AB687326-620A-4BEA-A12E-3614CCC95DC6}" destId="{EC219274-1169-4F21-90EA-835A2CF6062C}" srcOrd="3" destOrd="0" presId="urn:microsoft.com/office/officeart/2008/layout/HorizontalMultiLevelHierarchy"/>
    <dgm:cxn modelId="{8ED81CEE-CEC9-4CCF-BBDC-7C640FC49484}" type="presParOf" srcId="{EC219274-1169-4F21-90EA-835A2CF6062C}" destId="{10DC5356-5669-4EEB-80DA-45642DEE7761}" srcOrd="0" destOrd="0" presId="urn:microsoft.com/office/officeart/2008/layout/HorizontalMultiLevelHierarchy"/>
    <dgm:cxn modelId="{713CE2F4-B1F2-4C17-BBB3-B5CC4EBD1027}" type="presParOf" srcId="{EC219274-1169-4F21-90EA-835A2CF6062C}" destId="{96D25839-24B3-4F14-82F3-6368B67A16E9}" srcOrd="1" destOrd="0" presId="urn:microsoft.com/office/officeart/2008/layout/HorizontalMultiLevelHierarchy"/>
    <dgm:cxn modelId="{3629939A-D2C2-4942-8EB0-10C9015F5BEF}" type="presParOf" srcId="{96D25839-24B3-4F14-82F3-6368B67A16E9}" destId="{52A35EE1-0E39-47B0-AE12-EB8FFA76665A}" srcOrd="0" destOrd="0" presId="urn:microsoft.com/office/officeart/2008/layout/HorizontalMultiLevelHierarchy"/>
    <dgm:cxn modelId="{389C3373-74BA-4104-A938-4FCAB75853E9}" type="presParOf" srcId="{52A35EE1-0E39-47B0-AE12-EB8FFA76665A}" destId="{E0B4A03F-785C-47E8-BEFF-2F1F52773277}" srcOrd="0" destOrd="0" presId="urn:microsoft.com/office/officeart/2008/layout/HorizontalMultiLevelHierarchy"/>
    <dgm:cxn modelId="{D5442F02-3AFD-4A0D-B083-F59CC4FEBBE5}" type="presParOf" srcId="{96D25839-24B3-4F14-82F3-6368B67A16E9}" destId="{79DD4578-5B5B-42C8-9322-0A1456EB85D4}" srcOrd="1" destOrd="0" presId="urn:microsoft.com/office/officeart/2008/layout/HorizontalMultiLevelHierarchy"/>
    <dgm:cxn modelId="{ADB2B75C-064B-4EDA-A73B-5C4654B57CCD}" type="presParOf" srcId="{79DD4578-5B5B-42C8-9322-0A1456EB85D4}" destId="{E58AE112-5951-4214-B14C-1E473817C495}" srcOrd="0" destOrd="0" presId="urn:microsoft.com/office/officeart/2008/layout/HorizontalMultiLevelHierarchy"/>
    <dgm:cxn modelId="{3F9C356E-F407-451D-A221-7B32B0F33D12}" type="presParOf" srcId="{79DD4578-5B5B-42C8-9322-0A1456EB85D4}" destId="{BC1271E5-6B44-450B-BE26-564DEC01A0B5}" srcOrd="1" destOrd="0" presId="urn:microsoft.com/office/officeart/2008/layout/HorizontalMultiLevelHierarchy"/>
    <dgm:cxn modelId="{3AC435CC-F07D-488A-8171-3713719C701C}" type="presParOf" srcId="{96D25839-24B3-4F14-82F3-6368B67A16E9}" destId="{DA4320B4-8809-490D-ACD4-776D5DDD8293}" srcOrd="2" destOrd="0" presId="urn:microsoft.com/office/officeart/2008/layout/HorizontalMultiLevelHierarchy"/>
    <dgm:cxn modelId="{98BB5A6F-68C5-4E27-ACF3-58D2FB85C571}" type="presParOf" srcId="{DA4320B4-8809-490D-ACD4-776D5DDD8293}" destId="{8EB98DCE-7A3C-418C-811E-6069410364A0}" srcOrd="0" destOrd="0" presId="urn:microsoft.com/office/officeart/2008/layout/HorizontalMultiLevelHierarchy"/>
    <dgm:cxn modelId="{A78B9C2B-7570-4C24-AB22-C62605BA01B5}" type="presParOf" srcId="{96D25839-24B3-4F14-82F3-6368B67A16E9}" destId="{325D50E6-5220-4365-BBA5-F0EE8050A3AD}" srcOrd="3" destOrd="0" presId="urn:microsoft.com/office/officeart/2008/layout/HorizontalMultiLevelHierarchy"/>
    <dgm:cxn modelId="{63914D7C-298F-44D0-A2FE-0431B0206213}" type="presParOf" srcId="{325D50E6-5220-4365-BBA5-F0EE8050A3AD}" destId="{437AD372-5396-4AAF-A11C-855FAA6DC816}" srcOrd="0" destOrd="0" presId="urn:microsoft.com/office/officeart/2008/layout/HorizontalMultiLevelHierarchy"/>
    <dgm:cxn modelId="{606C4DB1-98B5-48ED-84B4-64C30509C508}" type="presParOf" srcId="{325D50E6-5220-4365-BBA5-F0EE8050A3AD}" destId="{D36F4B51-D544-4923-88F7-3868E84598EE}" srcOrd="1" destOrd="0" presId="urn:microsoft.com/office/officeart/2008/layout/HorizontalMultiLevelHierarchy"/>
    <dgm:cxn modelId="{F33F13C2-A7E4-43D2-8CE3-F1FF9B05721B}" type="presParOf" srcId="{AB687326-620A-4BEA-A12E-3614CCC95DC6}" destId="{46CACD35-3C43-4183-BD88-C64874869325}" srcOrd="4" destOrd="0" presId="urn:microsoft.com/office/officeart/2008/layout/HorizontalMultiLevelHierarchy"/>
    <dgm:cxn modelId="{88ACECD4-D0D5-4A39-B2C7-B0EFE553CCCA}" type="presParOf" srcId="{46CACD35-3C43-4183-BD88-C64874869325}" destId="{1E173077-E60E-4E81-AA74-C71226B0D2D0}" srcOrd="0" destOrd="0" presId="urn:microsoft.com/office/officeart/2008/layout/HorizontalMultiLevelHierarchy"/>
    <dgm:cxn modelId="{C5036121-4096-446B-96CF-971B57B75FEB}" type="presParOf" srcId="{AB687326-620A-4BEA-A12E-3614CCC95DC6}" destId="{A40E54BB-D207-4712-89DF-D8A550BE5484}" srcOrd="5" destOrd="0" presId="urn:microsoft.com/office/officeart/2008/layout/HorizontalMultiLevelHierarchy"/>
    <dgm:cxn modelId="{ED074474-0E2A-4A5A-8A6B-2556283CB1E6}" type="presParOf" srcId="{A40E54BB-D207-4712-89DF-D8A550BE5484}" destId="{75D98B10-7C46-43A8-A348-FA1A95366FD3}" srcOrd="0" destOrd="0" presId="urn:microsoft.com/office/officeart/2008/layout/HorizontalMultiLevelHierarchy"/>
    <dgm:cxn modelId="{EF3D061D-6F2A-4C6F-B882-04A1D38FC22C}" type="presParOf" srcId="{A40E54BB-D207-4712-89DF-D8A550BE5484}" destId="{03879F0D-0B54-422F-99CD-9F022EA2CBFE}" srcOrd="1" destOrd="0" presId="urn:microsoft.com/office/officeart/2008/layout/HorizontalMultiLevelHierarchy"/>
    <dgm:cxn modelId="{5EB854AF-A98F-4148-A5C3-7D50B7C37475}" type="presParOf" srcId="{03879F0D-0B54-422F-99CD-9F022EA2CBFE}" destId="{CD44D7E2-BD0D-4DDC-A4D3-34C167473DA1}" srcOrd="0" destOrd="0" presId="urn:microsoft.com/office/officeart/2008/layout/HorizontalMultiLevelHierarchy"/>
    <dgm:cxn modelId="{5836AE0D-F048-440F-A15A-BAB7B33E9319}" type="presParOf" srcId="{CD44D7E2-BD0D-4DDC-A4D3-34C167473DA1}" destId="{689C2128-4506-405E-9734-2FB10753292D}" srcOrd="0" destOrd="0" presId="urn:microsoft.com/office/officeart/2008/layout/HorizontalMultiLevelHierarchy"/>
    <dgm:cxn modelId="{041D549A-E7BF-4E45-A274-DC0514EF87FB}" type="presParOf" srcId="{03879F0D-0B54-422F-99CD-9F022EA2CBFE}" destId="{A1DB6E1C-C973-498F-96B4-7E0DEC8D9616}" srcOrd="1" destOrd="0" presId="urn:microsoft.com/office/officeart/2008/layout/HorizontalMultiLevelHierarchy"/>
    <dgm:cxn modelId="{F7EC37A0-ED35-4D36-8791-76141902A60A}" type="presParOf" srcId="{A1DB6E1C-C973-498F-96B4-7E0DEC8D9616}" destId="{323B10B6-089B-46BF-B6F0-7A307630A7CC}" srcOrd="0" destOrd="0" presId="urn:microsoft.com/office/officeart/2008/layout/HorizontalMultiLevelHierarchy"/>
    <dgm:cxn modelId="{33B67804-8411-4CF8-9E7E-726FEC341660}" type="presParOf" srcId="{A1DB6E1C-C973-498F-96B4-7E0DEC8D9616}" destId="{DF8F8C95-4269-478E-B792-B4314DB4AD31}" srcOrd="1" destOrd="0" presId="urn:microsoft.com/office/officeart/2008/layout/HorizontalMultiLevelHierarchy"/>
    <dgm:cxn modelId="{5AE01BEF-03F8-40D2-9CCC-3FC7213734B0}" type="presParOf" srcId="{03879F0D-0B54-422F-99CD-9F022EA2CBFE}" destId="{B6EA75C3-BDA9-4698-B87E-2F64C78807DE}" srcOrd="2" destOrd="0" presId="urn:microsoft.com/office/officeart/2008/layout/HorizontalMultiLevelHierarchy"/>
    <dgm:cxn modelId="{3FA7433A-DF9A-46AF-91BC-84DBF2B5114B}" type="presParOf" srcId="{B6EA75C3-BDA9-4698-B87E-2F64C78807DE}" destId="{441D21E9-9AA6-4EDE-8CE0-54246757344E}" srcOrd="0" destOrd="0" presId="urn:microsoft.com/office/officeart/2008/layout/HorizontalMultiLevelHierarchy"/>
    <dgm:cxn modelId="{8D6CD982-F3AA-484E-B90B-9685D8EA8DA7}" type="presParOf" srcId="{03879F0D-0B54-422F-99CD-9F022EA2CBFE}" destId="{48E83874-7F5A-4482-BB99-1A00BFEFD450}" srcOrd="3" destOrd="0" presId="urn:microsoft.com/office/officeart/2008/layout/HorizontalMultiLevelHierarchy"/>
    <dgm:cxn modelId="{02F64802-E88C-461A-9AD4-F83A5741A556}" type="presParOf" srcId="{48E83874-7F5A-4482-BB99-1A00BFEFD450}" destId="{BBC49AC0-467B-4772-A63F-64647B771549}" srcOrd="0" destOrd="0" presId="urn:microsoft.com/office/officeart/2008/layout/HorizontalMultiLevelHierarchy"/>
    <dgm:cxn modelId="{2CEE6395-4E8A-42FF-9320-4A01103BDCC1}" type="presParOf" srcId="{48E83874-7F5A-4482-BB99-1A00BFEFD450}" destId="{867483EA-1063-4CBD-A8EF-D0683D7D5603}" srcOrd="1" destOrd="0" presId="urn:microsoft.com/office/officeart/2008/layout/HorizontalMultiLevelHierarchy"/>
    <dgm:cxn modelId="{ACA21275-BE15-4ED3-AF6A-0EB42490B038}" type="presParOf" srcId="{03879F0D-0B54-422F-99CD-9F022EA2CBFE}" destId="{997CC87B-5037-4CB1-BA79-A2E2C62ED436}" srcOrd="4" destOrd="0" presId="urn:microsoft.com/office/officeart/2008/layout/HorizontalMultiLevelHierarchy"/>
    <dgm:cxn modelId="{E10C9AE8-E537-42BC-AAA6-0C7B1BFFD17C}" type="presParOf" srcId="{997CC87B-5037-4CB1-BA79-A2E2C62ED436}" destId="{6C4E92F7-E260-4C0E-BBB8-1F84919A2399}" srcOrd="0" destOrd="0" presId="urn:microsoft.com/office/officeart/2008/layout/HorizontalMultiLevelHierarchy"/>
    <dgm:cxn modelId="{8AD168AB-062B-4291-AC55-66FD35F5D30E}" type="presParOf" srcId="{03879F0D-0B54-422F-99CD-9F022EA2CBFE}" destId="{EED1F873-747E-4231-B7F7-BC5D31AAA3F4}" srcOrd="5" destOrd="0" presId="urn:microsoft.com/office/officeart/2008/layout/HorizontalMultiLevelHierarchy"/>
    <dgm:cxn modelId="{77AE7A57-AAD8-4695-A569-FA11C9CB7E77}" type="presParOf" srcId="{EED1F873-747E-4231-B7F7-BC5D31AAA3F4}" destId="{5DD6F8E7-104E-40D3-8159-931158D7758D}" srcOrd="0" destOrd="0" presId="urn:microsoft.com/office/officeart/2008/layout/HorizontalMultiLevelHierarchy"/>
    <dgm:cxn modelId="{D87360A8-ECB4-41ED-BB4D-58570E6F4DFE}" type="presParOf" srcId="{EED1F873-747E-4231-B7F7-BC5D31AAA3F4}" destId="{C4E7F7E6-B033-48C4-A2DE-224DB6D74432}" srcOrd="1" destOrd="0" presId="urn:microsoft.com/office/officeart/2008/layout/HorizontalMultiLevelHierarchy"/>
    <dgm:cxn modelId="{6C14EAD7-BDBC-4F9C-8229-76AC68679646}" type="presParOf" srcId="{03879F0D-0B54-422F-99CD-9F022EA2CBFE}" destId="{940E049A-F7DF-4595-939D-66553F85181E}" srcOrd="6" destOrd="0" presId="urn:microsoft.com/office/officeart/2008/layout/HorizontalMultiLevelHierarchy"/>
    <dgm:cxn modelId="{F34538BB-4FEC-4FAE-9887-A226C044AD9C}" type="presParOf" srcId="{940E049A-F7DF-4595-939D-66553F85181E}" destId="{5B6352D3-1EC8-4287-AB47-C7F43D988A64}" srcOrd="0" destOrd="0" presId="urn:microsoft.com/office/officeart/2008/layout/HorizontalMultiLevelHierarchy"/>
    <dgm:cxn modelId="{C9F023EE-13B3-4ABC-8C7A-503CD2F0DA2F}" type="presParOf" srcId="{03879F0D-0B54-422F-99CD-9F022EA2CBFE}" destId="{3F786E89-3D53-4729-AFAA-3346D5515EF1}" srcOrd="7" destOrd="0" presId="urn:microsoft.com/office/officeart/2008/layout/HorizontalMultiLevelHierarchy"/>
    <dgm:cxn modelId="{BBCD5258-DFA7-47CB-AC42-D6A9D15A627E}" type="presParOf" srcId="{3F786E89-3D53-4729-AFAA-3346D5515EF1}" destId="{AA38CFE2-47E6-4A3D-A9CB-3E0E2C8B38EC}" srcOrd="0" destOrd="0" presId="urn:microsoft.com/office/officeart/2008/layout/HorizontalMultiLevelHierarchy"/>
    <dgm:cxn modelId="{E059AC51-F8B7-4FE4-9BE2-056E2758ED90}" type="presParOf" srcId="{3F786E89-3D53-4729-AFAA-3346D5515EF1}" destId="{9981BB44-5CCE-47DD-9BF5-8FB8046EED1B}" srcOrd="1" destOrd="0" presId="urn:microsoft.com/office/officeart/2008/layout/HorizontalMultiLevelHierarchy"/>
    <dgm:cxn modelId="{78BE5322-EE39-44F4-A42F-F35877053E75}" type="presParOf" srcId="{03879F0D-0B54-422F-99CD-9F022EA2CBFE}" destId="{D0B25EBF-EF06-464B-BE67-4FCEDFE94839}" srcOrd="8" destOrd="0" presId="urn:microsoft.com/office/officeart/2008/layout/HorizontalMultiLevelHierarchy"/>
    <dgm:cxn modelId="{E7AED00D-CDE3-4959-B887-8EE837EA4F6C}" type="presParOf" srcId="{D0B25EBF-EF06-464B-BE67-4FCEDFE94839}" destId="{D2239582-DAB6-47F8-A47A-5B2F17D417CC}" srcOrd="0" destOrd="0" presId="urn:microsoft.com/office/officeart/2008/layout/HorizontalMultiLevelHierarchy"/>
    <dgm:cxn modelId="{C54F6E59-3A47-4B73-92F8-ED228ADFD629}" type="presParOf" srcId="{03879F0D-0B54-422F-99CD-9F022EA2CBFE}" destId="{CA90F339-1B7F-4795-A860-830AE55FB4C0}" srcOrd="9" destOrd="0" presId="urn:microsoft.com/office/officeart/2008/layout/HorizontalMultiLevelHierarchy"/>
    <dgm:cxn modelId="{60957536-82E3-4EAA-B61C-A1B5E4CA8B7E}" type="presParOf" srcId="{CA90F339-1B7F-4795-A860-830AE55FB4C0}" destId="{77A6741B-87B7-4DC4-8875-E859A9D33FDA}" srcOrd="0" destOrd="0" presId="urn:microsoft.com/office/officeart/2008/layout/HorizontalMultiLevelHierarchy"/>
    <dgm:cxn modelId="{8B0A0686-50A2-45CB-BEC4-2CB79F80F10A}" type="presParOf" srcId="{CA90F339-1B7F-4795-A860-830AE55FB4C0}" destId="{9A7861CA-76AA-45ED-8665-CE95340C163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25EBF-EF06-464B-BE67-4FCEDFE94839}">
      <dsp:nvSpPr>
        <dsp:cNvPr id="0" name=""/>
        <dsp:cNvSpPr/>
      </dsp:nvSpPr>
      <dsp:spPr>
        <a:xfrm>
          <a:off x="2747012" y="4754480"/>
          <a:ext cx="361558" cy="1377888"/>
        </a:xfrm>
        <a:custGeom>
          <a:avLst/>
          <a:gdLst/>
          <a:ahLst/>
          <a:cxnLst/>
          <a:rect l="0" t="0" r="0" b="0"/>
          <a:pathLst>
            <a:path>
              <a:moveTo>
                <a:pt x="0" y="0"/>
              </a:moveTo>
              <a:lnTo>
                <a:pt x="180779" y="0"/>
              </a:lnTo>
              <a:lnTo>
                <a:pt x="180779" y="1377888"/>
              </a:lnTo>
              <a:lnTo>
                <a:pt x="361558" y="13778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92177" y="5407811"/>
        <a:ext cx="71226" cy="71226"/>
      </dsp:txXfrm>
    </dsp:sp>
    <dsp:sp modelId="{940E049A-F7DF-4595-939D-66553F85181E}">
      <dsp:nvSpPr>
        <dsp:cNvPr id="0" name=""/>
        <dsp:cNvSpPr/>
      </dsp:nvSpPr>
      <dsp:spPr>
        <a:xfrm>
          <a:off x="2747012" y="4754480"/>
          <a:ext cx="361558" cy="688944"/>
        </a:xfrm>
        <a:custGeom>
          <a:avLst/>
          <a:gdLst/>
          <a:ahLst/>
          <a:cxnLst/>
          <a:rect l="0" t="0" r="0" b="0"/>
          <a:pathLst>
            <a:path>
              <a:moveTo>
                <a:pt x="0" y="0"/>
              </a:moveTo>
              <a:lnTo>
                <a:pt x="180779" y="0"/>
              </a:lnTo>
              <a:lnTo>
                <a:pt x="180779" y="688944"/>
              </a:lnTo>
              <a:lnTo>
                <a:pt x="361558" y="6889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908339" y="5079501"/>
        <a:ext cx="38902" cy="38902"/>
      </dsp:txXfrm>
    </dsp:sp>
    <dsp:sp modelId="{997CC87B-5037-4CB1-BA79-A2E2C62ED436}">
      <dsp:nvSpPr>
        <dsp:cNvPr id="0" name=""/>
        <dsp:cNvSpPr/>
      </dsp:nvSpPr>
      <dsp:spPr>
        <a:xfrm>
          <a:off x="2747012" y="4708760"/>
          <a:ext cx="361558" cy="91440"/>
        </a:xfrm>
        <a:custGeom>
          <a:avLst/>
          <a:gdLst/>
          <a:ahLst/>
          <a:cxnLst/>
          <a:rect l="0" t="0" r="0" b="0"/>
          <a:pathLst>
            <a:path>
              <a:moveTo>
                <a:pt x="0" y="45720"/>
              </a:moveTo>
              <a:lnTo>
                <a:pt x="361558"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918752" y="4745441"/>
        <a:ext cx="18077" cy="18077"/>
      </dsp:txXfrm>
    </dsp:sp>
    <dsp:sp modelId="{B6EA75C3-BDA9-4698-B87E-2F64C78807DE}">
      <dsp:nvSpPr>
        <dsp:cNvPr id="0" name=""/>
        <dsp:cNvSpPr/>
      </dsp:nvSpPr>
      <dsp:spPr>
        <a:xfrm>
          <a:off x="2747012" y="4065536"/>
          <a:ext cx="361558" cy="688944"/>
        </a:xfrm>
        <a:custGeom>
          <a:avLst/>
          <a:gdLst/>
          <a:ahLst/>
          <a:cxnLst/>
          <a:rect l="0" t="0" r="0" b="0"/>
          <a:pathLst>
            <a:path>
              <a:moveTo>
                <a:pt x="0" y="688944"/>
              </a:moveTo>
              <a:lnTo>
                <a:pt x="180779" y="688944"/>
              </a:lnTo>
              <a:lnTo>
                <a:pt x="180779" y="0"/>
              </a:lnTo>
              <a:lnTo>
                <a:pt x="36155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908339" y="4390557"/>
        <a:ext cx="38902" cy="38902"/>
      </dsp:txXfrm>
    </dsp:sp>
    <dsp:sp modelId="{CD44D7E2-BD0D-4DDC-A4D3-34C167473DA1}">
      <dsp:nvSpPr>
        <dsp:cNvPr id="0" name=""/>
        <dsp:cNvSpPr/>
      </dsp:nvSpPr>
      <dsp:spPr>
        <a:xfrm>
          <a:off x="2747012" y="3376592"/>
          <a:ext cx="361558" cy="1377888"/>
        </a:xfrm>
        <a:custGeom>
          <a:avLst/>
          <a:gdLst/>
          <a:ahLst/>
          <a:cxnLst/>
          <a:rect l="0" t="0" r="0" b="0"/>
          <a:pathLst>
            <a:path>
              <a:moveTo>
                <a:pt x="0" y="1377888"/>
              </a:moveTo>
              <a:lnTo>
                <a:pt x="180779" y="1377888"/>
              </a:lnTo>
              <a:lnTo>
                <a:pt x="180779" y="0"/>
              </a:lnTo>
              <a:lnTo>
                <a:pt x="36155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892177" y="4029923"/>
        <a:ext cx="71226" cy="71226"/>
      </dsp:txXfrm>
    </dsp:sp>
    <dsp:sp modelId="{46CACD35-3C43-4183-BD88-C64874869325}">
      <dsp:nvSpPr>
        <dsp:cNvPr id="0" name=""/>
        <dsp:cNvSpPr/>
      </dsp:nvSpPr>
      <dsp:spPr>
        <a:xfrm>
          <a:off x="577664" y="2773765"/>
          <a:ext cx="361558" cy="1980715"/>
        </a:xfrm>
        <a:custGeom>
          <a:avLst/>
          <a:gdLst/>
          <a:ahLst/>
          <a:cxnLst/>
          <a:rect l="0" t="0" r="0" b="0"/>
          <a:pathLst>
            <a:path>
              <a:moveTo>
                <a:pt x="0" y="0"/>
              </a:moveTo>
              <a:lnTo>
                <a:pt x="180779" y="0"/>
              </a:lnTo>
              <a:lnTo>
                <a:pt x="180779" y="1980715"/>
              </a:lnTo>
              <a:lnTo>
                <a:pt x="361558" y="1980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708106" y="3713787"/>
        <a:ext cx="100672" cy="100672"/>
      </dsp:txXfrm>
    </dsp:sp>
    <dsp:sp modelId="{DA4320B4-8809-490D-ACD4-776D5DDD8293}">
      <dsp:nvSpPr>
        <dsp:cNvPr id="0" name=""/>
        <dsp:cNvSpPr/>
      </dsp:nvSpPr>
      <dsp:spPr>
        <a:xfrm>
          <a:off x="4857932" y="2778902"/>
          <a:ext cx="356405" cy="253217"/>
        </a:xfrm>
        <a:custGeom>
          <a:avLst/>
          <a:gdLst/>
          <a:ahLst/>
          <a:cxnLst/>
          <a:rect l="0" t="0" r="0" b="0"/>
          <a:pathLst>
            <a:path>
              <a:moveTo>
                <a:pt x="0" y="0"/>
              </a:moveTo>
              <a:lnTo>
                <a:pt x="178202" y="0"/>
              </a:lnTo>
              <a:lnTo>
                <a:pt x="178202" y="253217"/>
              </a:lnTo>
              <a:lnTo>
                <a:pt x="356405" y="253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25205" y="2894581"/>
        <a:ext cx="21860" cy="21860"/>
      </dsp:txXfrm>
    </dsp:sp>
    <dsp:sp modelId="{52A35EE1-0E39-47B0-AE12-EB8FFA76665A}">
      <dsp:nvSpPr>
        <dsp:cNvPr id="0" name=""/>
        <dsp:cNvSpPr/>
      </dsp:nvSpPr>
      <dsp:spPr>
        <a:xfrm>
          <a:off x="4857932" y="2343175"/>
          <a:ext cx="356405" cy="435726"/>
        </a:xfrm>
        <a:custGeom>
          <a:avLst/>
          <a:gdLst/>
          <a:ahLst/>
          <a:cxnLst/>
          <a:rect l="0" t="0" r="0" b="0"/>
          <a:pathLst>
            <a:path>
              <a:moveTo>
                <a:pt x="0" y="435726"/>
              </a:moveTo>
              <a:lnTo>
                <a:pt x="178202" y="435726"/>
              </a:lnTo>
              <a:lnTo>
                <a:pt x="178202" y="0"/>
              </a:lnTo>
              <a:lnTo>
                <a:pt x="35640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22062" y="2546965"/>
        <a:ext cx="28146" cy="28146"/>
      </dsp:txXfrm>
    </dsp:sp>
    <dsp:sp modelId="{07DFF6C3-18DC-4F08-A374-1DB056B939F6}">
      <dsp:nvSpPr>
        <dsp:cNvPr id="0" name=""/>
        <dsp:cNvSpPr/>
      </dsp:nvSpPr>
      <dsp:spPr>
        <a:xfrm>
          <a:off x="577664" y="2728045"/>
          <a:ext cx="366710" cy="91440"/>
        </a:xfrm>
        <a:custGeom>
          <a:avLst/>
          <a:gdLst/>
          <a:ahLst/>
          <a:cxnLst/>
          <a:rect l="0" t="0" r="0" b="0"/>
          <a:pathLst>
            <a:path>
              <a:moveTo>
                <a:pt x="0" y="45720"/>
              </a:moveTo>
              <a:lnTo>
                <a:pt x="183355" y="45720"/>
              </a:lnTo>
              <a:lnTo>
                <a:pt x="183355" y="50856"/>
              </a:lnTo>
              <a:lnTo>
                <a:pt x="366710" y="50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51850" y="2764597"/>
        <a:ext cx="18337" cy="18337"/>
      </dsp:txXfrm>
    </dsp:sp>
    <dsp:sp modelId="{A0B08AE4-A3EB-4176-8117-5034F0469192}">
      <dsp:nvSpPr>
        <dsp:cNvPr id="0" name=""/>
        <dsp:cNvSpPr/>
      </dsp:nvSpPr>
      <dsp:spPr>
        <a:xfrm>
          <a:off x="4916360" y="1309759"/>
          <a:ext cx="361558" cy="344472"/>
        </a:xfrm>
        <a:custGeom>
          <a:avLst/>
          <a:gdLst/>
          <a:ahLst/>
          <a:cxnLst/>
          <a:rect l="0" t="0" r="0" b="0"/>
          <a:pathLst>
            <a:path>
              <a:moveTo>
                <a:pt x="0" y="0"/>
              </a:moveTo>
              <a:lnTo>
                <a:pt x="180779" y="0"/>
              </a:lnTo>
              <a:lnTo>
                <a:pt x="180779" y="344472"/>
              </a:lnTo>
              <a:lnTo>
                <a:pt x="361558" y="344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84654" y="1469510"/>
        <a:ext cx="24969" cy="24969"/>
      </dsp:txXfrm>
    </dsp:sp>
    <dsp:sp modelId="{69AA4998-02A8-4314-8274-A97EFEE58F69}">
      <dsp:nvSpPr>
        <dsp:cNvPr id="0" name=""/>
        <dsp:cNvSpPr/>
      </dsp:nvSpPr>
      <dsp:spPr>
        <a:xfrm>
          <a:off x="4916360" y="965286"/>
          <a:ext cx="361558" cy="344472"/>
        </a:xfrm>
        <a:custGeom>
          <a:avLst/>
          <a:gdLst/>
          <a:ahLst/>
          <a:cxnLst/>
          <a:rect l="0" t="0" r="0" b="0"/>
          <a:pathLst>
            <a:path>
              <a:moveTo>
                <a:pt x="0" y="344472"/>
              </a:moveTo>
              <a:lnTo>
                <a:pt x="180779" y="344472"/>
              </a:lnTo>
              <a:lnTo>
                <a:pt x="180779" y="0"/>
              </a:lnTo>
              <a:lnTo>
                <a:pt x="36155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84654" y="1125038"/>
        <a:ext cx="24969" cy="24969"/>
      </dsp:txXfrm>
    </dsp:sp>
    <dsp:sp modelId="{11163C56-239A-4C48-B1C2-C82990B2F389}">
      <dsp:nvSpPr>
        <dsp:cNvPr id="0" name=""/>
        <dsp:cNvSpPr/>
      </dsp:nvSpPr>
      <dsp:spPr>
        <a:xfrm>
          <a:off x="2747012" y="793050"/>
          <a:ext cx="361558" cy="516708"/>
        </a:xfrm>
        <a:custGeom>
          <a:avLst/>
          <a:gdLst/>
          <a:ahLst/>
          <a:cxnLst/>
          <a:rect l="0" t="0" r="0" b="0"/>
          <a:pathLst>
            <a:path>
              <a:moveTo>
                <a:pt x="0" y="0"/>
              </a:moveTo>
              <a:lnTo>
                <a:pt x="180779" y="0"/>
              </a:lnTo>
              <a:lnTo>
                <a:pt x="180779" y="516708"/>
              </a:lnTo>
              <a:lnTo>
                <a:pt x="361558" y="5167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912025" y="1035638"/>
        <a:ext cx="31532" cy="31532"/>
      </dsp:txXfrm>
    </dsp:sp>
    <dsp:sp modelId="{D6AC20A8-F52C-41E7-A11F-5A4B1B60A714}">
      <dsp:nvSpPr>
        <dsp:cNvPr id="0" name=""/>
        <dsp:cNvSpPr/>
      </dsp:nvSpPr>
      <dsp:spPr>
        <a:xfrm>
          <a:off x="2747012" y="276342"/>
          <a:ext cx="361558" cy="516708"/>
        </a:xfrm>
        <a:custGeom>
          <a:avLst/>
          <a:gdLst/>
          <a:ahLst/>
          <a:cxnLst/>
          <a:rect l="0" t="0" r="0" b="0"/>
          <a:pathLst>
            <a:path>
              <a:moveTo>
                <a:pt x="0" y="516708"/>
              </a:moveTo>
              <a:lnTo>
                <a:pt x="180779" y="516708"/>
              </a:lnTo>
              <a:lnTo>
                <a:pt x="180779" y="0"/>
              </a:lnTo>
              <a:lnTo>
                <a:pt x="361558"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912025" y="518930"/>
        <a:ext cx="31532" cy="31532"/>
      </dsp:txXfrm>
    </dsp:sp>
    <dsp:sp modelId="{0BBCAC59-83FF-4F39-9477-11267436B0BC}">
      <dsp:nvSpPr>
        <dsp:cNvPr id="0" name=""/>
        <dsp:cNvSpPr/>
      </dsp:nvSpPr>
      <dsp:spPr>
        <a:xfrm>
          <a:off x="577664" y="793050"/>
          <a:ext cx="361558" cy="1980715"/>
        </a:xfrm>
        <a:custGeom>
          <a:avLst/>
          <a:gdLst/>
          <a:ahLst/>
          <a:cxnLst/>
          <a:rect l="0" t="0" r="0" b="0"/>
          <a:pathLst>
            <a:path>
              <a:moveTo>
                <a:pt x="0" y="1980715"/>
              </a:moveTo>
              <a:lnTo>
                <a:pt x="180779" y="1980715"/>
              </a:lnTo>
              <a:lnTo>
                <a:pt x="180779" y="0"/>
              </a:lnTo>
              <a:lnTo>
                <a:pt x="3615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708106" y="1733072"/>
        <a:ext cx="100672" cy="100672"/>
      </dsp:txXfrm>
    </dsp:sp>
    <dsp:sp modelId="{289364D4-62C3-4470-8C7F-B490175B1EE6}">
      <dsp:nvSpPr>
        <dsp:cNvPr id="0" name=""/>
        <dsp:cNvSpPr/>
      </dsp:nvSpPr>
      <dsp:spPr>
        <a:xfrm rot="16200000">
          <a:off x="-1148322" y="2498188"/>
          <a:ext cx="2900818"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latin typeface="+mn-lt"/>
              <a:ea typeface="+mn-ea"/>
              <a:cs typeface="+mn-ea"/>
              <a:sym typeface="+mn-lt"/>
            </a:rPr>
            <a:t> </a:t>
          </a:r>
          <a:r>
            <a:rPr lang="zh-CN" altLang="en-US" sz="2500" kern="1200" dirty="0">
              <a:latin typeface="+mn-lt"/>
              <a:ea typeface="+mn-ea"/>
              <a:cs typeface="+mn-ea"/>
              <a:sym typeface="+mn-lt"/>
            </a:rPr>
            <a:t>数据结构</a:t>
          </a:r>
        </a:p>
      </dsp:txBody>
      <dsp:txXfrm>
        <a:off x="-1148322" y="2498188"/>
        <a:ext cx="2900818" cy="551155"/>
      </dsp:txXfrm>
    </dsp:sp>
    <dsp:sp modelId="{16ECAC38-518A-47EE-8BD4-9FD0840D4B82}">
      <dsp:nvSpPr>
        <dsp:cNvPr id="0" name=""/>
        <dsp:cNvSpPr/>
      </dsp:nvSpPr>
      <dsp:spPr>
        <a:xfrm>
          <a:off x="939222" y="517472"/>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mn-lt"/>
              <a:ea typeface="+mn-ea"/>
              <a:cs typeface="+mn-ea"/>
              <a:sym typeface="+mn-lt"/>
            </a:rPr>
            <a:t>逻辑结构</a:t>
          </a:r>
        </a:p>
      </dsp:txBody>
      <dsp:txXfrm>
        <a:off x="939222" y="517472"/>
        <a:ext cx="1807790" cy="551155"/>
      </dsp:txXfrm>
    </dsp:sp>
    <dsp:sp modelId="{CA2411B4-EC87-4940-826C-689EAF2ADD5C}">
      <dsp:nvSpPr>
        <dsp:cNvPr id="0" name=""/>
        <dsp:cNvSpPr/>
      </dsp:nvSpPr>
      <dsp:spPr>
        <a:xfrm>
          <a:off x="3108570" y="764"/>
          <a:ext cx="5433873"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mn-lt"/>
              <a:ea typeface="+mn-ea"/>
              <a:cs typeface="+mn-ea"/>
              <a:sym typeface="+mn-lt"/>
            </a:rPr>
            <a:t>线性结构（线性表、栈、队、串、数组）</a:t>
          </a:r>
        </a:p>
      </dsp:txBody>
      <dsp:txXfrm>
        <a:off x="3108570" y="764"/>
        <a:ext cx="5433873" cy="551155"/>
      </dsp:txXfrm>
    </dsp:sp>
    <dsp:sp modelId="{0848E00F-8704-4377-B25A-DAD92674F808}">
      <dsp:nvSpPr>
        <dsp:cNvPr id="0" name=""/>
        <dsp:cNvSpPr/>
      </dsp:nvSpPr>
      <dsp:spPr>
        <a:xfrm>
          <a:off x="3108570" y="1034181"/>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mn-lt"/>
              <a:ea typeface="+mn-ea"/>
              <a:cs typeface="+mn-ea"/>
              <a:sym typeface="+mn-lt"/>
            </a:rPr>
            <a:t>非线性结构</a:t>
          </a:r>
        </a:p>
      </dsp:txBody>
      <dsp:txXfrm>
        <a:off x="3108570" y="1034181"/>
        <a:ext cx="1807790" cy="551155"/>
      </dsp:txXfrm>
    </dsp:sp>
    <dsp:sp modelId="{27C1DD5A-4DE1-4D34-BF99-B55763485F5F}">
      <dsp:nvSpPr>
        <dsp:cNvPr id="0" name=""/>
        <dsp:cNvSpPr/>
      </dsp:nvSpPr>
      <dsp:spPr>
        <a:xfrm>
          <a:off x="5277918" y="689709"/>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mn-lt"/>
              <a:ea typeface="+mn-ea"/>
              <a:cs typeface="+mn-ea"/>
              <a:sym typeface="+mn-lt"/>
            </a:rPr>
            <a:t>树结构</a:t>
          </a:r>
        </a:p>
      </dsp:txBody>
      <dsp:txXfrm>
        <a:off x="5277918" y="689709"/>
        <a:ext cx="1807790" cy="551155"/>
      </dsp:txXfrm>
    </dsp:sp>
    <dsp:sp modelId="{AC3483A0-DE79-4A15-92B8-B4F1A7EC42C8}">
      <dsp:nvSpPr>
        <dsp:cNvPr id="0" name=""/>
        <dsp:cNvSpPr/>
      </dsp:nvSpPr>
      <dsp:spPr>
        <a:xfrm>
          <a:off x="5277918" y="1378653"/>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latin typeface="+mn-lt"/>
              <a:ea typeface="+mn-ea"/>
              <a:cs typeface="+mn-ea"/>
              <a:sym typeface="+mn-lt"/>
            </a:rPr>
            <a:t>图结构</a:t>
          </a:r>
        </a:p>
      </dsp:txBody>
      <dsp:txXfrm>
        <a:off x="5277918" y="1378653"/>
        <a:ext cx="1807790" cy="551155"/>
      </dsp:txXfrm>
    </dsp:sp>
    <dsp:sp modelId="{10DC5356-5669-4EEB-80DA-45642DEE7761}">
      <dsp:nvSpPr>
        <dsp:cNvPr id="0" name=""/>
        <dsp:cNvSpPr/>
      </dsp:nvSpPr>
      <dsp:spPr>
        <a:xfrm>
          <a:off x="944374" y="2503324"/>
          <a:ext cx="3913558"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物理（存储结构）</a:t>
          </a:r>
        </a:p>
      </dsp:txBody>
      <dsp:txXfrm>
        <a:off x="944374" y="2503324"/>
        <a:ext cx="3913558" cy="551155"/>
      </dsp:txXfrm>
    </dsp:sp>
    <dsp:sp modelId="{E58AE112-5951-4214-B14C-1E473817C495}">
      <dsp:nvSpPr>
        <dsp:cNvPr id="0" name=""/>
        <dsp:cNvSpPr/>
      </dsp:nvSpPr>
      <dsp:spPr>
        <a:xfrm>
          <a:off x="5214338" y="2067597"/>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顺序结构</a:t>
          </a:r>
        </a:p>
      </dsp:txBody>
      <dsp:txXfrm>
        <a:off x="5214338" y="2067597"/>
        <a:ext cx="1807790" cy="551155"/>
      </dsp:txXfrm>
    </dsp:sp>
    <dsp:sp modelId="{437AD372-5396-4AAF-A11C-855FAA6DC816}">
      <dsp:nvSpPr>
        <dsp:cNvPr id="0" name=""/>
        <dsp:cNvSpPr/>
      </dsp:nvSpPr>
      <dsp:spPr>
        <a:xfrm>
          <a:off x="5214338" y="2756542"/>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链式结构</a:t>
          </a:r>
        </a:p>
      </dsp:txBody>
      <dsp:txXfrm>
        <a:off x="5214338" y="2756542"/>
        <a:ext cx="1807790" cy="551155"/>
      </dsp:txXfrm>
    </dsp:sp>
    <dsp:sp modelId="{75D98B10-7C46-43A8-A348-FA1A95366FD3}">
      <dsp:nvSpPr>
        <dsp:cNvPr id="0" name=""/>
        <dsp:cNvSpPr/>
      </dsp:nvSpPr>
      <dsp:spPr>
        <a:xfrm>
          <a:off x="939222" y="4478903"/>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数据运算</a:t>
          </a:r>
        </a:p>
      </dsp:txBody>
      <dsp:txXfrm>
        <a:off x="939222" y="4478903"/>
        <a:ext cx="1807790" cy="551155"/>
      </dsp:txXfrm>
    </dsp:sp>
    <dsp:sp modelId="{323B10B6-089B-46BF-B6F0-7A307630A7CC}">
      <dsp:nvSpPr>
        <dsp:cNvPr id="0" name=""/>
        <dsp:cNvSpPr/>
      </dsp:nvSpPr>
      <dsp:spPr>
        <a:xfrm>
          <a:off x="3108570" y="3101014"/>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插入运算</a:t>
          </a:r>
        </a:p>
      </dsp:txBody>
      <dsp:txXfrm>
        <a:off x="3108570" y="3101014"/>
        <a:ext cx="1807790" cy="551155"/>
      </dsp:txXfrm>
    </dsp:sp>
    <dsp:sp modelId="{BBC49AC0-467B-4772-A63F-64647B771549}">
      <dsp:nvSpPr>
        <dsp:cNvPr id="0" name=""/>
        <dsp:cNvSpPr/>
      </dsp:nvSpPr>
      <dsp:spPr>
        <a:xfrm>
          <a:off x="3108570" y="3789958"/>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删除运算</a:t>
          </a:r>
        </a:p>
      </dsp:txBody>
      <dsp:txXfrm>
        <a:off x="3108570" y="3789958"/>
        <a:ext cx="1807790" cy="551155"/>
      </dsp:txXfrm>
    </dsp:sp>
    <dsp:sp modelId="{5DD6F8E7-104E-40D3-8159-931158D7758D}">
      <dsp:nvSpPr>
        <dsp:cNvPr id="0" name=""/>
        <dsp:cNvSpPr/>
      </dsp:nvSpPr>
      <dsp:spPr>
        <a:xfrm>
          <a:off x="3108570" y="4478903"/>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修改运算</a:t>
          </a:r>
        </a:p>
      </dsp:txBody>
      <dsp:txXfrm>
        <a:off x="3108570" y="4478903"/>
        <a:ext cx="1807790" cy="551155"/>
      </dsp:txXfrm>
    </dsp:sp>
    <dsp:sp modelId="{AA38CFE2-47E6-4A3D-A9CB-3E0E2C8B38EC}">
      <dsp:nvSpPr>
        <dsp:cNvPr id="0" name=""/>
        <dsp:cNvSpPr/>
      </dsp:nvSpPr>
      <dsp:spPr>
        <a:xfrm>
          <a:off x="3108570" y="5167847"/>
          <a:ext cx="1807790" cy="551155"/>
        </a:xfrm>
        <a:prstGeom prst="rect">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查找运算</a:t>
          </a:r>
        </a:p>
      </dsp:txBody>
      <dsp:txXfrm>
        <a:off x="3108570" y="5167847"/>
        <a:ext cx="1807790" cy="551155"/>
      </dsp:txXfrm>
    </dsp:sp>
    <dsp:sp modelId="{77A6741B-87B7-4DC4-8875-E859A9D33FDA}">
      <dsp:nvSpPr>
        <dsp:cNvPr id="0" name=""/>
        <dsp:cNvSpPr/>
      </dsp:nvSpPr>
      <dsp:spPr>
        <a:xfrm>
          <a:off x="3108570" y="5856791"/>
          <a:ext cx="1807790" cy="55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latin typeface="+mn-lt"/>
              <a:ea typeface="+mn-ea"/>
              <a:cs typeface="+mn-ea"/>
              <a:sym typeface="+mn-lt"/>
            </a:rPr>
            <a:t>排序运算</a:t>
          </a:r>
        </a:p>
      </dsp:txBody>
      <dsp:txXfrm>
        <a:off x="3108570" y="5856791"/>
        <a:ext cx="1807790" cy="5511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14050E1-2D9F-4125-BE34-602EF0475127}"/>
              </a:ext>
            </a:extLst>
          </p:cNvPr>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5" name="Rectangle 3">
            <a:extLst>
              <a:ext uri="{FF2B5EF4-FFF2-40B4-BE49-F238E27FC236}">
                <a16:creationId xmlns:a16="http://schemas.microsoft.com/office/drawing/2014/main" id="{B625B7EC-BF9A-4CB6-8E55-AB0D42F12076}"/>
              </a:ext>
            </a:extLst>
          </p:cNvPr>
          <p:cNvSpPr>
            <a:spLocks noGrp="1" noChangeArrowheads="1"/>
          </p:cNvSpPr>
          <p:nvPr>
            <p:ph type="dt" sz="quarter" idx="1"/>
          </p:nvPr>
        </p:nvSpPr>
        <p:spPr bwMode="auto">
          <a:xfrm>
            <a:off x="3886200"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6" name="Rectangle 4">
            <a:extLst>
              <a:ext uri="{FF2B5EF4-FFF2-40B4-BE49-F238E27FC236}">
                <a16:creationId xmlns:a16="http://schemas.microsoft.com/office/drawing/2014/main" id="{4A0B627D-4682-44A1-9670-F69F3BD28769}"/>
              </a:ext>
            </a:extLst>
          </p:cNvPr>
          <p:cNvSpPr>
            <a:spLocks noGrp="1" noChangeArrowheads="1"/>
          </p:cNvSpPr>
          <p:nvPr>
            <p:ph type="ftr" sz="quarter" idx="2"/>
          </p:nvPr>
        </p:nvSpPr>
        <p:spPr bwMode="auto">
          <a:xfrm>
            <a:off x="0" y="8686800"/>
            <a:ext cx="2971800" cy="457200"/>
          </a:xfrm>
          <a:prstGeom prst="rect">
            <a:avLst/>
          </a:prstGeom>
          <a:noFill/>
          <a:ln w="9525">
            <a:noFill/>
            <a:miter lim="800000"/>
          </a:ln>
        </p:spPr>
        <p:txBody>
          <a:bodyPr vert="horz" wrap="square" lIns="91440" tIns="45720" rIns="91440" bIns="45720" numCol="1" anchor="b"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3077" name="Rectangle 5">
            <a:extLst>
              <a:ext uri="{FF2B5EF4-FFF2-40B4-BE49-F238E27FC236}">
                <a16:creationId xmlns:a16="http://schemas.microsoft.com/office/drawing/2014/main" id="{7758A0D4-9979-4AA7-88AC-15063D2CBDB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spcBef>
                <a:spcPct val="0"/>
              </a:spcBef>
              <a:buFont typeface="Arial" panose="020B0604020202020204" pitchFamily="34" charset="0"/>
              <a:buNone/>
              <a:defRPr sz="1200" b="0" noProof="1">
                <a:ea typeface="仿宋_GB2312" panose="02010609030101010101" charset="-122"/>
              </a:defRPr>
            </a:lvl1pPr>
          </a:lstStyle>
          <a:p>
            <a:pPr>
              <a:defRPr/>
            </a:pPr>
            <a:fld id="{EC3A4487-35D1-3A49-9746-E920B133F96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7515885-320F-4A23-AD9F-4E7679892030}"/>
              </a:ext>
            </a:extLst>
          </p:cNvPr>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2051" name="Rectangle 3">
            <a:extLst>
              <a:ext uri="{FF2B5EF4-FFF2-40B4-BE49-F238E27FC236}">
                <a16:creationId xmlns:a16="http://schemas.microsoft.com/office/drawing/2014/main" id="{C64EB2EA-8AEB-4E2B-B4A0-FFF47E615B17}"/>
              </a:ext>
            </a:extLst>
          </p:cNvPr>
          <p:cNvSpPr>
            <a:spLocks noGrp="1" noChangeArrowheads="1"/>
          </p:cNvSpPr>
          <p:nvPr>
            <p:ph type="dt" idx="1"/>
          </p:nvPr>
        </p:nvSpPr>
        <p:spPr bwMode="auto">
          <a:xfrm>
            <a:off x="3886200"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14340" name="Rectangle 4">
            <a:extLst>
              <a:ext uri="{FF2B5EF4-FFF2-40B4-BE49-F238E27FC236}">
                <a16:creationId xmlns:a16="http://schemas.microsoft.com/office/drawing/2014/main" id="{4C33AC32-81F3-0D45-8FA5-C6F7E4ADB252}"/>
              </a:ext>
            </a:extLst>
          </p:cNvPr>
          <p:cNvSpPr>
            <a:spLocks noGrp="1" noRot="1" noChangeAspect="1" noChangeArrowheads="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EAF53A0-5FFF-426C-BFF5-C0D8C44693F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54" name="Rectangle 6">
            <a:extLst>
              <a:ext uri="{FF2B5EF4-FFF2-40B4-BE49-F238E27FC236}">
                <a16:creationId xmlns:a16="http://schemas.microsoft.com/office/drawing/2014/main" id="{1A42C0C5-3413-4D30-804B-FF376899B646}"/>
              </a:ext>
            </a:extLst>
          </p:cNvPr>
          <p:cNvSpPr>
            <a:spLocks noGrp="1" noChangeArrowheads="1"/>
          </p:cNvSpPr>
          <p:nvPr>
            <p:ph type="ftr" sz="quarter" idx="4"/>
          </p:nvPr>
        </p:nvSpPr>
        <p:spPr bwMode="auto">
          <a:xfrm>
            <a:off x="0" y="8686800"/>
            <a:ext cx="2971800" cy="457200"/>
          </a:xfrm>
          <a:prstGeom prst="rect">
            <a:avLst/>
          </a:prstGeom>
          <a:noFill/>
          <a:ln w="9525">
            <a:noFill/>
            <a:miter lim="800000"/>
          </a:ln>
        </p:spPr>
        <p:txBody>
          <a:bodyPr vert="horz" wrap="square" lIns="91440" tIns="45720" rIns="91440" bIns="45720" numCol="1" anchor="b" anchorCtr="0" compatLnSpc="1"/>
          <a:lstStyle>
            <a:lvl1pPr eaLnBrk="1" hangingPunct="1">
              <a:spcBef>
                <a:spcPct val="0"/>
              </a:spcBef>
              <a:buFontTx/>
              <a:buNone/>
              <a:defRPr kumimoji="1" sz="1200" b="0">
                <a:ea typeface="仿宋_GB2312" panose="02010609030101010101" charset="-122"/>
                <a:cs typeface="+mn-cs"/>
              </a:defRPr>
            </a:lvl1pPr>
          </a:lstStyle>
          <a:p>
            <a:pPr>
              <a:defRPr/>
            </a:pPr>
            <a:endParaRPr lang="en-US" altLang="zh-CN"/>
          </a:p>
        </p:txBody>
      </p:sp>
      <p:sp>
        <p:nvSpPr>
          <p:cNvPr id="2055" name="Rectangle 7">
            <a:extLst>
              <a:ext uri="{FF2B5EF4-FFF2-40B4-BE49-F238E27FC236}">
                <a16:creationId xmlns:a16="http://schemas.microsoft.com/office/drawing/2014/main" id="{8BF68D59-DF0A-4FD7-8C52-0309370A491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spcBef>
                <a:spcPct val="0"/>
              </a:spcBef>
              <a:buFont typeface="Arial" panose="020B0604020202020204" pitchFamily="34" charset="0"/>
              <a:buNone/>
              <a:defRPr sz="1200" b="0" noProof="1">
                <a:ea typeface="仿宋_GB2312" panose="02010609030101010101" charset="-122"/>
              </a:defRPr>
            </a:lvl1pPr>
          </a:lstStyle>
          <a:p>
            <a:pPr>
              <a:defRPr/>
            </a:pPr>
            <a:fld id="{94BD6950-772D-8040-B515-A1901022B55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仿宋_GB2312" panose="02010609030101010101" charset="-122"/>
        <a:cs typeface="仿宋_GB2312" panose="02010609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7B8AB86-380C-8B41-997B-4E114792A7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fld id="{1DEEBA31-F1EF-A44C-B09B-8B055E9A7E3A}" type="slidenum">
              <a:rPr altLang="zh-CN" sz="1200" b="0" smtClean="0">
                <a:solidFill>
                  <a:srgbClr val="000000"/>
                </a:solidFill>
                <a:ea typeface="宋体" panose="02010600030101010101" pitchFamily="2" charset="-122"/>
              </a:rPr>
              <a:pPr/>
              <a:t>1</a:t>
            </a:fld>
            <a:endParaRPr lang="en-US" altLang="zh-CN" sz="1200" b="0">
              <a:solidFill>
                <a:srgbClr val="000000"/>
              </a:solidFill>
              <a:ea typeface="宋体" panose="02010600030101010101" pitchFamily="2" charset="-122"/>
            </a:endParaRPr>
          </a:p>
        </p:txBody>
      </p:sp>
      <p:sp>
        <p:nvSpPr>
          <p:cNvPr id="17411" name="Rectangle 2">
            <a:extLst>
              <a:ext uri="{FF2B5EF4-FFF2-40B4-BE49-F238E27FC236}">
                <a16:creationId xmlns:a16="http://schemas.microsoft.com/office/drawing/2014/main" id="{7360D858-D08A-694E-BEC8-F666FA3E8609}"/>
              </a:ext>
            </a:extLst>
          </p:cNvPr>
          <p:cNvSpPr>
            <a:spLocks noGrp="1" noRot="1" noChangeAspect="1" noChangeArrowheads="1" noTextEdit="1"/>
          </p:cNvSpPr>
          <p:nvPr>
            <p:ph type="sldImg" idx="4294967295"/>
          </p:nvPr>
        </p:nvSpPr>
        <p:spPr>
          <a:ln/>
        </p:spPr>
      </p:sp>
      <p:sp>
        <p:nvSpPr>
          <p:cNvPr id="17412" name="Rectangle 3">
            <a:extLst>
              <a:ext uri="{FF2B5EF4-FFF2-40B4-BE49-F238E27FC236}">
                <a16:creationId xmlns:a16="http://schemas.microsoft.com/office/drawing/2014/main" id="{D7AF07A2-E9E6-D34F-A306-55A3F822E499}"/>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仿宋_GB2312"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319A245-658C-034B-B540-498D0345D3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fld id="{DB60D1B4-4F6D-8D41-B4FB-8B2997CC47AC}" type="slidenum">
              <a:rPr altLang="zh-CN" sz="1200" b="0" smtClean="0">
                <a:solidFill>
                  <a:srgbClr val="000000"/>
                </a:solidFill>
                <a:ea typeface="宋体" panose="02010600030101010101" pitchFamily="2" charset="-122"/>
              </a:rPr>
              <a:pPr/>
              <a:t>3</a:t>
            </a:fld>
            <a:endParaRPr lang="en-US" altLang="zh-CN" sz="1200" b="0">
              <a:solidFill>
                <a:srgbClr val="000000"/>
              </a:solidFill>
              <a:ea typeface="宋体" panose="02010600030101010101" pitchFamily="2" charset="-122"/>
            </a:endParaRPr>
          </a:p>
        </p:txBody>
      </p:sp>
      <p:sp>
        <p:nvSpPr>
          <p:cNvPr id="20483" name="Rectangle 2">
            <a:extLst>
              <a:ext uri="{FF2B5EF4-FFF2-40B4-BE49-F238E27FC236}">
                <a16:creationId xmlns:a16="http://schemas.microsoft.com/office/drawing/2014/main" id="{FE5949BA-429E-3D46-A0C0-F1B5680C4788}"/>
              </a:ext>
            </a:extLst>
          </p:cNvPr>
          <p:cNvSpPr>
            <a:spLocks noGrp="1" noRot="1" noChangeAspect="1" noChangeArrowheads="1" noTextEdit="1"/>
          </p:cNvSpPr>
          <p:nvPr>
            <p:ph type="sldImg" idx="4294967295"/>
          </p:nvPr>
        </p:nvSpPr>
        <p:spPr>
          <a:ln/>
        </p:spPr>
      </p:sp>
      <p:sp>
        <p:nvSpPr>
          <p:cNvPr id="20484" name="Rectangle 3">
            <a:extLst>
              <a:ext uri="{FF2B5EF4-FFF2-40B4-BE49-F238E27FC236}">
                <a16:creationId xmlns:a16="http://schemas.microsoft.com/office/drawing/2014/main" id="{DA5BDDB5-3405-7445-BDD0-831CBD82C521}"/>
              </a:ext>
            </a:extLst>
          </p:cNvPr>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ea typeface="仿宋_GB2312"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9B5A4C3-0B2A-A74D-85F4-FE9361B78B1F}"/>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471E2260-4F48-CD42-8884-2C4B83EE309B}" type="slidenum">
              <a:rPr lang="en-US" altLang="zh-CN" sz="1200" b="0" smtClean="0">
                <a:solidFill>
                  <a:schemeClr val="tx1"/>
                </a:solidFill>
                <a:latin typeface="Times New Roman" panose="02020603050405020304" pitchFamily="18" charset="0"/>
              </a:rPr>
              <a:pPr/>
              <a:t>7</a:t>
            </a:fld>
            <a:endParaRPr lang="en-US" altLang="zh-CN" sz="1200" b="0">
              <a:solidFill>
                <a:schemeClr val="tx1"/>
              </a:solidFill>
              <a:latin typeface="Times New Roman" panose="02020603050405020304" pitchFamily="18" charset="0"/>
            </a:endParaRPr>
          </a:p>
        </p:txBody>
      </p:sp>
      <p:sp>
        <p:nvSpPr>
          <p:cNvPr id="8195" name="Rectangle 2">
            <a:extLst>
              <a:ext uri="{FF2B5EF4-FFF2-40B4-BE49-F238E27FC236}">
                <a16:creationId xmlns:a16="http://schemas.microsoft.com/office/drawing/2014/main" id="{DD11F29A-F81F-FF42-BD1D-19761C2885E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DF1F6F1-328B-8247-9B3C-2E6B28244135}"/>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224481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03A1DF1-D87A-5B47-A057-5965BEEFB8CC}"/>
              </a:ext>
            </a:extLst>
          </p:cNvPr>
          <p:cNvSpPr>
            <a:spLocks noGrp="1" noChangeArrowheads="1"/>
          </p:cNvSpPr>
          <p:nvPr>
            <p:ph type="sldNum" sz="quarter" idx="5"/>
          </p:nvPr>
        </p:nvSpPr>
        <p:spPr>
          <a:noFill/>
        </p:spPr>
        <p:txBody>
          <a:bodyPr/>
          <a:lstStyle>
            <a:lvl1pPr>
              <a:defRPr kumimoji="1" sz="3200" b="1">
                <a:solidFill>
                  <a:srgbClr val="360207"/>
                </a:solidFill>
                <a:latin typeface="Tahoma" panose="020B0604030504040204" pitchFamily="34" charset="0"/>
                <a:ea typeface="宋体" panose="02010600030101010101" pitchFamily="2" charset="-122"/>
              </a:defRPr>
            </a:lvl1pPr>
            <a:lvl2pPr marL="742950" indent="-285750">
              <a:defRPr kumimoji="1" sz="3200" b="1">
                <a:solidFill>
                  <a:srgbClr val="360207"/>
                </a:solidFill>
                <a:latin typeface="Tahoma" panose="020B0604030504040204" pitchFamily="34" charset="0"/>
                <a:ea typeface="宋体" panose="02010600030101010101" pitchFamily="2" charset="-122"/>
              </a:defRPr>
            </a:lvl2pPr>
            <a:lvl3pPr marL="1143000" indent="-228600">
              <a:defRPr kumimoji="1" sz="3200" b="1">
                <a:solidFill>
                  <a:srgbClr val="360207"/>
                </a:solidFill>
                <a:latin typeface="Tahoma" panose="020B0604030504040204" pitchFamily="34" charset="0"/>
                <a:ea typeface="宋体" panose="02010600030101010101" pitchFamily="2" charset="-122"/>
              </a:defRPr>
            </a:lvl3pPr>
            <a:lvl4pPr marL="1600200" indent="-228600">
              <a:defRPr kumimoji="1" sz="3200" b="1">
                <a:solidFill>
                  <a:srgbClr val="360207"/>
                </a:solidFill>
                <a:latin typeface="Tahoma" panose="020B0604030504040204" pitchFamily="34" charset="0"/>
                <a:ea typeface="宋体" panose="02010600030101010101" pitchFamily="2" charset="-122"/>
              </a:defRPr>
            </a:lvl4pPr>
            <a:lvl5pPr marL="2057400" indent="-228600">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3200" b="1">
                <a:solidFill>
                  <a:srgbClr val="360207"/>
                </a:solidFill>
                <a:latin typeface="Tahoma" panose="020B0604030504040204" pitchFamily="34" charset="0"/>
                <a:ea typeface="宋体" panose="02010600030101010101" pitchFamily="2" charset="-122"/>
              </a:defRPr>
            </a:lvl9pPr>
          </a:lstStyle>
          <a:p>
            <a:fld id="{A5D51D44-F4F0-8D4E-B86C-3FAFECC472DE}" type="slidenum">
              <a:rPr lang="en-US" altLang="zh-CN" sz="1200" b="0" smtClean="0">
                <a:solidFill>
                  <a:schemeClr val="tx1"/>
                </a:solidFill>
                <a:latin typeface="Times New Roman" panose="02020603050405020304" pitchFamily="18" charset="0"/>
              </a:rPr>
              <a:pPr/>
              <a:t>8</a:t>
            </a:fld>
            <a:endParaRPr lang="en-US" altLang="zh-CN" sz="1200" b="0">
              <a:solidFill>
                <a:schemeClr val="tx1"/>
              </a:solidFill>
              <a:latin typeface="Times New Roman" panose="02020603050405020304" pitchFamily="18" charset="0"/>
            </a:endParaRPr>
          </a:p>
        </p:txBody>
      </p:sp>
      <p:sp>
        <p:nvSpPr>
          <p:cNvPr id="10243" name="Rectangle 2">
            <a:extLst>
              <a:ext uri="{FF2B5EF4-FFF2-40B4-BE49-F238E27FC236}">
                <a16:creationId xmlns:a16="http://schemas.microsoft.com/office/drawing/2014/main" id="{A7869AFA-C703-C241-A9E5-AB90F807834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7B505B6D-D004-B54A-BDD5-9AB8E508FDF2}"/>
              </a:ext>
            </a:extLst>
          </p:cNvPr>
          <p:cNvSpPr>
            <a:spLocks noGrp="1" noChangeArrowheads="1"/>
          </p:cNvSpPr>
          <p:nvPr>
            <p:ph type="body" idx="1"/>
          </p:nvPr>
        </p:nvSpPr>
        <p:spPr>
          <a:xfrm>
            <a:off x="914400" y="4343400"/>
            <a:ext cx="5029200" cy="4114800"/>
          </a:xfrm>
          <a:noFill/>
        </p:spPr>
        <p:txBody>
          <a:bodyPr/>
          <a:lstStyle/>
          <a:p>
            <a:pPr eaLnBrk="1" hangingPunct="1"/>
            <a:endParaRPr lang="zh-CN" altLang="zh-CN"/>
          </a:p>
        </p:txBody>
      </p:sp>
    </p:spTree>
    <p:extLst>
      <p:ext uri="{BB962C8B-B14F-4D97-AF65-F5344CB8AC3E}">
        <p14:creationId xmlns:p14="http://schemas.microsoft.com/office/powerpoint/2010/main" val="383577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40620BC3-7C1D-6842-ABBE-CBDDE838F5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fld id="{FF6CB41F-59C0-1849-957E-72DE0EAE3A63}" type="slidenum">
              <a:rPr altLang="zh-CN" sz="1200" b="0" smtClean="0">
                <a:ea typeface="仿宋_GB2312" pitchFamily="49" charset="-122"/>
              </a:rPr>
              <a:pPr/>
              <a:t>31</a:t>
            </a:fld>
            <a:endParaRPr lang="en-US" altLang="zh-CN" sz="1200" b="0">
              <a:ea typeface="仿宋_GB2312" pitchFamily="49" charset="-122"/>
            </a:endParaRPr>
          </a:p>
        </p:txBody>
      </p:sp>
      <p:sp>
        <p:nvSpPr>
          <p:cNvPr id="46083" name="Rectangle 2">
            <a:extLst>
              <a:ext uri="{FF2B5EF4-FFF2-40B4-BE49-F238E27FC236}">
                <a16:creationId xmlns:a16="http://schemas.microsoft.com/office/drawing/2014/main" id="{4493369A-CA47-E54D-99DF-398D626B17D6}"/>
              </a:ext>
            </a:extLst>
          </p:cNvPr>
          <p:cNvSpPr>
            <a:spLocks noGrp="1" noRot="1" noChangeAspect="1" noChangeArrowheads="1" noTextEdit="1"/>
          </p:cNvSpPr>
          <p:nvPr>
            <p:ph type="sldImg" idx="4294967295"/>
          </p:nvPr>
        </p:nvSpPr>
        <p:spPr>
          <a:xfrm>
            <a:off x="765175" y="384175"/>
            <a:ext cx="5514975" cy="4137025"/>
          </a:xfrm>
          <a:ln/>
        </p:spPr>
      </p:sp>
      <p:sp>
        <p:nvSpPr>
          <p:cNvPr id="46084" name="Rectangle 3">
            <a:extLst>
              <a:ext uri="{FF2B5EF4-FFF2-40B4-BE49-F238E27FC236}">
                <a16:creationId xmlns:a16="http://schemas.microsoft.com/office/drawing/2014/main" id="{6927C9BB-443B-8843-A748-FA9B86216870}"/>
              </a:ext>
            </a:extLst>
          </p:cNvPr>
          <p:cNvSpPr>
            <a:spLocks noGrp="1" noChangeArrowheads="1"/>
          </p:cNvSpPr>
          <p:nvPr>
            <p:ph type="body" idx="4294967295"/>
          </p:nvPr>
        </p:nvSpPr>
        <p:spPr/>
        <p:txBody>
          <a:bodyPr/>
          <a:lstStyle/>
          <a:p>
            <a:endParaRPr lang="zh-CN" altLang="zh-CN">
              <a:ea typeface="仿宋_GB2312" pitchFamily="49"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CA853F06-BD3B-2347-B559-0994DF3CE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fld id="{49DAA9BB-EC15-B043-BD17-D4275DB796C6}" type="slidenum">
              <a:rPr altLang="zh-CN" sz="1200" b="0" smtClean="0">
                <a:ea typeface="仿宋_GB2312" pitchFamily="49" charset="-122"/>
              </a:rPr>
              <a:pPr/>
              <a:t>33</a:t>
            </a:fld>
            <a:endParaRPr lang="en-US" altLang="zh-CN" sz="1200" b="0">
              <a:ea typeface="仿宋_GB2312" pitchFamily="49" charset="-122"/>
            </a:endParaRPr>
          </a:p>
        </p:txBody>
      </p:sp>
      <p:sp>
        <p:nvSpPr>
          <p:cNvPr id="49155" name="Rectangle 2">
            <a:extLst>
              <a:ext uri="{FF2B5EF4-FFF2-40B4-BE49-F238E27FC236}">
                <a16:creationId xmlns:a16="http://schemas.microsoft.com/office/drawing/2014/main" id="{94993F9F-DCD4-8245-B1DA-AF5BBE676B24}"/>
              </a:ext>
            </a:extLst>
          </p:cNvPr>
          <p:cNvSpPr>
            <a:spLocks noGrp="1" noRot="1" noChangeAspect="1" noChangeArrowheads="1" noTextEdit="1"/>
          </p:cNvSpPr>
          <p:nvPr>
            <p:ph type="sldImg" idx="4294967295"/>
          </p:nvPr>
        </p:nvSpPr>
        <p:spPr>
          <a:xfrm>
            <a:off x="765175" y="384175"/>
            <a:ext cx="5514975" cy="4137025"/>
          </a:xfrm>
          <a:ln/>
        </p:spPr>
      </p:sp>
      <p:sp>
        <p:nvSpPr>
          <p:cNvPr id="49156" name="Rectangle 3">
            <a:extLst>
              <a:ext uri="{FF2B5EF4-FFF2-40B4-BE49-F238E27FC236}">
                <a16:creationId xmlns:a16="http://schemas.microsoft.com/office/drawing/2014/main" id="{F14813EC-EE10-0E41-B24D-A46C8587BB95}"/>
              </a:ext>
            </a:extLst>
          </p:cNvPr>
          <p:cNvSpPr>
            <a:spLocks noGrp="1" noChangeArrowheads="1"/>
          </p:cNvSpPr>
          <p:nvPr>
            <p:ph type="body" idx="4294967295"/>
          </p:nvPr>
        </p:nvSpPr>
        <p:spPr/>
        <p:txBody>
          <a:bodyPr/>
          <a:lstStyle/>
          <a:p>
            <a:endParaRPr lang="zh-CN" altLang="zh-CN">
              <a:ea typeface="仿宋_GB2312"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直接连接符 9">
            <a:extLst>
              <a:ext uri="{FF2B5EF4-FFF2-40B4-BE49-F238E27FC236}">
                <a16:creationId xmlns:a16="http://schemas.microsoft.com/office/drawing/2014/main" id="{6D28C6E3-EF4D-D74A-8CB4-6A226DBCF1D5}"/>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矩形 15">
            <a:extLst>
              <a:ext uri="{FF2B5EF4-FFF2-40B4-BE49-F238E27FC236}">
                <a16:creationId xmlns:a16="http://schemas.microsoft.com/office/drawing/2014/main" id="{2C966E1A-BFA2-A44E-8775-86542D57DD63}"/>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6" name="矩形 16">
            <a:extLst>
              <a:ext uri="{FF2B5EF4-FFF2-40B4-BE49-F238E27FC236}">
                <a16:creationId xmlns:a16="http://schemas.microsoft.com/office/drawing/2014/main" id="{13551C4F-707C-0741-A63E-113C5D0C326F}"/>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7" name="组合 17">
            <a:extLst>
              <a:ext uri="{FF2B5EF4-FFF2-40B4-BE49-F238E27FC236}">
                <a16:creationId xmlns:a16="http://schemas.microsoft.com/office/drawing/2014/main" id="{04DA72EB-4C71-EB46-8C56-28C4EA870B29}"/>
              </a:ext>
            </a:extLst>
          </p:cNvPr>
          <p:cNvGrpSpPr/>
          <p:nvPr userDrawn="1"/>
        </p:nvGrpSpPr>
        <p:grpSpPr>
          <a:xfrm>
            <a:off x="115637" y="404664"/>
            <a:ext cx="617410" cy="174607"/>
            <a:chOff x="384175" y="480608"/>
            <a:chExt cx="348872" cy="98663"/>
          </a:xfrm>
          <a:solidFill>
            <a:srgbClr val="76AEDD"/>
          </a:solidFill>
        </p:grpSpPr>
        <p:sp>
          <p:nvSpPr>
            <p:cNvPr id="8" name="等腰三角形 18">
              <a:hlinkClick r:id="" action="ppaction://hlinkshowjump?jump=previousslide"/>
              <a:extLst>
                <a:ext uri="{FF2B5EF4-FFF2-40B4-BE49-F238E27FC236}">
                  <a16:creationId xmlns:a16="http://schemas.microsoft.com/office/drawing/2014/main" id="{8AA9C123-8651-CE46-9233-0094E5F203B2}"/>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1" name="等腰三角形 19">
              <a:hlinkClick r:id="" action="ppaction://hlinkshowjump?jump=previousslide"/>
              <a:extLst>
                <a:ext uri="{FF2B5EF4-FFF2-40B4-BE49-F238E27FC236}">
                  <a16:creationId xmlns:a16="http://schemas.microsoft.com/office/drawing/2014/main" id="{57BC2B75-B567-AF47-926F-2A011391D7B7}"/>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2" name="等腰三角形 20">
              <a:hlinkClick r:id="" action="ppaction://hlinkshowjump?jump=previousslide"/>
              <a:extLst>
                <a:ext uri="{FF2B5EF4-FFF2-40B4-BE49-F238E27FC236}">
                  <a16:creationId xmlns:a16="http://schemas.microsoft.com/office/drawing/2014/main" id="{6FD4D32D-19B0-2946-A4A4-9D60C75E3783}"/>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标题 1"/>
          <p:cNvSpPr>
            <a:spLocks noGrp="1"/>
          </p:cNvSpPr>
          <p:nvPr>
            <p:ph type="title"/>
          </p:nvPr>
        </p:nvSpPr>
        <p:spPr>
          <a:xfrm>
            <a:off x="844171" y="235957"/>
            <a:ext cx="6400800" cy="456739"/>
          </a:xfrm>
        </p:spPr>
        <p:txBody>
          <a:bodyPr/>
          <a:lstStyle/>
          <a:p>
            <a:r>
              <a:rPr lang="zh-CN" altLang="en-US" noProof="1"/>
              <a:t>单击此处编辑母版标题样式</a:t>
            </a:r>
          </a:p>
        </p:txBody>
      </p:sp>
      <p:sp>
        <p:nvSpPr>
          <p:cNvPr id="10" name="内容占位符 2"/>
          <p:cNvSpPr>
            <a:spLocks noGrp="1"/>
          </p:cNvSpPr>
          <p:nvPr>
            <p:ph idx="1"/>
          </p:nvPr>
        </p:nvSpPr>
        <p:spPr>
          <a:xfrm>
            <a:off x="496888" y="1116013"/>
            <a:ext cx="8251825" cy="5472112"/>
          </a:xfrm>
        </p:spPr>
        <p:txBody>
          <a:bodyPr/>
          <a:lstStyle/>
          <a:p>
            <a:pPr lvl="0"/>
            <a:r>
              <a:rPr lang="zh-CN" altLang="en-US" noProof="1"/>
              <a:t>编辑母版文本样式</a:t>
            </a:r>
          </a:p>
          <a:p>
            <a:pPr lvl="1"/>
            <a:r>
              <a:rPr lang="zh-CN" altLang="en-US" noProof="1"/>
              <a:t>第二级</a:t>
            </a:r>
          </a:p>
        </p:txBody>
      </p:sp>
    </p:spTree>
    <p:extLst>
      <p:ext uri="{BB962C8B-B14F-4D97-AF65-F5344CB8AC3E}">
        <p14:creationId xmlns:p14="http://schemas.microsoft.com/office/powerpoint/2010/main" val="277279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FDB95C17-AFA9-F741-BD8F-6701CBC93F3B}"/>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4" name="矩形 15">
            <a:extLst>
              <a:ext uri="{FF2B5EF4-FFF2-40B4-BE49-F238E27FC236}">
                <a16:creationId xmlns:a16="http://schemas.microsoft.com/office/drawing/2014/main" id="{DB3EF9E8-9452-AA42-8B97-5CD345601D5A}"/>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5" name="组合 16">
            <a:extLst>
              <a:ext uri="{FF2B5EF4-FFF2-40B4-BE49-F238E27FC236}">
                <a16:creationId xmlns:a16="http://schemas.microsoft.com/office/drawing/2014/main" id="{4CBADAEA-EDFC-EF4F-817F-F8F6195812EA}"/>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5BDB1AF7-544F-EB4E-BC0E-65A1ED65B548}"/>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AC4D8365-5C80-AD4D-AC0B-03475606FAAB}"/>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AB938790-AAF9-8D45-B13E-A2EA775EC2B3}"/>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8B45B552-E463-AF4E-A91F-2BB864831F5B}"/>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6922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rgbClr val="000000"/>
        </a:solidFill>
        <a:effectLst/>
      </p:bgPr>
    </p:bg>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5A9BA91D-E2D3-A040-A7F8-BF2D2F41187E}"/>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02159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F43B82B0-1213-964B-A902-8E620485DF3C}"/>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5" name="矩形 15">
            <a:extLst>
              <a:ext uri="{FF2B5EF4-FFF2-40B4-BE49-F238E27FC236}">
                <a16:creationId xmlns:a16="http://schemas.microsoft.com/office/drawing/2014/main" id="{6CB848EC-2E19-4047-AF7C-0FD6EB70083F}"/>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6" name="组合 16">
            <a:extLst>
              <a:ext uri="{FF2B5EF4-FFF2-40B4-BE49-F238E27FC236}">
                <a16:creationId xmlns:a16="http://schemas.microsoft.com/office/drawing/2014/main" id="{A41A41D2-9246-B149-BFB2-0F925844EBFA}"/>
              </a:ext>
            </a:extLst>
          </p:cNvPr>
          <p:cNvGrpSpPr/>
          <p:nvPr userDrawn="1"/>
        </p:nvGrpSpPr>
        <p:grpSpPr>
          <a:xfrm>
            <a:off x="115637" y="404664"/>
            <a:ext cx="617410" cy="174607"/>
            <a:chOff x="384175" y="480608"/>
            <a:chExt cx="348872" cy="98663"/>
          </a:xfrm>
          <a:solidFill>
            <a:srgbClr val="76AEDD"/>
          </a:solidFill>
        </p:grpSpPr>
        <p:sp>
          <p:nvSpPr>
            <p:cNvPr id="7" name="等腰三角形 17">
              <a:hlinkClick r:id="" action="ppaction://hlinkshowjump?jump=previousslide"/>
              <a:extLst>
                <a:ext uri="{FF2B5EF4-FFF2-40B4-BE49-F238E27FC236}">
                  <a16:creationId xmlns:a16="http://schemas.microsoft.com/office/drawing/2014/main" id="{C6EC0801-5201-B74B-AE40-2EB5E16B948D}"/>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8">
              <a:hlinkClick r:id="" action="ppaction://hlinkshowjump?jump=previousslide"/>
              <a:extLst>
                <a:ext uri="{FF2B5EF4-FFF2-40B4-BE49-F238E27FC236}">
                  <a16:creationId xmlns:a16="http://schemas.microsoft.com/office/drawing/2014/main" id="{360AF1D8-7C75-7344-A87E-57E5C110F587}"/>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9" name="等腰三角形 19">
              <a:hlinkClick r:id="" action="ppaction://hlinkshowjump?jump=previousslide"/>
              <a:extLst>
                <a:ext uri="{FF2B5EF4-FFF2-40B4-BE49-F238E27FC236}">
                  <a16:creationId xmlns:a16="http://schemas.microsoft.com/office/drawing/2014/main" id="{F74339C9-386D-E145-B342-B50FB67E3239}"/>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2" name="标题 1"/>
          <p:cNvSpPr>
            <a:spLocks noGrp="1"/>
          </p:cNvSpPr>
          <p:nvPr>
            <p:ph type="title"/>
          </p:nvPr>
        </p:nvSpPr>
        <p:spPr>
          <a:xfrm>
            <a:off x="844171" y="235957"/>
            <a:ext cx="6400800" cy="456739"/>
          </a:xfr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编辑母版文本样式</a:t>
            </a:r>
          </a:p>
          <a:p>
            <a:pPr lvl="1"/>
            <a:r>
              <a:rPr lang="zh-CN" altLang="en-US" noProof="1"/>
              <a:t>第二级</a:t>
            </a:r>
          </a:p>
        </p:txBody>
      </p:sp>
    </p:spTree>
    <p:extLst>
      <p:ext uri="{BB962C8B-B14F-4D97-AF65-F5344CB8AC3E}">
        <p14:creationId xmlns:p14="http://schemas.microsoft.com/office/powerpoint/2010/main" val="93562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矩形 14">
            <a:extLst>
              <a:ext uri="{FF2B5EF4-FFF2-40B4-BE49-F238E27FC236}">
                <a16:creationId xmlns:a16="http://schemas.microsoft.com/office/drawing/2014/main" id="{E95D0724-C029-C24F-B04C-471D924B2363}"/>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4" name="矩形 15">
            <a:extLst>
              <a:ext uri="{FF2B5EF4-FFF2-40B4-BE49-F238E27FC236}">
                <a16:creationId xmlns:a16="http://schemas.microsoft.com/office/drawing/2014/main" id="{88FC778F-032F-CF4D-8B16-D6BA026F530D}"/>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5" name="组合 16">
            <a:extLst>
              <a:ext uri="{FF2B5EF4-FFF2-40B4-BE49-F238E27FC236}">
                <a16:creationId xmlns:a16="http://schemas.microsoft.com/office/drawing/2014/main" id="{14AF36BB-A2F0-6245-A29F-C86CF8C548F2}"/>
              </a:ext>
            </a:extLst>
          </p:cNvPr>
          <p:cNvGrpSpPr/>
          <p:nvPr userDrawn="1"/>
        </p:nvGrpSpPr>
        <p:grpSpPr>
          <a:xfrm>
            <a:off x="115637" y="404664"/>
            <a:ext cx="617410" cy="174607"/>
            <a:chOff x="384175" y="480608"/>
            <a:chExt cx="348872" cy="98663"/>
          </a:xfrm>
          <a:solidFill>
            <a:srgbClr val="76AEDD"/>
          </a:solidFill>
        </p:grpSpPr>
        <p:sp>
          <p:nvSpPr>
            <p:cNvPr id="6" name="等腰三角形 17">
              <a:hlinkClick r:id="" action="ppaction://hlinkshowjump?jump=previousslide"/>
              <a:extLst>
                <a:ext uri="{FF2B5EF4-FFF2-40B4-BE49-F238E27FC236}">
                  <a16:creationId xmlns:a16="http://schemas.microsoft.com/office/drawing/2014/main" id="{FFE44A63-EB8B-974D-8D28-6C06CE5FABE6}"/>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7" name="等腰三角形 18">
              <a:hlinkClick r:id="" action="ppaction://hlinkshowjump?jump=previousslide"/>
              <a:extLst>
                <a:ext uri="{FF2B5EF4-FFF2-40B4-BE49-F238E27FC236}">
                  <a16:creationId xmlns:a16="http://schemas.microsoft.com/office/drawing/2014/main" id="{F82C02F7-1DFA-4345-944C-AF38F03D69AB}"/>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9">
              <a:hlinkClick r:id="" action="ppaction://hlinkshowjump?jump=previousslide"/>
              <a:extLst>
                <a:ext uri="{FF2B5EF4-FFF2-40B4-BE49-F238E27FC236}">
                  <a16:creationId xmlns:a16="http://schemas.microsoft.com/office/drawing/2014/main" id="{ECFF966D-BA45-4846-BEEC-732B7B217A9D}"/>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9" name="直接连接符 9">
            <a:extLst>
              <a:ext uri="{FF2B5EF4-FFF2-40B4-BE49-F238E27FC236}">
                <a16:creationId xmlns:a16="http://schemas.microsoft.com/office/drawing/2014/main" id="{6C30D125-FE27-6647-A6CB-8F1AAA1827D9}"/>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100867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074298FB-F9AD-6149-BA22-80F30A9BA693}"/>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5" name="矩形 15">
            <a:extLst>
              <a:ext uri="{FF2B5EF4-FFF2-40B4-BE49-F238E27FC236}">
                <a16:creationId xmlns:a16="http://schemas.microsoft.com/office/drawing/2014/main" id="{AC3D02A5-D37C-6547-955C-56F3738D7F0F}"/>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6" name="组合 16">
            <a:extLst>
              <a:ext uri="{FF2B5EF4-FFF2-40B4-BE49-F238E27FC236}">
                <a16:creationId xmlns:a16="http://schemas.microsoft.com/office/drawing/2014/main" id="{ABF534AF-B92E-B54B-AFEE-36269C6443D2}"/>
              </a:ext>
            </a:extLst>
          </p:cNvPr>
          <p:cNvGrpSpPr/>
          <p:nvPr userDrawn="1"/>
        </p:nvGrpSpPr>
        <p:grpSpPr>
          <a:xfrm>
            <a:off x="115637" y="404664"/>
            <a:ext cx="617410" cy="174607"/>
            <a:chOff x="384175" y="480608"/>
            <a:chExt cx="348872" cy="98663"/>
          </a:xfrm>
          <a:solidFill>
            <a:srgbClr val="76AEDD"/>
          </a:solidFill>
        </p:grpSpPr>
        <p:sp>
          <p:nvSpPr>
            <p:cNvPr id="7" name="等腰三角形 17">
              <a:hlinkClick r:id="" action="ppaction://hlinkshowjump?jump=previousslide"/>
              <a:extLst>
                <a:ext uri="{FF2B5EF4-FFF2-40B4-BE49-F238E27FC236}">
                  <a16:creationId xmlns:a16="http://schemas.microsoft.com/office/drawing/2014/main" id="{558D5477-24D1-CE4B-BDBB-4A61C4FA4143}"/>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8">
              <a:hlinkClick r:id="" action="ppaction://hlinkshowjump?jump=previousslide"/>
              <a:extLst>
                <a:ext uri="{FF2B5EF4-FFF2-40B4-BE49-F238E27FC236}">
                  <a16:creationId xmlns:a16="http://schemas.microsoft.com/office/drawing/2014/main" id="{93C81D2D-DB7B-1642-9291-662543FF63ED}"/>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9" name="等腰三角形 19">
              <a:hlinkClick r:id="" action="ppaction://hlinkshowjump?jump=previousslide"/>
              <a:extLst>
                <a:ext uri="{FF2B5EF4-FFF2-40B4-BE49-F238E27FC236}">
                  <a16:creationId xmlns:a16="http://schemas.microsoft.com/office/drawing/2014/main" id="{AFDBB616-0818-D945-93B3-9C2D341C52A8}"/>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17" name="标题 1"/>
          <p:cNvSpPr>
            <a:spLocks noGrp="1"/>
          </p:cNvSpPr>
          <p:nvPr>
            <p:ph type="title"/>
          </p:nvPr>
        </p:nvSpPr>
        <p:spPr>
          <a:xfrm>
            <a:off x="844171" y="235957"/>
            <a:ext cx="6400800" cy="456739"/>
          </a:xfrm>
        </p:spPr>
        <p:txBody>
          <a:bodyPr/>
          <a:lstStyle/>
          <a:p>
            <a:r>
              <a:rPr lang="zh-CN" altLang="en-US" noProof="1"/>
              <a:t>单击此处编辑母版标题样式</a:t>
            </a:r>
          </a:p>
        </p:txBody>
      </p:sp>
      <p:sp>
        <p:nvSpPr>
          <p:cNvPr id="18" name="内容占位符 2"/>
          <p:cNvSpPr>
            <a:spLocks noGrp="1"/>
          </p:cNvSpPr>
          <p:nvPr>
            <p:ph idx="1"/>
          </p:nvPr>
        </p:nvSpPr>
        <p:spPr>
          <a:xfrm>
            <a:off x="496888" y="1116013"/>
            <a:ext cx="8251825" cy="5472112"/>
          </a:xfrm>
        </p:spPr>
        <p:txBody>
          <a:bodyPr/>
          <a:lstStyle/>
          <a:p>
            <a:pPr lvl="0"/>
            <a:r>
              <a:rPr lang="zh-CN" altLang="en-US" noProof="1"/>
              <a:t>编辑母版文本样式</a:t>
            </a:r>
          </a:p>
          <a:p>
            <a:pPr lvl="1"/>
            <a:r>
              <a:rPr lang="zh-CN" altLang="en-US" noProof="1"/>
              <a:t>第二级</a:t>
            </a:r>
          </a:p>
        </p:txBody>
      </p:sp>
    </p:spTree>
    <p:extLst>
      <p:ext uri="{BB962C8B-B14F-4D97-AF65-F5344CB8AC3E}">
        <p14:creationId xmlns:p14="http://schemas.microsoft.com/office/powerpoint/2010/main" val="76437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49288" y="609600"/>
            <a:ext cx="7983537" cy="556577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91812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6C7802A4-D85D-6744-A72A-FAF0CAA1460D}"/>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46674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1_空白">
    <p:bg>
      <p:bgPr>
        <a:solidFill>
          <a:srgbClr val="000000"/>
        </a:solidFill>
        <a:effectLst/>
      </p:bgPr>
    </p:bg>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E6E30C8B-58E1-8147-9F1D-006FEC10FB25}"/>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39576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 name="直接连接符 9">
            <a:extLst>
              <a:ext uri="{FF2B5EF4-FFF2-40B4-BE49-F238E27FC236}">
                <a16:creationId xmlns:a16="http://schemas.microsoft.com/office/drawing/2014/main" id="{A933649E-FFAF-8E4E-819F-9AC187F9BD09}"/>
              </a:ext>
            </a:extLst>
          </p:cNvPr>
          <p:cNvSpPr>
            <a:spLocks noChangeShapeType="1"/>
          </p:cNvSpPr>
          <p:nvPr userDrawn="1"/>
        </p:nv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7862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AF01F102-3638-7C4D-8FE8-C842EE24F41E}"/>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5" name="矩形 15">
            <a:extLst>
              <a:ext uri="{FF2B5EF4-FFF2-40B4-BE49-F238E27FC236}">
                <a16:creationId xmlns:a16="http://schemas.microsoft.com/office/drawing/2014/main" id="{A5038069-01F6-8848-910A-696C690A9F44}"/>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6" name="组合 16">
            <a:extLst>
              <a:ext uri="{FF2B5EF4-FFF2-40B4-BE49-F238E27FC236}">
                <a16:creationId xmlns:a16="http://schemas.microsoft.com/office/drawing/2014/main" id="{A61F9286-C6B0-5148-B492-04643639D45D}"/>
              </a:ext>
            </a:extLst>
          </p:cNvPr>
          <p:cNvGrpSpPr/>
          <p:nvPr userDrawn="1"/>
        </p:nvGrpSpPr>
        <p:grpSpPr>
          <a:xfrm>
            <a:off x="115637" y="404664"/>
            <a:ext cx="617410" cy="174607"/>
            <a:chOff x="384175" y="480608"/>
            <a:chExt cx="348872" cy="98663"/>
          </a:xfrm>
          <a:solidFill>
            <a:srgbClr val="76AEDD"/>
          </a:solidFill>
        </p:grpSpPr>
        <p:sp>
          <p:nvSpPr>
            <p:cNvPr id="7" name="等腰三角形 17">
              <a:hlinkClick r:id="" action="ppaction://hlinkshowjump?jump=previousslide"/>
              <a:extLst>
                <a:ext uri="{FF2B5EF4-FFF2-40B4-BE49-F238E27FC236}">
                  <a16:creationId xmlns:a16="http://schemas.microsoft.com/office/drawing/2014/main" id="{5155E830-6882-0749-8F63-FBF9E1D6C555}"/>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8" name="等腰三角形 18">
              <a:hlinkClick r:id="" action="ppaction://hlinkshowjump?jump=previousslide"/>
              <a:extLst>
                <a:ext uri="{FF2B5EF4-FFF2-40B4-BE49-F238E27FC236}">
                  <a16:creationId xmlns:a16="http://schemas.microsoft.com/office/drawing/2014/main" id="{58BD0C79-6A3B-3C43-B72D-F5B68523988E}"/>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9" name="等腰三角形 19">
              <a:hlinkClick r:id="" action="ppaction://hlinkshowjump?jump=previousslide"/>
              <a:extLst>
                <a:ext uri="{FF2B5EF4-FFF2-40B4-BE49-F238E27FC236}">
                  <a16:creationId xmlns:a16="http://schemas.microsoft.com/office/drawing/2014/main" id="{B7EA2564-3733-2C40-8A41-74991A42A80F}"/>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2" name="标题 1"/>
          <p:cNvSpPr>
            <a:spLocks noGrp="1"/>
          </p:cNvSpPr>
          <p:nvPr>
            <p:ph type="title"/>
          </p:nvPr>
        </p:nvSpPr>
        <p:spPr>
          <a:xfrm>
            <a:off x="844171" y="235957"/>
            <a:ext cx="6400800" cy="456739"/>
          </a:xfr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编辑母版文本样式</a:t>
            </a:r>
          </a:p>
          <a:p>
            <a:pPr lvl="1"/>
            <a:r>
              <a:rPr lang="zh-CN" altLang="en-US" noProof="1"/>
              <a:t>第二级</a:t>
            </a:r>
          </a:p>
        </p:txBody>
      </p:sp>
    </p:spTree>
    <p:extLst>
      <p:ext uri="{BB962C8B-B14F-4D97-AF65-F5344CB8AC3E}">
        <p14:creationId xmlns:p14="http://schemas.microsoft.com/office/powerpoint/2010/main" val="83842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763627F7-4B7B-CA4A-959C-FF847CF975F3}"/>
              </a:ext>
            </a:extLst>
          </p:cNvPr>
          <p:cNvSpPr>
            <a:spLocks noGrp="1" noChangeArrowheads="1"/>
          </p:cNvSpPr>
          <p:nvPr>
            <p:ph type="body" idx="4294967295"/>
          </p:nvPr>
        </p:nvSpPr>
        <p:spPr bwMode="auto">
          <a:xfrm>
            <a:off x="496888" y="1116013"/>
            <a:ext cx="82518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p:txBody>
      </p:sp>
      <p:cxnSp>
        <p:nvCxnSpPr>
          <p:cNvPr id="1027" name="直接连接符 9">
            <a:extLst>
              <a:ext uri="{FF2B5EF4-FFF2-40B4-BE49-F238E27FC236}">
                <a16:creationId xmlns:a16="http://schemas.microsoft.com/office/drawing/2014/main" id="{6A6C410F-8BA0-7446-BFD2-03CC1110BE51}"/>
              </a:ext>
            </a:extLst>
          </p:cNvPr>
          <p:cNvCxnSpPr>
            <a:cxnSpLocks noChangeShapeType="1"/>
          </p:cNvCxnSpPr>
          <p:nvPr userDrawn="1"/>
        </p:nvCxn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0" name="矩形 9">
            <a:extLst>
              <a:ext uri="{FF2B5EF4-FFF2-40B4-BE49-F238E27FC236}">
                <a16:creationId xmlns:a16="http://schemas.microsoft.com/office/drawing/2014/main" id="{AC220502-2311-4D45-B665-76F77B62151E}"/>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11" name="矩形 10">
            <a:extLst>
              <a:ext uri="{FF2B5EF4-FFF2-40B4-BE49-F238E27FC236}">
                <a16:creationId xmlns:a16="http://schemas.microsoft.com/office/drawing/2014/main" id="{D59E3704-B79B-407A-9A80-08E3C8B9AD53}"/>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2" name="组合 1">
            <a:extLst>
              <a:ext uri="{FF2B5EF4-FFF2-40B4-BE49-F238E27FC236}">
                <a16:creationId xmlns:a16="http://schemas.microsoft.com/office/drawing/2014/main" id="{87F1B0D1-AC88-4A8D-9E68-CB3167B6EA94}"/>
              </a:ext>
            </a:extLst>
          </p:cNvPr>
          <p:cNvGrpSpPr/>
          <p:nvPr userDrawn="1"/>
        </p:nvGrpSpPr>
        <p:grpSpPr>
          <a:xfrm>
            <a:off x="115637" y="404664"/>
            <a:ext cx="617410" cy="174607"/>
            <a:chOff x="384175" y="480608"/>
            <a:chExt cx="348872" cy="98663"/>
          </a:xfrm>
          <a:solidFill>
            <a:srgbClr val="76AEDD"/>
          </a:solidFill>
        </p:grpSpPr>
        <p:sp>
          <p:nvSpPr>
            <p:cNvPr id="12" name="等腰三角形 11">
              <a:hlinkClick r:id="" action="ppaction://hlinkshowjump?jump=previousslide"/>
              <a:extLst>
                <a:ext uri="{FF2B5EF4-FFF2-40B4-BE49-F238E27FC236}">
                  <a16:creationId xmlns:a16="http://schemas.microsoft.com/office/drawing/2014/main" id="{4C4FE1E5-D656-4B3F-A474-432F871DDDD5}"/>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3" name="等腰三角形 12">
              <a:hlinkClick r:id="" action="ppaction://hlinkshowjump?jump=previousslide"/>
              <a:extLst>
                <a:ext uri="{FF2B5EF4-FFF2-40B4-BE49-F238E27FC236}">
                  <a16:creationId xmlns:a16="http://schemas.microsoft.com/office/drawing/2014/main" id="{7278610D-C28C-47FA-8631-CBD25F5E9008}"/>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4" name="等腰三角形 13">
              <a:hlinkClick r:id="" action="ppaction://hlinkshowjump?jump=previousslide"/>
              <a:extLst>
                <a:ext uri="{FF2B5EF4-FFF2-40B4-BE49-F238E27FC236}">
                  <a16:creationId xmlns:a16="http://schemas.microsoft.com/office/drawing/2014/main" id="{856015C0-A734-4C67-92D4-59D42C97DD24}"/>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1031" name="Rectangle 2">
            <a:extLst>
              <a:ext uri="{FF2B5EF4-FFF2-40B4-BE49-F238E27FC236}">
                <a16:creationId xmlns:a16="http://schemas.microsoft.com/office/drawing/2014/main" id="{060AA18A-B209-964A-8A76-F2EF42043757}"/>
              </a:ext>
            </a:extLst>
          </p:cNvPr>
          <p:cNvSpPr>
            <a:spLocks noGrp="1" noChangeArrowheads="1"/>
          </p:cNvSpPr>
          <p:nvPr>
            <p:ph type="title"/>
          </p:nvPr>
        </p:nvSpPr>
        <p:spPr bwMode="auto">
          <a:xfrm>
            <a:off x="844550" y="2603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noProof="1"/>
              <a:t>单击以编辑</a:t>
            </a:r>
            <a:r>
              <a:rPr lang="zh-TW" altLang="en-US" noProof="1"/>
              <a:t>母版标题样式</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4" r:id="rId5"/>
    <p:sldLayoutId id="2147483809" r:id="rId6"/>
    <p:sldLayoutId id="2147483810" r:id="rId7"/>
  </p:sldLayoutIdLst>
  <p:txStyles>
    <p:titleStyle>
      <a:lvl1pPr algn="l" rtl="0" eaLnBrk="0" fontAlgn="base" hangingPunct="0">
        <a:spcBef>
          <a:spcPct val="0"/>
        </a:spcBef>
        <a:spcAft>
          <a:spcPct val="0"/>
        </a:spcAft>
        <a:defRPr sz="2800">
          <a:solidFill>
            <a:schemeClr val="bg1"/>
          </a:solidFill>
          <a:latin typeface="+mj-lt"/>
          <a:ea typeface="微软雅黑" panose="020B0503020204020204" pitchFamily="34" charset="-122"/>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5pPr>
      <a:lvl6pPr marL="4572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6pPr>
      <a:lvl7pPr marL="9144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7pPr>
      <a:lvl8pPr marL="13716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8pPr>
      <a:lvl9pPr marL="18288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9pPr>
    </p:titleStyle>
    <p:body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D2F16B29-F609-544B-AA49-8F1B687210FA}"/>
              </a:ext>
            </a:extLst>
          </p:cNvPr>
          <p:cNvSpPr>
            <a:spLocks noGrp="1" noChangeArrowheads="1"/>
          </p:cNvSpPr>
          <p:nvPr>
            <p:ph type="body" idx="4294967295"/>
          </p:nvPr>
        </p:nvSpPr>
        <p:spPr bwMode="auto">
          <a:xfrm>
            <a:off x="496888" y="1116013"/>
            <a:ext cx="82518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p:txBody>
      </p:sp>
      <p:cxnSp>
        <p:nvCxnSpPr>
          <p:cNvPr id="2051" name="直接连接符 9">
            <a:extLst>
              <a:ext uri="{FF2B5EF4-FFF2-40B4-BE49-F238E27FC236}">
                <a16:creationId xmlns:a16="http://schemas.microsoft.com/office/drawing/2014/main" id="{CC8BF415-E9C3-9F40-9B97-EC0F3E5B6C0B}"/>
              </a:ext>
            </a:extLst>
          </p:cNvPr>
          <p:cNvCxnSpPr>
            <a:cxnSpLocks noChangeShapeType="1"/>
          </p:cNvCxnSpPr>
          <p:nvPr userDrawn="1"/>
        </p:nvCxnSpPr>
        <p:spPr bwMode="auto">
          <a:xfrm>
            <a:off x="0" y="6357938"/>
            <a:ext cx="9144000" cy="714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0" name="矩形 9">
            <a:extLst>
              <a:ext uri="{FF2B5EF4-FFF2-40B4-BE49-F238E27FC236}">
                <a16:creationId xmlns:a16="http://schemas.microsoft.com/office/drawing/2014/main" id="{9D0FE275-05FB-47D0-BE4E-1B15A89B3C84}"/>
              </a:ext>
            </a:extLst>
          </p:cNvPr>
          <p:cNvSpPr/>
          <p:nvPr userDrawn="1"/>
        </p:nvSpPr>
        <p:spPr>
          <a:xfrm>
            <a:off x="0" y="190500"/>
            <a:ext cx="9144000" cy="536575"/>
          </a:xfrm>
          <a:prstGeom prst="rect">
            <a:avLst/>
          </a:prstGeom>
          <a:solidFill>
            <a:srgbClr val="6C4C8F"/>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sp>
        <p:nvSpPr>
          <p:cNvPr id="11" name="矩形 10">
            <a:extLst>
              <a:ext uri="{FF2B5EF4-FFF2-40B4-BE49-F238E27FC236}">
                <a16:creationId xmlns:a16="http://schemas.microsoft.com/office/drawing/2014/main" id="{EB46A670-D3F7-4E33-89B0-60BFED20574A}"/>
              </a:ext>
            </a:extLst>
          </p:cNvPr>
          <p:cNvSpPr/>
          <p:nvPr userDrawn="1"/>
        </p:nvSpPr>
        <p:spPr>
          <a:xfrm>
            <a:off x="0" y="727075"/>
            <a:ext cx="9144000" cy="714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Font typeface="Arial" panose="020B0604020202020204" pitchFamily="34" charset="0"/>
              <a:buNone/>
              <a:defRPr/>
            </a:pPr>
            <a:endParaRPr lang="zh-CN" altLang="en-US" b="0">
              <a:solidFill>
                <a:srgbClr val="FEFFFF"/>
              </a:solidFill>
            </a:endParaRPr>
          </a:p>
        </p:txBody>
      </p:sp>
      <p:grpSp>
        <p:nvGrpSpPr>
          <p:cNvPr id="2" name="组合 1">
            <a:extLst>
              <a:ext uri="{FF2B5EF4-FFF2-40B4-BE49-F238E27FC236}">
                <a16:creationId xmlns:a16="http://schemas.microsoft.com/office/drawing/2014/main" id="{1A5C1CCA-E581-46CD-83EB-90717A07A9C4}"/>
              </a:ext>
            </a:extLst>
          </p:cNvPr>
          <p:cNvGrpSpPr/>
          <p:nvPr userDrawn="1"/>
        </p:nvGrpSpPr>
        <p:grpSpPr>
          <a:xfrm>
            <a:off x="115637" y="404664"/>
            <a:ext cx="617410" cy="174607"/>
            <a:chOff x="384175" y="480608"/>
            <a:chExt cx="348872" cy="98663"/>
          </a:xfrm>
          <a:solidFill>
            <a:srgbClr val="76AEDD"/>
          </a:solidFill>
        </p:grpSpPr>
        <p:sp>
          <p:nvSpPr>
            <p:cNvPr id="12" name="等腰三角形 11">
              <a:hlinkClick r:id="" action="ppaction://hlinkshowjump?jump=previousslide"/>
              <a:extLst>
                <a:ext uri="{FF2B5EF4-FFF2-40B4-BE49-F238E27FC236}">
                  <a16:creationId xmlns:a16="http://schemas.microsoft.com/office/drawing/2014/main" id="{D19F92E4-327E-42D5-8650-A54436E8C5FD}"/>
                </a:ext>
              </a:extLst>
            </p:cNvPr>
            <p:cNvSpPr/>
            <p:nvPr/>
          </p:nvSpPr>
          <p:spPr>
            <a:xfrm rot="5400000" flipH="1">
              <a:off x="3727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3" name="等腰三角形 12">
              <a:hlinkClick r:id="" action="ppaction://hlinkshowjump?jump=previousslide"/>
              <a:extLst>
                <a:ext uri="{FF2B5EF4-FFF2-40B4-BE49-F238E27FC236}">
                  <a16:creationId xmlns:a16="http://schemas.microsoft.com/office/drawing/2014/main" id="{00592149-47C3-4491-8AA5-2C0973870F77}"/>
                </a:ext>
              </a:extLst>
            </p:cNvPr>
            <p:cNvSpPr/>
            <p:nvPr/>
          </p:nvSpPr>
          <p:spPr>
            <a:xfrm rot="5400000" flipH="1">
              <a:off x="51245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sp>
          <p:nvSpPr>
            <p:cNvPr id="14" name="等腰三角形 13">
              <a:hlinkClick r:id="" action="ppaction://hlinkshowjump?jump=previousslide"/>
              <a:extLst>
                <a:ext uri="{FF2B5EF4-FFF2-40B4-BE49-F238E27FC236}">
                  <a16:creationId xmlns:a16="http://schemas.microsoft.com/office/drawing/2014/main" id="{B1FD9EF9-C4FA-4265-81C8-A8C1978BD951}"/>
                </a:ext>
              </a:extLst>
            </p:cNvPr>
            <p:cNvSpPr/>
            <p:nvPr/>
          </p:nvSpPr>
          <p:spPr>
            <a:xfrm rot="5400000" flipH="1">
              <a:off x="645804" y="492029"/>
              <a:ext cx="98663" cy="75822"/>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20000"/>
                </a:spcBef>
                <a:buFont typeface="Arial" panose="020B0604020202020204" pitchFamily="34" charset="0"/>
                <a:buNone/>
                <a:defRPr/>
              </a:pPr>
              <a:endParaRPr lang="zh-CN" altLang="en-US" sz="2400" b="0">
                <a:solidFill>
                  <a:srgbClr val="FEFFFF"/>
                </a:solidFill>
              </a:endParaRPr>
            </a:p>
          </p:txBody>
        </p:sp>
      </p:grpSp>
      <p:sp>
        <p:nvSpPr>
          <p:cNvPr id="2055" name="Rectangle 2">
            <a:extLst>
              <a:ext uri="{FF2B5EF4-FFF2-40B4-BE49-F238E27FC236}">
                <a16:creationId xmlns:a16="http://schemas.microsoft.com/office/drawing/2014/main" id="{F271F81B-289E-6040-B8DF-A92D04379797}"/>
              </a:ext>
            </a:extLst>
          </p:cNvPr>
          <p:cNvSpPr>
            <a:spLocks noGrp="1" noChangeArrowheads="1"/>
          </p:cNvSpPr>
          <p:nvPr>
            <p:ph type="title"/>
          </p:nvPr>
        </p:nvSpPr>
        <p:spPr bwMode="auto">
          <a:xfrm>
            <a:off x="844550" y="26035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zh-CN" noProof="1"/>
              <a:t>单击以编辑</a:t>
            </a:r>
            <a:r>
              <a:rPr lang="zh-TW" altLang="en-US" noProof="1"/>
              <a:t>母版标题样式</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txStyles>
    <p:titleStyle>
      <a:lvl1pPr algn="l" rtl="0" eaLnBrk="0" fontAlgn="base" hangingPunct="0">
        <a:spcBef>
          <a:spcPct val="0"/>
        </a:spcBef>
        <a:spcAft>
          <a:spcPct val="0"/>
        </a:spcAft>
        <a:defRPr sz="2800">
          <a:solidFill>
            <a:schemeClr val="bg1"/>
          </a:solidFill>
          <a:latin typeface="+mj-lt"/>
          <a:ea typeface="微软雅黑" panose="020B0503020204020204" pitchFamily="34" charset="-122"/>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Times New Roman" panose="02020603050405020304" pitchFamily="18" charset="0"/>
          <a:ea typeface="微软雅黑" panose="020B0503020204020204" pitchFamily="34" charset="-122"/>
        </a:defRPr>
      </a:lvl5pPr>
      <a:lvl6pPr marL="4572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6pPr>
      <a:lvl7pPr marL="9144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7pPr>
      <a:lvl8pPr marL="13716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8pPr>
      <a:lvl9pPr marL="1828800" algn="ctr" rtl="0" eaLnBrk="0" fontAlgn="base" hangingPunct="0">
        <a:spcBef>
          <a:spcPct val="0"/>
        </a:spcBef>
        <a:spcAft>
          <a:spcPct val="0"/>
        </a:spcAft>
        <a:defRPr kumimoji="1" sz="4400" b="1">
          <a:solidFill>
            <a:schemeClr val="accent1"/>
          </a:solidFill>
          <a:effectLst>
            <a:outerShdw blurRad="38100" dist="38100" dir="2700000" algn="tl">
              <a:srgbClr val="C0C0C0"/>
            </a:outerShdw>
          </a:effectLst>
          <a:latin typeface="Times New Roman" panose="02020603050405020304" pitchFamily="18" charset="0"/>
          <a:ea typeface="仿宋_GB2312" panose="02010609030101010101" pitchFamily="49" charset="-122"/>
        </a:defRPr>
      </a:lvl9pPr>
    </p:titleStyle>
    <p:bodyStyle>
      <a:lvl1pPr indent="538163" algn="l" rtl="0" eaLnBrk="0" fontAlgn="base" hangingPunct="0">
        <a:lnSpc>
          <a:spcPct val="130000"/>
        </a:lnSpc>
        <a:spcBef>
          <a:spcPct val="0"/>
        </a:spcBef>
        <a:spcAft>
          <a:spcPct val="0"/>
        </a:spcAft>
        <a:defRPr sz="24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0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59.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6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baidu.com/i?ct=503316480&amp;z=&amp;tn=baiduimagedetail&amp;word=%CE%CA%BA%C5%CD%BC%C6%AC&amp;in=28424&amp;cl=2&amp;lm=-1&amp;pn=1&amp;rn=1&amp;di=54091058538&amp;ln=2000&amp;fr=ala1&amp;fmq=&amp;ic=&amp;s=&amp;se=&amp;sme=0&amp;tab=&amp;width=&amp;height=&amp;face="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oleObject" Target="../embeddings/oleObject5.bin"/><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9.emf"/></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E:/data%20structure/teaching/C/10&#35745;&#31639;&#26426;/&#35762;&#31295;/Red-Black%20Tree%20Song.mp3" TargetMode="External"/><Relationship Id="rId1" Type="http://schemas.microsoft.com/office/2007/relationships/media" Target="file:////E:/data%20structure/teaching/C/10&#35745;&#31639;&#26426;/&#35762;&#31295;/Red-Black%20Tree%20Song.mp3" TargetMode="External"/><Relationship Id="rId5" Type="http://schemas.openxmlformats.org/officeDocument/2006/relationships/image" Target="../media/image52.jpeg"/><Relationship Id="rId4" Type="http://schemas.openxmlformats.org/officeDocument/2006/relationships/image" Target="../media/image51.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H:/ds/&#35762;&#31295;/music/Red-Black%20Tree%20Song.mp3" TargetMode="External"/><Relationship Id="rId1" Type="http://schemas.microsoft.com/office/2007/relationships/media" Target="file:////H:/ds/&#35762;&#31295;/music/Red-Black%20Tree%20Song.mp3" TargetMode="External"/><Relationship Id="rId4"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hyperlink" Target="rbtree.c" TargetMode="External"/><Relationship Id="rId2" Type="http://schemas.openxmlformats.org/officeDocument/2006/relationships/hyperlink" Target="rbtree.h"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195"/>
          </a:schemeClr>
        </a:solidFill>
        <a:effectLst/>
      </p:bgPr>
    </p:bg>
    <p:spTree>
      <p:nvGrpSpPr>
        <p:cNvPr id="1" name=""/>
        <p:cNvGrpSpPr/>
        <p:nvPr/>
      </p:nvGrpSpPr>
      <p:grpSpPr>
        <a:xfrm>
          <a:off x="0" y="0"/>
          <a:ext cx="0" cy="0"/>
          <a:chOff x="0" y="0"/>
          <a:chExt cx="0" cy="0"/>
        </a:xfrm>
      </p:grpSpPr>
      <p:sp>
        <p:nvSpPr>
          <p:cNvPr id="8194" name="矩形: 圆角 2">
            <a:extLst>
              <a:ext uri="{FF2B5EF4-FFF2-40B4-BE49-F238E27FC236}">
                <a16:creationId xmlns:a16="http://schemas.microsoft.com/office/drawing/2014/main" id="{B55626F8-FE31-4438-A2C5-886ADC600D36}"/>
              </a:ext>
            </a:extLst>
          </p:cNvPr>
          <p:cNvSpPr>
            <a:spLocks noChangeArrowheads="1"/>
          </p:cNvSpPr>
          <p:nvPr/>
        </p:nvSpPr>
        <p:spPr bwMode="auto">
          <a:xfrm>
            <a:off x="3179763" y="3141663"/>
            <a:ext cx="5640387" cy="579437"/>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solidFill>
                <a:srgbClr val="000000"/>
              </a:solidFill>
              <a:latin typeface="+mn-lt"/>
              <a:ea typeface="+mn-ea"/>
              <a:cs typeface="+mn-ea"/>
              <a:sym typeface="+mn-lt"/>
            </a:endParaRPr>
          </a:p>
        </p:txBody>
      </p:sp>
      <p:sp>
        <p:nvSpPr>
          <p:cNvPr id="2" name="矩形 1">
            <a:extLst>
              <a:ext uri="{FF2B5EF4-FFF2-40B4-BE49-F238E27FC236}">
                <a16:creationId xmlns:a16="http://schemas.microsoft.com/office/drawing/2014/main" id="{ECB148C8-A469-48CB-8730-303BFA7AF091}"/>
              </a:ext>
            </a:extLst>
          </p:cNvPr>
          <p:cNvSpPr/>
          <p:nvPr/>
        </p:nvSpPr>
        <p:spPr bwMode="auto">
          <a:xfrm>
            <a:off x="0" y="514350"/>
            <a:ext cx="9144000" cy="881063"/>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solidFill>
                <a:srgbClr val="000000"/>
              </a:solidFill>
              <a:latin typeface="+mn-lt"/>
              <a:ea typeface="+mn-ea"/>
              <a:cs typeface="+mn-ea"/>
              <a:sym typeface="+mn-lt"/>
            </a:endParaRPr>
          </a:p>
        </p:txBody>
      </p:sp>
      <p:sp>
        <p:nvSpPr>
          <p:cNvPr id="23" name="矩形 22">
            <a:extLst>
              <a:ext uri="{FF2B5EF4-FFF2-40B4-BE49-F238E27FC236}">
                <a16:creationId xmlns:a16="http://schemas.microsoft.com/office/drawing/2014/main" id="{182AD49F-1114-4960-A95E-22B1B4949107}"/>
              </a:ext>
            </a:extLst>
          </p:cNvPr>
          <p:cNvSpPr/>
          <p:nvPr/>
        </p:nvSpPr>
        <p:spPr bwMode="auto">
          <a:xfrm>
            <a:off x="0" y="1519238"/>
            <a:ext cx="9144000" cy="53975"/>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solidFill>
                <a:srgbClr val="000000"/>
              </a:solidFill>
              <a:latin typeface="+mn-lt"/>
              <a:ea typeface="+mn-ea"/>
              <a:cs typeface="+mn-ea"/>
              <a:sym typeface="+mn-lt"/>
            </a:endParaRPr>
          </a:p>
        </p:txBody>
      </p:sp>
      <p:pic>
        <p:nvPicPr>
          <p:cNvPr id="16390" name="图片 1">
            <a:extLst>
              <a:ext uri="{FF2B5EF4-FFF2-40B4-BE49-F238E27FC236}">
                <a16:creationId xmlns:a16="http://schemas.microsoft.com/office/drawing/2014/main" id="{7017BC95-6604-184C-A3FF-9FD9A01A5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91" t="61440" r="36745" b="14038"/>
          <a:stretch>
            <a:fillRect/>
          </a:stretch>
        </p:blipFill>
        <p:spPr bwMode="auto">
          <a:xfrm>
            <a:off x="511175" y="2382838"/>
            <a:ext cx="22828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a:extLst>
              <a:ext uri="{FF2B5EF4-FFF2-40B4-BE49-F238E27FC236}">
                <a16:creationId xmlns:a16="http://schemas.microsoft.com/office/drawing/2014/main" id="{721A6DA0-730E-4B69-85C6-F8067FACA7B9}"/>
              </a:ext>
            </a:extLst>
          </p:cNvPr>
          <p:cNvSpPr/>
          <p:nvPr/>
        </p:nvSpPr>
        <p:spPr bwMode="auto">
          <a:xfrm>
            <a:off x="0" y="6121400"/>
            <a:ext cx="9155113" cy="604838"/>
          </a:xfrm>
          <a:prstGeom prst="rect">
            <a:avLst/>
          </a:prstGeom>
          <a:solidFill>
            <a:srgbClr val="76AEDD"/>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solidFill>
                <a:srgbClr val="000000"/>
              </a:solidFill>
              <a:latin typeface="+mn-lt"/>
              <a:ea typeface="+mn-ea"/>
              <a:cs typeface="+mn-ea"/>
              <a:sym typeface="+mn-lt"/>
            </a:endParaRPr>
          </a:p>
        </p:txBody>
      </p:sp>
      <p:pic>
        <p:nvPicPr>
          <p:cNvPr id="16394" name="图片 7">
            <a:extLst>
              <a:ext uri="{FF2B5EF4-FFF2-40B4-BE49-F238E27FC236}">
                <a16:creationId xmlns:a16="http://schemas.microsoft.com/office/drawing/2014/main" id="{8516327B-DCA0-BD40-A3E2-FC8341920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202363"/>
            <a:ext cx="21097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4">
            <a:extLst>
              <a:ext uri="{FF2B5EF4-FFF2-40B4-BE49-F238E27FC236}">
                <a16:creationId xmlns:a16="http://schemas.microsoft.com/office/drawing/2014/main" id="{1B760DBA-4DFB-48B8-967A-6D1388B30A74}"/>
              </a:ext>
            </a:extLst>
          </p:cNvPr>
          <p:cNvSpPr txBox="1">
            <a:spLocks noChangeArrowheads="1"/>
          </p:cNvSpPr>
          <p:nvPr/>
        </p:nvSpPr>
        <p:spPr bwMode="auto">
          <a:xfrm>
            <a:off x="3294063" y="3074988"/>
            <a:ext cx="2554287" cy="714375"/>
          </a:xfrm>
          <a:prstGeom prst="rect">
            <a:avLst/>
          </a:prstGeom>
          <a:noFill/>
          <a:ln w="9525">
            <a:noFill/>
            <a:miter lim="800000"/>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lang="zh-CN" altLang="en-US" sz="3600" b="0">
                <a:solidFill>
                  <a:srgbClr val="FEFFFF"/>
                </a:solidFill>
                <a:ea typeface="微软雅黑" panose="020B0503020204020204" pitchFamily="34" charset="-122"/>
                <a:sym typeface="+mn-lt"/>
              </a:rPr>
              <a:t>查找</a:t>
            </a:r>
            <a:endParaRPr kumimoji="1" lang="zh-CN" altLang="en-US" sz="4800" i="1">
              <a:solidFill>
                <a:srgbClr val="362647"/>
              </a:solidFill>
              <a:effectLst>
                <a:outerShdw blurRad="38100" dist="38100" dir="2700000" algn="tl">
                  <a:srgbClr val="FFFFFF"/>
                </a:outerShdw>
              </a:effectLst>
              <a:ea typeface="微软雅黑" panose="020B0503020204020204" pitchFamily="34" charset="-122"/>
              <a:sym typeface="+mn-lt"/>
            </a:endParaRPr>
          </a:p>
        </p:txBody>
      </p:sp>
      <p:sp>
        <p:nvSpPr>
          <p:cNvPr id="17" name="Rectangle 24">
            <a:extLst>
              <a:ext uri="{FF2B5EF4-FFF2-40B4-BE49-F238E27FC236}">
                <a16:creationId xmlns:a16="http://schemas.microsoft.com/office/drawing/2014/main" id="{999C761B-AD90-4764-8AF7-54E711E0FFE4}"/>
              </a:ext>
            </a:extLst>
          </p:cNvPr>
          <p:cNvSpPr txBox="1">
            <a:spLocks noChangeArrowheads="1"/>
          </p:cNvSpPr>
          <p:nvPr/>
        </p:nvSpPr>
        <p:spPr bwMode="auto">
          <a:xfrm>
            <a:off x="3119438" y="2352675"/>
            <a:ext cx="2554287" cy="714375"/>
          </a:xfrm>
          <a:prstGeom prst="rect">
            <a:avLst/>
          </a:prstGeom>
          <a:noFill/>
          <a:ln w="9525">
            <a:noFill/>
            <a:miter lim="800000"/>
          </a:ln>
        </p:spPr>
        <p:txBody>
          <a:bodyPr anchor="ctr"/>
          <a:lstStyle/>
          <a:p>
            <a:pPr>
              <a:defRPr/>
            </a:pPr>
            <a:r>
              <a:rPr kumimoji="1" lang="zh-CN" altLang="en-US" sz="3600" b="0" kern="0" dirty="0">
                <a:solidFill>
                  <a:srgbClr val="FEFFFF"/>
                </a:solidFill>
                <a:latin typeface="+mn-lt"/>
                <a:ea typeface="+mn-ea"/>
                <a:cs typeface="+mn-ea"/>
                <a:sym typeface="+mn-lt"/>
              </a:rPr>
              <a:t>第</a:t>
            </a:r>
            <a:r>
              <a:rPr kumimoji="1" lang="en-US" altLang="zh-CN" sz="3600" b="0" kern="0" dirty="0">
                <a:solidFill>
                  <a:srgbClr val="FEFFFF"/>
                </a:solidFill>
                <a:latin typeface="+mn-lt"/>
                <a:ea typeface="+mn-ea"/>
                <a:cs typeface="+mn-ea"/>
                <a:sym typeface="+mn-lt"/>
              </a:rPr>
              <a:t>7</a:t>
            </a:r>
            <a:r>
              <a:rPr kumimoji="1" lang="zh-CN" altLang="en-US" sz="3600" b="0" kern="0" dirty="0">
                <a:solidFill>
                  <a:srgbClr val="FEFFFF"/>
                </a:solidFill>
                <a:latin typeface="+mn-lt"/>
                <a:ea typeface="+mn-ea"/>
                <a:cs typeface="+mn-ea"/>
                <a:sym typeface="+mn-lt"/>
              </a:rPr>
              <a:t>章</a:t>
            </a:r>
            <a:endParaRPr kumimoji="1" lang="zh-CN" altLang="en-US" sz="4800" b="0" kern="0" dirty="0">
              <a:solidFill>
                <a:srgbClr val="6C4C8F">
                  <a:lumMod val="50000"/>
                </a:srgbClr>
              </a:solidFill>
              <a:latin typeface="+mn-lt"/>
              <a:ea typeface="+mn-ea"/>
              <a:cs typeface="+mn-ea"/>
              <a:sym typeface="+mn-lt"/>
            </a:endParaRPr>
          </a:p>
        </p:txBody>
      </p:sp>
      <p:sp>
        <p:nvSpPr>
          <p:cNvPr id="20" name="Rectangle 24">
            <a:extLst>
              <a:ext uri="{FF2B5EF4-FFF2-40B4-BE49-F238E27FC236}">
                <a16:creationId xmlns:a16="http://schemas.microsoft.com/office/drawing/2014/main" id="{3AACCEAD-4DE5-4408-A794-11D88BA44FF8}"/>
              </a:ext>
            </a:extLst>
          </p:cNvPr>
          <p:cNvSpPr txBox="1">
            <a:spLocks noChangeArrowheads="1"/>
          </p:cNvSpPr>
          <p:nvPr/>
        </p:nvSpPr>
        <p:spPr bwMode="auto">
          <a:xfrm>
            <a:off x="300038" y="641350"/>
            <a:ext cx="8843962" cy="714375"/>
          </a:xfrm>
          <a:prstGeom prst="rect">
            <a:avLst/>
          </a:prstGeom>
          <a:noFill/>
          <a:ln w="9525">
            <a:noFill/>
            <a:miter lim="800000"/>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lang="zh-CN" altLang="en-US" sz="4000" b="0">
                <a:solidFill>
                  <a:srgbClr val="FEFFFF"/>
                </a:solidFill>
                <a:ea typeface="微软雅黑" panose="020B0503020204020204" pitchFamily="34" charset="-122"/>
                <a:sym typeface="+mn-lt"/>
              </a:rPr>
              <a:t>数据结构（</a:t>
            </a:r>
            <a:r>
              <a:rPr lang="en-US" altLang="zh-CN" sz="4000" b="0">
                <a:solidFill>
                  <a:srgbClr val="FEFFFF"/>
                </a:solidFill>
                <a:ea typeface="微软雅黑" panose="020B0503020204020204" pitchFamily="34" charset="-122"/>
                <a:sym typeface="+mn-lt"/>
              </a:rPr>
              <a:t>C</a:t>
            </a:r>
            <a:r>
              <a:rPr lang="zh-CN" altLang="en-US" sz="4000" b="0">
                <a:solidFill>
                  <a:srgbClr val="FEFFFF"/>
                </a:solidFill>
                <a:ea typeface="微软雅黑" panose="020B0503020204020204" pitchFamily="34" charset="-122"/>
                <a:sym typeface="+mn-lt"/>
              </a:rPr>
              <a:t>语言版）（第</a:t>
            </a:r>
            <a:r>
              <a:rPr lang="en-US" altLang="zh-CN" sz="4000" b="0">
                <a:solidFill>
                  <a:srgbClr val="FEFFFF"/>
                </a:solidFill>
                <a:ea typeface="微软雅黑" panose="020B0503020204020204" pitchFamily="34" charset="-122"/>
                <a:sym typeface="+mn-lt"/>
              </a:rPr>
              <a:t>2</a:t>
            </a:r>
            <a:r>
              <a:rPr lang="zh-CN" altLang="en-US" sz="4000" b="0">
                <a:solidFill>
                  <a:srgbClr val="FEFFFF"/>
                </a:solidFill>
                <a:ea typeface="微软雅黑" panose="020B0503020204020204" pitchFamily="34" charset="-122"/>
                <a:sym typeface="+mn-lt"/>
              </a:rPr>
              <a:t>版）</a:t>
            </a:r>
            <a:endParaRPr kumimoji="1" lang="zh-CN" altLang="en-US" sz="5400" i="1">
              <a:solidFill>
                <a:srgbClr val="362647"/>
              </a:solidFill>
              <a:effectLst>
                <a:outerShdw blurRad="38100" dist="38100" dir="2700000" algn="tl">
                  <a:srgbClr val="FFFFFF"/>
                </a:outerShdw>
              </a:effectLst>
              <a:ea typeface="微软雅黑" panose="020B0503020204020204" pitchFamily="34" charset="-122"/>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4" name="Rectangle 4">
            <a:extLst>
              <a:ext uri="{FF2B5EF4-FFF2-40B4-BE49-F238E27FC236}">
                <a16:creationId xmlns:a16="http://schemas.microsoft.com/office/drawing/2014/main" id="{6CCF215C-7486-444E-A4CE-5DF4C3C267FA}"/>
              </a:ext>
            </a:extLst>
          </p:cNvPr>
          <p:cNvSpPr>
            <a:spLocks noChangeArrowheads="1"/>
          </p:cNvSpPr>
          <p:nvPr/>
        </p:nvSpPr>
        <p:spPr bwMode="auto">
          <a:xfrm>
            <a:off x="358775" y="1951038"/>
            <a:ext cx="4429125" cy="1477962"/>
          </a:xfrm>
          <a:prstGeom prst="rect">
            <a:avLst/>
          </a:prstGeom>
          <a:noFill/>
          <a:ln>
            <a:solidFill>
              <a:schemeClr val="bg2">
                <a:lumMod val="60000"/>
                <a:lumOff val="40000"/>
              </a:schemeClr>
            </a:solidFill>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sz="2400" b="0">
                <a:solidFill>
                  <a:srgbClr val="CC3300"/>
                </a:solidFill>
                <a:ea typeface="微软雅黑" panose="020B0503020204020204" pitchFamily="34" charset="-122"/>
                <a:sym typeface="+mn-lt"/>
              </a:rPr>
              <a:t>关键字的平均比较次数</a:t>
            </a:r>
            <a:r>
              <a:rPr lang="zh-CN" altLang="en-US" sz="2400" b="0">
                <a:ea typeface="微软雅黑" panose="020B0503020204020204" pitchFamily="34" charset="-122"/>
                <a:sym typeface="+mn-lt"/>
              </a:rPr>
              <a:t>，也称</a:t>
            </a:r>
            <a:r>
              <a:rPr lang="zh-CN" altLang="en-US" sz="2400" b="0">
                <a:solidFill>
                  <a:srgbClr val="FF3300"/>
                </a:solidFill>
                <a:ea typeface="微软雅黑" panose="020B0503020204020204" pitchFamily="34" charset="-122"/>
                <a:sym typeface="+mn-lt"/>
              </a:rPr>
              <a:t>平均搜索长度</a:t>
            </a:r>
            <a:r>
              <a:rPr lang="en-US" altLang="zh-CN" sz="2400" b="0" i="1">
                <a:solidFill>
                  <a:srgbClr val="FF3300"/>
                </a:solidFill>
                <a:ea typeface="微软雅黑" panose="020B0503020204020204" pitchFamily="34" charset="-122"/>
                <a:sym typeface="+mn-lt"/>
              </a:rPr>
              <a:t>ASL</a:t>
            </a:r>
            <a:r>
              <a:rPr lang="en-US" altLang="zh-CN" sz="2400" b="0">
                <a:ea typeface="微软雅黑" panose="020B0503020204020204" pitchFamily="34" charset="-122"/>
                <a:sym typeface="+mn-lt"/>
              </a:rPr>
              <a:t>(</a:t>
            </a:r>
            <a:r>
              <a:rPr lang="en-US" altLang="zh-CN" sz="2400" b="0" i="1">
                <a:ea typeface="微软雅黑" panose="020B0503020204020204" pitchFamily="34" charset="-122"/>
                <a:sym typeface="+mn-lt"/>
              </a:rPr>
              <a:t>Average Search Length</a:t>
            </a:r>
            <a:r>
              <a:rPr lang="en-US" altLang="zh-CN" sz="2400" b="0">
                <a:ea typeface="微软雅黑" panose="020B0503020204020204" pitchFamily="34" charset="-122"/>
                <a:sym typeface="+mn-lt"/>
              </a:rPr>
              <a:t>)</a:t>
            </a:r>
          </a:p>
        </p:txBody>
      </p:sp>
      <p:sp>
        <p:nvSpPr>
          <p:cNvPr id="988165" name="Rectangle 5">
            <a:extLst>
              <a:ext uri="{FF2B5EF4-FFF2-40B4-BE49-F238E27FC236}">
                <a16:creationId xmlns:a16="http://schemas.microsoft.com/office/drawing/2014/main" id="{001B55B1-D25E-499F-8639-56221EF4C8B0}"/>
              </a:ext>
            </a:extLst>
          </p:cNvPr>
          <p:cNvSpPr>
            <a:spLocks noChangeArrowheads="1"/>
          </p:cNvSpPr>
          <p:nvPr/>
        </p:nvSpPr>
        <p:spPr bwMode="auto">
          <a:xfrm>
            <a:off x="358775" y="3824288"/>
            <a:ext cx="8462963" cy="1347787"/>
          </a:xfrm>
          <a:prstGeom prst="rect">
            <a:avLst/>
          </a:prstGeom>
          <a:solidFill>
            <a:schemeClr val="accent1">
              <a:lumMod val="40000"/>
              <a:lumOff val="60000"/>
            </a:schemeClr>
          </a:solidFill>
          <a:ln>
            <a:noFill/>
          </a:ln>
        </p:spPr>
        <p:txBody>
          <a:bodyP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en-US" altLang="zh-CN" sz="2400" b="0">
                <a:solidFill>
                  <a:schemeClr val="bg1"/>
                </a:solidFill>
                <a:ea typeface="微软雅黑" panose="020B0503020204020204" pitchFamily="34" charset="-122"/>
                <a:sym typeface="+mn-lt"/>
              </a:rPr>
              <a:t>n</a:t>
            </a:r>
            <a:r>
              <a:rPr lang="zh-CN" altLang="en-US" sz="2400" b="0">
                <a:solidFill>
                  <a:schemeClr val="bg1"/>
                </a:solidFill>
                <a:ea typeface="微软雅黑" panose="020B0503020204020204" pitchFamily="34" charset="-122"/>
                <a:sym typeface="+mn-lt"/>
              </a:rPr>
              <a:t>：记录的个数</a:t>
            </a:r>
          </a:p>
          <a:p>
            <a:pPr>
              <a:spcBef>
                <a:spcPct val="20000"/>
              </a:spcBef>
              <a:buFont typeface="Arial" panose="020B0604020202020204" pitchFamily="34" charset="0"/>
              <a:buNone/>
            </a:pPr>
            <a:r>
              <a:rPr lang="en-US" altLang="zh-CN" sz="2400" b="0">
                <a:solidFill>
                  <a:schemeClr val="bg1"/>
                </a:solidFill>
                <a:ea typeface="微软雅黑" panose="020B0503020204020204" pitchFamily="34" charset="-122"/>
                <a:sym typeface="+mn-lt"/>
              </a:rPr>
              <a:t>pi</a:t>
            </a:r>
            <a:r>
              <a:rPr lang="zh-CN" altLang="en-US" sz="2400" b="0">
                <a:solidFill>
                  <a:schemeClr val="bg1"/>
                </a:solidFill>
                <a:ea typeface="微软雅黑" panose="020B0503020204020204" pitchFamily="34" charset="-122"/>
                <a:sym typeface="+mn-lt"/>
              </a:rPr>
              <a:t>：查找第</a:t>
            </a:r>
            <a:r>
              <a:rPr lang="en-US" altLang="zh-CN" sz="2400" b="0">
                <a:solidFill>
                  <a:schemeClr val="bg1"/>
                </a:solidFill>
                <a:ea typeface="微软雅黑" panose="020B0503020204020204" pitchFamily="34" charset="-122"/>
                <a:sym typeface="+mn-lt"/>
              </a:rPr>
              <a:t>i</a:t>
            </a:r>
            <a:r>
              <a:rPr lang="zh-CN" altLang="en-US" sz="2400" b="0">
                <a:solidFill>
                  <a:schemeClr val="bg1"/>
                </a:solidFill>
                <a:ea typeface="微软雅黑" panose="020B0503020204020204" pitchFamily="34" charset="-122"/>
                <a:sym typeface="+mn-lt"/>
              </a:rPr>
              <a:t>个记录的概率 </a:t>
            </a:r>
            <a:r>
              <a:rPr lang="en-US" altLang="zh-CN" sz="2400" b="0">
                <a:solidFill>
                  <a:schemeClr val="bg1"/>
                </a:solidFill>
                <a:ea typeface="微软雅黑" panose="020B0503020204020204" pitchFamily="34" charset="-122"/>
                <a:sym typeface="+mn-lt"/>
              </a:rPr>
              <a:t>( </a:t>
            </a:r>
            <a:r>
              <a:rPr lang="zh-CN" altLang="en-US" sz="2400" b="0">
                <a:solidFill>
                  <a:schemeClr val="bg1"/>
                </a:solidFill>
                <a:ea typeface="微软雅黑" panose="020B0503020204020204" pitchFamily="34" charset="-122"/>
                <a:sym typeface="+mn-lt"/>
              </a:rPr>
              <a:t>通常认为</a:t>
            </a:r>
            <a:r>
              <a:rPr lang="en-US" altLang="zh-CN" sz="2400" b="0">
                <a:solidFill>
                  <a:schemeClr val="bg1"/>
                </a:solidFill>
                <a:ea typeface="微软雅黑" panose="020B0503020204020204" pitchFamily="34" charset="-122"/>
                <a:sym typeface="+mn-lt"/>
              </a:rPr>
              <a:t>pi =1/n )</a:t>
            </a:r>
          </a:p>
          <a:p>
            <a:pPr>
              <a:spcBef>
                <a:spcPct val="20000"/>
              </a:spcBef>
              <a:buFont typeface="Arial" panose="020B0604020202020204" pitchFamily="34" charset="0"/>
              <a:buNone/>
            </a:pPr>
            <a:r>
              <a:rPr lang="en-US" altLang="zh-CN" sz="2400" b="0">
                <a:solidFill>
                  <a:schemeClr val="bg1"/>
                </a:solidFill>
                <a:ea typeface="微软雅黑" panose="020B0503020204020204" pitchFamily="34" charset="-122"/>
                <a:sym typeface="+mn-lt"/>
              </a:rPr>
              <a:t>ci</a:t>
            </a:r>
            <a:r>
              <a:rPr lang="zh-CN" altLang="en-US" sz="2400" b="0">
                <a:solidFill>
                  <a:schemeClr val="bg1"/>
                </a:solidFill>
                <a:ea typeface="微软雅黑" panose="020B0503020204020204" pitchFamily="34" charset="-122"/>
                <a:sym typeface="+mn-lt"/>
              </a:rPr>
              <a:t>：找到第</a:t>
            </a:r>
            <a:r>
              <a:rPr lang="en-US" altLang="zh-CN" sz="2400" b="0">
                <a:solidFill>
                  <a:schemeClr val="bg1"/>
                </a:solidFill>
                <a:ea typeface="微软雅黑" panose="020B0503020204020204" pitchFamily="34" charset="-122"/>
                <a:sym typeface="+mn-lt"/>
              </a:rPr>
              <a:t>i</a:t>
            </a:r>
            <a:r>
              <a:rPr lang="zh-CN" altLang="en-US" sz="2400" b="0">
                <a:solidFill>
                  <a:schemeClr val="bg1"/>
                </a:solidFill>
                <a:ea typeface="微软雅黑" panose="020B0503020204020204" pitchFamily="34" charset="-122"/>
                <a:sym typeface="+mn-lt"/>
              </a:rPr>
              <a:t>个记录所需的比较次数</a:t>
            </a:r>
          </a:p>
        </p:txBody>
      </p:sp>
      <p:graphicFrame>
        <p:nvGraphicFramePr>
          <p:cNvPr id="988166" name="Object 6">
            <a:extLst>
              <a:ext uri="{FF2B5EF4-FFF2-40B4-BE49-F238E27FC236}">
                <a16:creationId xmlns:a16="http://schemas.microsoft.com/office/drawing/2014/main" id="{48F76DA8-7063-B845-9F0B-222AE59EF65B}"/>
              </a:ext>
            </a:extLst>
          </p:cNvPr>
          <p:cNvGraphicFramePr>
            <a:graphicFrameLocks/>
          </p:cNvGraphicFramePr>
          <p:nvPr/>
        </p:nvGraphicFramePr>
        <p:xfrm>
          <a:off x="4752975" y="1951038"/>
          <a:ext cx="4068763" cy="1477962"/>
        </p:xfrm>
        <a:graphic>
          <a:graphicData uri="http://schemas.openxmlformats.org/presentationml/2006/ole">
            <mc:AlternateContent xmlns:mc="http://schemas.openxmlformats.org/markup-compatibility/2006">
              <mc:Choice xmlns:v="urn:schemas-microsoft-com:vml" Requires="v">
                <p:oleObj spid="_x0000_s23591" r:id="rId3" imgW="19900900" imgH="9944100" progId="Equation.3">
                  <p:embed/>
                </p:oleObj>
              </mc:Choice>
              <mc:Fallback>
                <p:oleObj r:id="rId3" imgW="19900900" imgH="9944100" progId="Equation.3">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951038"/>
                        <a:ext cx="4068763" cy="147796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Rectangle 7">
            <a:extLst>
              <a:ext uri="{FF2B5EF4-FFF2-40B4-BE49-F238E27FC236}">
                <a16:creationId xmlns:a16="http://schemas.microsoft.com/office/drawing/2014/main" id="{0527DA13-A6B7-4C3F-8096-53F6AB7C45BE}"/>
              </a:ext>
            </a:extLst>
          </p:cNvPr>
          <p:cNvSpPr>
            <a:spLocks noChangeArrowheads="1"/>
          </p:cNvSpPr>
          <p:nvPr/>
        </p:nvSpPr>
        <p:spPr bwMode="auto">
          <a:xfrm>
            <a:off x="827088" y="201613"/>
            <a:ext cx="41671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查找算法的评价指标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8164"/>
                                        </p:tgtEl>
                                        <p:attrNameLst>
                                          <p:attrName>style.visibility</p:attrName>
                                        </p:attrNameLst>
                                      </p:cBhvr>
                                      <p:to>
                                        <p:strVal val="visible"/>
                                      </p:to>
                                    </p:set>
                                    <p:animEffect transition="in" filter="box(in)">
                                      <p:cBhvr>
                                        <p:cTn id="7" dur="500"/>
                                        <p:tgtEl>
                                          <p:spTgt spid="988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88166"/>
                                        </p:tgtEl>
                                        <p:attrNameLst>
                                          <p:attrName>style.visibility</p:attrName>
                                        </p:attrNameLst>
                                      </p:cBhvr>
                                      <p:to>
                                        <p:strVal val="visible"/>
                                      </p:to>
                                    </p:set>
                                    <p:anim calcmode="lin" valueType="num">
                                      <p:cBhvr additive="base">
                                        <p:cTn id="12" dur="500" fill="hold"/>
                                        <p:tgtEl>
                                          <p:spTgt spid="988166"/>
                                        </p:tgtEl>
                                        <p:attrNameLst>
                                          <p:attrName>ppt_x</p:attrName>
                                        </p:attrNameLst>
                                      </p:cBhvr>
                                      <p:tavLst>
                                        <p:tav tm="0">
                                          <p:val>
                                            <p:strVal val="#ppt_x"/>
                                          </p:val>
                                        </p:tav>
                                        <p:tav tm="100000">
                                          <p:val>
                                            <p:strVal val="#ppt_x"/>
                                          </p:val>
                                        </p:tav>
                                      </p:tavLst>
                                    </p:anim>
                                    <p:anim calcmode="lin" valueType="num">
                                      <p:cBhvr additive="base">
                                        <p:cTn id="13" dur="500" fill="hold"/>
                                        <p:tgtEl>
                                          <p:spTgt spid="9881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88165"/>
                                        </p:tgtEl>
                                        <p:attrNameLst>
                                          <p:attrName>style.visibility</p:attrName>
                                        </p:attrNameLst>
                                      </p:cBhvr>
                                      <p:to>
                                        <p:strVal val="visible"/>
                                      </p:to>
                                    </p:set>
                                    <p:anim calcmode="lin" valueType="num">
                                      <p:cBhvr additive="base">
                                        <p:cTn id="18" dur="500" fill="hold"/>
                                        <p:tgtEl>
                                          <p:spTgt spid="988165"/>
                                        </p:tgtEl>
                                        <p:attrNameLst>
                                          <p:attrName>ppt_x</p:attrName>
                                        </p:attrNameLst>
                                      </p:cBhvr>
                                      <p:tavLst>
                                        <p:tav tm="0">
                                          <p:val>
                                            <p:strVal val="#ppt_x"/>
                                          </p:val>
                                        </p:tav>
                                        <p:tav tm="100000">
                                          <p:val>
                                            <p:strVal val="#ppt_x"/>
                                          </p:val>
                                        </p:tav>
                                      </p:tavLst>
                                    </p:anim>
                                    <p:anim calcmode="lin" valueType="num">
                                      <p:cBhvr additive="base">
                                        <p:cTn id="19" dur="500" fill="hold"/>
                                        <p:tgtEl>
                                          <p:spTgt spid="988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4" grpId="0" animBg="1"/>
      <p:bldP spid="98816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3D73C444-02C9-4F4F-9F19-4FC113808C2F}"/>
              </a:ext>
            </a:extLst>
          </p:cNvPr>
          <p:cNvSpPr>
            <a:spLocks noChangeArrowheads="1"/>
          </p:cNvSpPr>
          <p:nvPr/>
        </p:nvSpPr>
        <p:spPr bwMode="auto">
          <a:xfrm>
            <a:off x="1108075" y="1793875"/>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just" eaLnBrk="1" hangingPunct="1">
              <a:buFont typeface="Arial" panose="020B0604020202020204" pitchFamily="34" charset="0"/>
              <a:buNone/>
              <a:defRPr/>
            </a:pPr>
            <a:r>
              <a:rPr lang="en-US" altLang="zh-CN" b="0" dirty="0">
                <a:solidFill>
                  <a:srgbClr val="FF0000"/>
                </a:solidFill>
                <a:latin typeface="+mn-lt"/>
                <a:ea typeface="+mn-ea"/>
                <a:cs typeface="+mn-ea"/>
                <a:sym typeface="+mn-lt"/>
              </a:rPr>
              <a:t>  </a:t>
            </a:r>
            <a:r>
              <a:rPr lang="zh-CN" altLang="en-US" b="0" dirty="0">
                <a:solidFill>
                  <a:srgbClr val="FF0000"/>
                </a:solidFill>
                <a:latin typeface="+mn-lt"/>
                <a:ea typeface="+mn-ea"/>
                <a:cs typeface="+mn-ea"/>
                <a:sym typeface="+mn-lt"/>
              </a:rPr>
              <a:t>例： </a:t>
            </a:r>
            <a:r>
              <a:rPr lang="en-US" altLang="zh-CN" b="0" dirty="0">
                <a:latin typeface="+mn-lt"/>
                <a:ea typeface="+mn-ea"/>
                <a:cs typeface="+mn-ea"/>
                <a:sym typeface="+mn-lt"/>
              </a:rPr>
              <a:t>{100</a:t>
            </a:r>
            <a:r>
              <a:rPr lang="zh-CN" altLang="en-US" b="0" dirty="0">
                <a:latin typeface="+mn-lt"/>
                <a:ea typeface="+mn-ea"/>
                <a:cs typeface="+mn-ea"/>
                <a:sym typeface="+mn-lt"/>
              </a:rPr>
              <a:t>，</a:t>
            </a:r>
            <a:r>
              <a:rPr lang="en-US" altLang="zh-CN" b="0" dirty="0">
                <a:latin typeface="+mn-lt"/>
                <a:ea typeface="+mn-ea"/>
                <a:cs typeface="+mn-ea"/>
                <a:sym typeface="+mn-lt"/>
              </a:rPr>
              <a:t>300</a:t>
            </a:r>
            <a:r>
              <a:rPr lang="zh-CN" altLang="en-US" b="0" dirty="0">
                <a:latin typeface="+mn-lt"/>
                <a:ea typeface="+mn-ea"/>
                <a:cs typeface="+mn-ea"/>
                <a:sym typeface="+mn-lt"/>
              </a:rPr>
              <a:t>，</a:t>
            </a:r>
            <a:r>
              <a:rPr lang="en-US" altLang="zh-CN" b="0" dirty="0">
                <a:latin typeface="+mn-lt"/>
                <a:ea typeface="+mn-ea"/>
                <a:cs typeface="+mn-ea"/>
                <a:sym typeface="+mn-lt"/>
              </a:rPr>
              <a:t>500</a:t>
            </a:r>
            <a:r>
              <a:rPr lang="zh-CN" altLang="en-US" b="0" dirty="0">
                <a:latin typeface="+mn-lt"/>
                <a:ea typeface="+mn-ea"/>
                <a:cs typeface="+mn-ea"/>
                <a:sym typeface="+mn-lt"/>
              </a:rPr>
              <a:t>，</a:t>
            </a:r>
            <a:r>
              <a:rPr lang="en-US" altLang="zh-CN" b="0" dirty="0">
                <a:latin typeface="+mn-lt"/>
                <a:ea typeface="+mn-ea"/>
                <a:cs typeface="+mn-ea"/>
                <a:sym typeface="+mn-lt"/>
              </a:rPr>
              <a:t>700</a:t>
            </a:r>
            <a:r>
              <a:rPr lang="zh-CN" altLang="en-US" b="0" dirty="0">
                <a:latin typeface="+mn-lt"/>
                <a:ea typeface="+mn-ea"/>
                <a:cs typeface="+mn-ea"/>
                <a:sym typeface="+mn-lt"/>
              </a:rPr>
              <a:t>，</a:t>
            </a:r>
            <a:r>
              <a:rPr lang="en-US" altLang="zh-CN" b="0" dirty="0">
                <a:latin typeface="+mn-lt"/>
                <a:ea typeface="+mn-ea"/>
                <a:cs typeface="+mn-ea"/>
                <a:sym typeface="+mn-lt"/>
              </a:rPr>
              <a:t>800</a:t>
            </a:r>
            <a:r>
              <a:rPr lang="zh-CN" altLang="en-US" b="0" dirty="0">
                <a:latin typeface="+mn-lt"/>
                <a:ea typeface="+mn-ea"/>
                <a:cs typeface="+mn-ea"/>
                <a:sym typeface="+mn-lt"/>
              </a:rPr>
              <a:t>，</a:t>
            </a:r>
            <a:r>
              <a:rPr lang="en-US" altLang="zh-CN" b="0" dirty="0">
                <a:latin typeface="+mn-lt"/>
                <a:ea typeface="+mn-ea"/>
                <a:cs typeface="+mn-ea"/>
                <a:sym typeface="+mn-lt"/>
              </a:rPr>
              <a:t>900}</a:t>
            </a:r>
            <a:r>
              <a:rPr lang="zh-CN" altLang="en-US" b="0" dirty="0">
                <a:latin typeface="+mn-lt"/>
                <a:ea typeface="+mn-ea"/>
                <a:cs typeface="+mn-ea"/>
                <a:sym typeface="+mn-lt"/>
              </a:rPr>
              <a:t>，</a:t>
            </a:r>
          </a:p>
          <a:p>
            <a:pPr algn="just" eaLnBrk="1" hangingPunct="1">
              <a:buFont typeface="Arial" panose="020B0604020202020204" pitchFamily="34" charset="0"/>
              <a:buNone/>
              <a:defRPr/>
            </a:pPr>
            <a:r>
              <a:rPr lang="zh-CN" altLang="en-US" b="0" dirty="0">
                <a:latin typeface="+mn-lt"/>
                <a:ea typeface="+mn-ea"/>
                <a:cs typeface="+mn-ea"/>
                <a:sym typeface="+mn-lt"/>
              </a:rPr>
              <a:t>     哈希函数</a:t>
            </a:r>
            <a:r>
              <a:rPr lang="en-US" altLang="zh-CN" b="0" dirty="0">
                <a:latin typeface="+mn-lt"/>
                <a:ea typeface="+mn-ea"/>
                <a:cs typeface="+mn-ea"/>
                <a:sym typeface="+mn-lt"/>
              </a:rPr>
              <a:t>Hash(key)=key/100</a:t>
            </a:r>
          </a:p>
        </p:txBody>
      </p:sp>
      <p:grpSp>
        <p:nvGrpSpPr>
          <p:cNvPr id="99331" name="组合 2">
            <a:extLst>
              <a:ext uri="{FF2B5EF4-FFF2-40B4-BE49-F238E27FC236}">
                <a16:creationId xmlns:a16="http://schemas.microsoft.com/office/drawing/2014/main" id="{522F1A98-504F-E54E-9693-F0E702D5312B}"/>
              </a:ext>
            </a:extLst>
          </p:cNvPr>
          <p:cNvGrpSpPr>
            <a:grpSpLocks/>
          </p:cNvGrpSpPr>
          <p:nvPr/>
        </p:nvGrpSpPr>
        <p:grpSpPr bwMode="auto">
          <a:xfrm>
            <a:off x="1447800" y="3306763"/>
            <a:ext cx="6248400" cy="1057275"/>
            <a:chOff x="1326034" y="3079750"/>
            <a:chExt cx="6248400" cy="1057275"/>
          </a:xfrm>
        </p:grpSpPr>
        <p:sp>
          <p:nvSpPr>
            <p:cNvPr id="88068" name="Rectangle 7">
              <a:extLst>
                <a:ext uri="{FF2B5EF4-FFF2-40B4-BE49-F238E27FC236}">
                  <a16:creationId xmlns:a16="http://schemas.microsoft.com/office/drawing/2014/main" id="{23411C26-02EA-46A0-921F-7EED7F2D9746}"/>
                </a:ext>
              </a:extLst>
            </p:cNvPr>
            <p:cNvSpPr>
              <a:spLocks noChangeArrowheads="1"/>
            </p:cNvSpPr>
            <p:nvPr/>
          </p:nvSpPr>
          <p:spPr bwMode="auto">
            <a:xfrm>
              <a:off x="1462559" y="3079750"/>
              <a:ext cx="611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a:latin typeface="+mn-lt"/>
                  <a:ea typeface="+mn-ea"/>
                  <a:cs typeface="+mn-ea"/>
                  <a:sym typeface="+mn-lt"/>
                </a:rPr>
                <a:t>0      1      2      3      4      5      6      7      8      9</a:t>
              </a:r>
            </a:p>
          </p:txBody>
        </p:sp>
        <p:sp>
          <p:nvSpPr>
            <p:cNvPr id="88069" name="Rectangle 8">
              <a:extLst>
                <a:ext uri="{FF2B5EF4-FFF2-40B4-BE49-F238E27FC236}">
                  <a16:creationId xmlns:a16="http://schemas.microsoft.com/office/drawing/2014/main" id="{879C18E9-C47A-4580-A315-BF313C60FDC7}"/>
                </a:ext>
              </a:extLst>
            </p:cNvPr>
            <p:cNvSpPr>
              <a:spLocks noChangeArrowheads="1"/>
            </p:cNvSpPr>
            <p:nvPr/>
          </p:nvSpPr>
          <p:spPr bwMode="auto">
            <a:xfrm>
              <a:off x="68124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900</a:t>
              </a:r>
            </a:p>
          </p:txBody>
        </p:sp>
        <p:sp>
          <p:nvSpPr>
            <p:cNvPr id="88070" name="Rectangle 9">
              <a:extLst>
                <a:ext uri="{FF2B5EF4-FFF2-40B4-BE49-F238E27FC236}">
                  <a16:creationId xmlns:a16="http://schemas.microsoft.com/office/drawing/2014/main" id="{1BF7DAE1-D51A-4B7F-AD46-D46155F11F55}"/>
                </a:ext>
              </a:extLst>
            </p:cNvPr>
            <p:cNvSpPr>
              <a:spLocks noChangeArrowheads="1"/>
            </p:cNvSpPr>
            <p:nvPr/>
          </p:nvSpPr>
          <p:spPr bwMode="auto">
            <a:xfrm>
              <a:off x="62028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800</a:t>
              </a:r>
            </a:p>
          </p:txBody>
        </p:sp>
        <p:sp>
          <p:nvSpPr>
            <p:cNvPr id="88071" name="Rectangle 10">
              <a:extLst>
                <a:ext uri="{FF2B5EF4-FFF2-40B4-BE49-F238E27FC236}">
                  <a16:creationId xmlns:a16="http://schemas.microsoft.com/office/drawing/2014/main" id="{ADCD1D5B-130B-4F09-9B61-5179806803CC}"/>
                </a:ext>
              </a:extLst>
            </p:cNvPr>
            <p:cNvSpPr>
              <a:spLocks noChangeArrowheads="1"/>
            </p:cNvSpPr>
            <p:nvPr/>
          </p:nvSpPr>
          <p:spPr bwMode="auto">
            <a:xfrm>
              <a:off x="55932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700</a:t>
              </a:r>
            </a:p>
          </p:txBody>
        </p:sp>
        <p:sp>
          <p:nvSpPr>
            <p:cNvPr id="88072" name="Rectangle 11">
              <a:extLst>
                <a:ext uri="{FF2B5EF4-FFF2-40B4-BE49-F238E27FC236}">
                  <a16:creationId xmlns:a16="http://schemas.microsoft.com/office/drawing/2014/main" id="{DDA80186-1511-4A12-A6F3-0075279A5DBB}"/>
                </a:ext>
              </a:extLst>
            </p:cNvPr>
            <p:cNvSpPr>
              <a:spLocks noChangeArrowheads="1"/>
            </p:cNvSpPr>
            <p:nvPr/>
          </p:nvSpPr>
          <p:spPr bwMode="auto">
            <a:xfrm>
              <a:off x="49836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a:solidFill>
                  <a:schemeClr val="bg1"/>
                </a:solidFill>
                <a:latin typeface="+mn-lt"/>
                <a:ea typeface="+mn-ea"/>
                <a:cs typeface="+mn-ea"/>
                <a:sym typeface="+mn-lt"/>
              </a:endParaRPr>
            </a:p>
          </p:txBody>
        </p:sp>
        <p:sp>
          <p:nvSpPr>
            <p:cNvPr id="88073" name="Rectangle 12">
              <a:extLst>
                <a:ext uri="{FF2B5EF4-FFF2-40B4-BE49-F238E27FC236}">
                  <a16:creationId xmlns:a16="http://schemas.microsoft.com/office/drawing/2014/main" id="{7FDABA86-6BC4-4CD4-BB93-36D0A1105BD3}"/>
                </a:ext>
              </a:extLst>
            </p:cNvPr>
            <p:cNvSpPr>
              <a:spLocks noChangeArrowheads="1"/>
            </p:cNvSpPr>
            <p:nvPr/>
          </p:nvSpPr>
          <p:spPr bwMode="auto">
            <a:xfrm>
              <a:off x="43740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500</a:t>
              </a:r>
            </a:p>
          </p:txBody>
        </p:sp>
        <p:sp>
          <p:nvSpPr>
            <p:cNvPr id="88074" name="Rectangle 13">
              <a:extLst>
                <a:ext uri="{FF2B5EF4-FFF2-40B4-BE49-F238E27FC236}">
                  <a16:creationId xmlns:a16="http://schemas.microsoft.com/office/drawing/2014/main" id="{B16D6B1F-2E32-49CD-BF8E-3AA4C62A99AB}"/>
                </a:ext>
              </a:extLst>
            </p:cNvPr>
            <p:cNvSpPr>
              <a:spLocks noChangeArrowheads="1"/>
            </p:cNvSpPr>
            <p:nvPr/>
          </p:nvSpPr>
          <p:spPr bwMode="auto">
            <a:xfrm>
              <a:off x="37644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a:solidFill>
                  <a:schemeClr val="bg1"/>
                </a:solidFill>
                <a:latin typeface="+mn-lt"/>
                <a:ea typeface="+mn-ea"/>
                <a:cs typeface="+mn-ea"/>
                <a:sym typeface="+mn-lt"/>
              </a:endParaRPr>
            </a:p>
          </p:txBody>
        </p:sp>
        <p:sp>
          <p:nvSpPr>
            <p:cNvPr id="88075" name="Rectangle 14">
              <a:extLst>
                <a:ext uri="{FF2B5EF4-FFF2-40B4-BE49-F238E27FC236}">
                  <a16:creationId xmlns:a16="http://schemas.microsoft.com/office/drawing/2014/main" id="{A45D955E-B527-40F4-A96B-4B741335EA85}"/>
                </a:ext>
              </a:extLst>
            </p:cNvPr>
            <p:cNvSpPr>
              <a:spLocks noChangeArrowheads="1"/>
            </p:cNvSpPr>
            <p:nvPr/>
          </p:nvSpPr>
          <p:spPr bwMode="auto">
            <a:xfrm>
              <a:off x="31548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300</a:t>
              </a:r>
            </a:p>
          </p:txBody>
        </p:sp>
        <p:sp>
          <p:nvSpPr>
            <p:cNvPr id="88076" name="Rectangle 15">
              <a:extLst>
                <a:ext uri="{FF2B5EF4-FFF2-40B4-BE49-F238E27FC236}">
                  <a16:creationId xmlns:a16="http://schemas.microsoft.com/office/drawing/2014/main" id="{F7F29A86-B39B-4632-A73B-89D4D4C84D4E}"/>
                </a:ext>
              </a:extLst>
            </p:cNvPr>
            <p:cNvSpPr>
              <a:spLocks noChangeArrowheads="1"/>
            </p:cNvSpPr>
            <p:nvPr/>
          </p:nvSpPr>
          <p:spPr bwMode="auto">
            <a:xfrm>
              <a:off x="25452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a:solidFill>
                  <a:schemeClr val="bg1"/>
                </a:solidFill>
                <a:latin typeface="+mn-lt"/>
                <a:ea typeface="+mn-ea"/>
                <a:cs typeface="+mn-ea"/>
                <a:sym typeface="+mn-lt"/>
              </a:endParaRPr>
            </a:p>
          </p:txBody>
        </p:sp>
        <p:sp>
          <p:nvSpPr>
            <p:cNvPr id="88077" name="Rectangle 16">
              <a:extLst>
                <a:ext uri="{FF2B5EF4-FFF2-40B4-BE49-F238E27FC236}">
                  <a16:creationId xmlns:a16="http://schemas.microsoft.com/office/drawing/2014/main" id="{3DFE0D11-DF77-42A8-81CD-1653D45B2E56}"/>
                </a:ext>
              </a:extLst>
            </p:cNvPr>
            <p:cNvSpPr>
              <a:spLocks noChangeArrowheads="1"/>
            </p:cNvSpPr>
            <p:nvPr/>
          </p:nvSpPr>
          <p:spPr bwMode="auto">
            <a:xfrm>
              <a:off x="19356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bg1"/>
                  </a:solidFill>
                  <a:latin typeface="+mn-lt"/>
                  <a:ea typeface="+mn-ea"/>
                  <a:cs typeface="+mn-ea"/>
                  <a:sym typeface="+mn-lt"/>
                </a:rPr>
                <a:t>100</a:t>
              </a:r>
            </a:p>
          </p:txBody>
        </p:sp>
        <p:sp>
          <p:nvSpPr>
            <p:cNvPr id="88078" name="Rectangle 17">
              <a:extLst>
                <a:ext uri="{FF2B5EF4-FFF2-40B4-BE49-F238E27FC236}">
                  <a16:creationId xmlns:a16="http://schemas.microsoft.com/office/drawing/2014/main" id="{F7FAA680-2FFC-41C6-9FCB-F1BF89CEC2F1}"/>
                </a:ext>
              </a:extLst>
            </p:cNvPr>
            <p:cNvSpPr>
              <a:spLocks noChangeArrowheads="1"/>
            </p:cNvSpPr>
            <p:nvPr/>
          </p:nvSpPr>
          <p:spPr bwMode="auto">
            <a:xfrm>
              <a:off x="1326034" y="3629025"/>
              <a:ext cx="609600" cy="5080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a:solidFill>
                  <a:schemeClr val="bg1"/>
                </a:solidFill>
                <a:latin typeface="+mn-lt"/>
                <a:ea typeface="+mn-ea"/>
                <a:cs typeface="+mn-ea"/>
                <a:sym typeface="+mn-lt"/>
              </a:endParaRPr>
            </a:p>
          </p:txBody>
        </p:sp>
        <p:sp>
          <p:nvSpPr>
            <p:cNvPr id="88079" name="Line 18">
              <a:extLst>
                <a:ext uri="{FF2B5EF4-FFF2-40B4-BE49-F238E27FC236}">
                  <a16:creationId xmlns:a16="http://schemas.microsoft.com/office/drawing/2014/main" id="{93B91C47-3B57-4DCF-9A7B-439371E5A28C}"/>
                </a:ext>
              </a:extLst>
            </p:cNvPr>
            <p:cNvSpPr>
              <a:spLocks noChangeShapeType="1"/>
            </p:cNvSpPr>
            <p:nvPr/>
          </p:nvSpPr>
          <p:spPr bwMode="auto">
            <a:xfrm>
              <a:off x="1326034" y="3629025"/>
              <a:ext cx="6096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0" name="Line 19">
              <a:extLst>
                <a:ext uri="{FF2B5EF4-FFF2-40B4-BE49-F238E27FC236}">
                  <a16:creationId xmlns:a16="http://schemas.microsoft.com/office/drawing/2014/main" id="{F7A6572A-1FA4-463C-8DDB-5C948F4AADF9}"/>
                </a:ext>
              </a:extLst>
            </p:cNvPr>
            <p:cNvSpPr>
              <a:spLocks noChangeShapeType="1"/>
            </p:cNvSpPr>
            <p:nvPr/>
          </p:nvSpPr>
          <p:spPr bwMode="auto">
            <a:xfrm>
              <a:off x="1326034" y="4137025"/>
              <a:ext cx="6096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1" name="Line 20">
              <a:extLst>
                <a:ext uri="{FF2B5EF4-FFF2-40B4-BE49-F238E27FC236}">
                  <a16:creationId xmlns:a16="http://schemas.microsoft.com/office/drawing/2014/main" id="{8C38D8E6-1AD0-4197-B882-A769143CF0F9}"/>
                </a:ext>
              </a:extLst>
            </p:cNvPr>
            <p:cNvSpPr>
              <a:spLocks noChangeShapeType="1"/>
            </p:cNvSpPr>
            <p:nvPr/>
          </p:nvSpPr>
          <p:spPr bwMode="auto">
            <a:xfrm>
              <a:off x="1326034" y="3629025"/>
              <a:ext cx="0" cy="508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2" name="Line 21">
              <a:extLst>
                <a:ext uri="{FF2B5EF4-FFF2-40B4-BE49-F238E27FC236}">
                  <a16:creationId xmlns:a16="http://schemas.microsoft.com/office/drawing/2014/main" id="{32A07C1A-2FDB-44C6-BE90-1C9AA069AA8F}"/>
                </a:ext>
              </a:extLst>
            </p:cNvPr>
            <p:cNvSpPr>
              <a:spLocks noChangeShapeType="1"/>
            </p:cNvSpPr>
            <p:nvPr/>
          </p:nvSpPr>
          <p:spPr bwMode="auto">
            <a:xfrm>
              <a:off x="19356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3" name="Line 22">
              <a:extLst>
                <a:ext uri="{FF2B5EF4-FFF2-40B4-BE49-F238E27FC236}">
                  <a16:creationId xmlns:a16="http://schemas.microsoft.com/office/drawing/2014/main" id="{0A03E3E4-E559-4EEE-9653-B1199022B182}"/>
                </a:ext>
              </a:extLst>
            </p:cNvPr>
            <p:cNvSpPr>
              <a:spLocks noChangeShapeType="1"/>
            </p:cNvSpPr>
            <p:nvPr/>
          </p:nvSpPr>
          <p:spPr bwMode="auto">
            <a:xfrm>
              <a:off x="25452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4" name="Line 23">
              <a:extLst>
                <a:ext uri="{FF2B5EF4-FFF2-40B4-BE49-F238E27FC236}">
                  <a16:creationId xmlns:a16="http://schemas.microsoft.com/office/drawing/2014/main" id="{2985005C-5EB0-4DC8-A003-0B359027866E}"/>
                </a:ext>
              </a:extLst>
            </p:cNvPr>
            <p:cNvSpPr>
              <a:spLocks noChangeShapeType="1"/>
            </p:cNvSpPr>
            <p:nvPr/>
          </p:nvSpPr>
          <p:spPr bwMode="auto">
            <a:xfrm>
              <a:off x="31548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5" name="Line 24">
              <a:extLst>
                <a:ext uri="{FF2B5EF4-FFF2-40B4-BE49-F238E27FC236}">
                  <a16:creationId xmlns:a16="http://schemas.microsoft.com/office/drawing/2014/main" id="{196244E1-D87D-4788-B4E8-184D4EE15AC3}"/>
                </a:ext>
              </a:extLst>
            </p:cNvPr>
            <p:cNvSpPr>
              <a:spLocks noChangeShapeType="1"/>
            </p:cNvSpPr>
            <p:nvPr/>
          </p:nvSpPr>
          <p:spPr bwMode="auto">
            <a:xfrm>
              <a:off x="37644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6" name="Line 25">
              <a:extLst>
                <a:ext uri="{FF2B5EF4-FFF2-40B4-BE49-F238E27FC236}">
                  <a16:creationId xmlns:a16="http://schemas.microsoft.com/office/drawing/2014/main" id="{BBDDAD73-837C-4C5B-9043-142B82116F1E}"/>
                </a:ext>
              </a:extLst>
            </p:cNvPr>
            <p:cNvSpPr>
              <a:spLocks noChangeShapeType="1"/>
            </p:cNvSpPr>
            <p:nvPr/>
          </p:nvSpPr>
          <p:spPr bwMode="auto">
            <a:xfrm>
              <a:off x="43740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7" name="Line 26">
              <a:extLst>
                <a:ext uri="{FF2B5EF4-FFF2-40B4-BE49-F238E27FC236}">
                  <a16:creationId xmlns:a16="http://schemas.microsoft.com/office/drawing/2014/main" id="{4CCB0EEC-BC44-42CA-A319-F7613DC70B46}"/>
                </a:ext>
              </a:extLst>
            </p:cNvPr>
            <p:cNvSpPr>
              <a:spLocks noChangeShapeType="1"/>
            </p:cNvSpPr>
            <p:nvPr/>
          </p:nvSpPr>
          <p:spPr bwMode="auto">
            <a:xfrm>
              <a:off x="49836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8" name="Line 27">
              <a:extLst>
                <a:ext uri="{FF2B5EF4-FFF2-40B4-BE49-F238E27FC236}">
                  <a16:creationId xmlns:a16="http://schemas.microsoft.com/office/drawing/2014/main" id="{527CBC93-71B2-4C02-92D8-1B046779AF3C}"/>
                </a:ext>
              </a:extLst>
            </p:cNvPr>
            <p:cNvSpPr>
              <a:spLocks noChangeShapeType="1"/>
            </p:cNvSpPr>
            <p:nvPr/>
          </p:nvSpPr>
          <p:spPr bwMode="auto">
            <a:xfrm>
              <a:off x="55932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89" name="Line 28">
              <a:extLst>
                <a:ext uri="{FF2B5EF4-FFF2-40B4-BE49-F238E27FC236}">
                  <a16:creationId xmlns:a16="http://schemas.microsoft.com/office/drawing/2014/main" id="{7D5F7557-2E87-4D58-B559-76738F61512D}"/>
                </a:ext>
              </a:extLst>
            </p:cNvPr>
            <p:cNvSpPr>
              <a:spLocks noChangeShapeType="1"/>
            </p:cNvSpPr>
            <p:nvPr/>
          </p:nvSpPr>
          <p:spPr bwMode="auto">
            <a:xfrm>
              <a:off x="62028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90" name="Line 29">
              <a:extLst>
                <a:ext uri="{FF2B5EF4-FFF2-40B4-BE49-F238E27FC236}">
                  <a16:creationId xmlns:a16="http://schemas.microsoft.com/office/drawing/2014/main" id="{95AAD38A-80B6-4C56-A493-32FBF9F68C19}"/>
                </a:ext>
              </a:extLst>
            </p:cNvPr>
            <p:cNvSpPr>
              <a:spLocks noChangeShapeType="1"/>
            </p:cNvSpPr>
            <p:nvPr/>
          </p:nvSpPr>
          <p:spPr bwMode="auto">
            <a:xfrm>
              <a:off x="6812434" y="3629025"/>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88091" name="Line 30">
              <a:extLst>
                <a:ext uri="{FF2B5EF4-FFF2-40B4-BE49-F238E27FC236}">
                  <a16:creationId xmlns:a16="http://schemas.microsoft.com/office/drawing/2014/main" id="{7044D94F-1CBA-41B6-AD22-9C4033F3D0C2}"/>
                </a:ext>
              </a:extLst>
            </p:cNvPr>
            <p:cNvSpPr>
              <a:spLocks noChangeShapeType="1"/>
            </p:cNvSpPr>
            <p:nvPr/>
          </p:nvSpPr>
          <p:spPr bwMode="auto">
            <a:xfrm>
              <a:off x="7422034" y="3629025"/>
              <a:ext cx="0" cy="508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88092" name="Rectangle 31">
            <a:extLst>
              <a:ext uri="{FF2B5EF4-FFF2-40B4-BE49-F238E27FC236}">
                <a16:creationId xmlns:a16="http://schemas.microsoft.com/office/drawing/2014/main" id="{E1441BB6-0D1E-42F7-B132-AF2B9E72BFE0}"/>
              </a:ext>
            </a:extLst>
          </p:cNvPr>
          <p:cNvSpPr>
            <a:spLocks noChangeArrowheads="1"/>
          </p:cNvSpPr>
          <p:nvPr/>
        </p:nvSpPr>
        <p:spPr bwMode="auto">
          <a:xfrm>
            <a:off x="804863" y="187325"/>
            <a:ext cx="43021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直接定址法</a:t>
            </a:r>
          </a:p>
        </p:txBody>
      </p:sp>
      <p:sp>
        <p:nvSpPr>
          <p:cNvPr id="31" name="Shape 26">
            <a:extLst>
              <a:ext uri="{FF2B5EF4-FFF2-40B4-BE49-F238E27FC236}">
                <a16:creationId xmlns:a16="http://schemas.microsoft.com/office/drawing/2014/main" id="{F3D14ACB-D1A8-4CBD-9FFE-E76A9ECB543A}"/>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559" name="Rectangle 87">
            <a:extLst>
              <a:ext uri="{FF2B5EF4-FFF2-40B4-BE49-F238E27FC236}">
                <a16:creationId xmlns:a16="http://schemas.microsoft.com/office/drawing/2014/main" id="{A9EA8698-5D2F-4680-BF89-41C7A91AC4EF}"/>
              </a:ext>
            </a:extLst>
          </p:cNvPr>
          <p:cNvSpPr>
            <a:spLocks noChangeArrowheads="1"/>
          </p:cNvSpPr>
          <p:nvPr/>
        </p:nvSpPr>
        <p:spPr bwMode="auto">
          <a:xfrm>
            <a:off x="827088" y="1052513"/>
            <a:ext cx="8280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just" eaLnBrk="1" hangingPunct="1">
              <a:buFont typeface="Arial" panose="020B0604020202020204" pitchFamily="34" charset="0"/>
              <a:buNone/>
              <a:defRPr/>
            </a:pPr>
            <a:r>
              <a:rPr lang="en-US" altLang="zh-CN" sz="3200" b="0" dirty="0">
                <a:solidFill>
                  <a:srgbClr val="FF3300"/>
                </a:solidFill>
                <a:latin typeface="+mn-lt"/>
                <a:ea typeface="+mn-ea"/>
                <a:cs typeface="+mn-ea"/>
                <a:sym typeface="+mn-lt"/>
              </a:rPr>
              <a:t>Hash(key)=key  mod  p    (p</a:t>
            </a:r>
            <a:r>
              <a:rPr lang="zh-CN" altLang="en-US" sz="3200" b="0" dirty="0">
                <a:solidFill>
                  <a:srgbClr val="FF3300"/>
                </a:solidFill>
                <a:latin typeface="+mn-lt"/>
                <a:ea typeface="+mn-ea"/>
                <a:cs typeface="+mn-ea"/>
                <a:sym typeface="+mn-lt"/>
              </a:rPr>
              <a:t>是一个整数</a:t>
            </a:r>
            <a:r>
              <a:rPr lang="en-US" altLang="zh-CN" sz="3200" b="0" dirty="0">
                <a:solidFill>
                  <a:srgbClr val="FF3300"/>
                </a:solidFill>
                <a:latin typeface="+mn-lt"/>
                <a:ea typeface="+mn-ea"/>
                <a:cs typeface="+mn-ea"/>
                <a:sym typeface="+mn-lt"/>
              </a:rPr>
              <a:t>)</a:t>
            </a:r>
          </a:p>
        </p:txBody>
      </p:sp>
      <p:sp>
        <p:nvSpPr>
          <p:cNvPr id="745560" name="Rectangle 88">
            <a:extLst>
              <a:ext uri="{FF2B5EF4-FFF2-40B4-BE49-F238E27FC236}">
                <a16:creationId xmlns:a16="http://schemas.microsoft.com/office/drawing/2014/main" id="{D5F6D064-FCDD-4C3E-9B0A-839B7D401ECC}"/>
              </a:ext>
            </a:extLst>
          </p:cNvPr>
          <p:cNvSpPr>
            <a:spLocks noChangeArrowheads="1"/>
          </p:cNvSpPr>
          <p:nvPr/>
        </p:nvSpPr>
        <p:spPr bwMode="auto">
          <a:xfrm>
            <a:off x="827088" y="198438"/>
            <a:ext cx="6692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除留余数法 （最常用重点掌握）</a:t>
            </a:r>
          </a:p>
        </p:txBody>
      </p:sp>
      <p:sp>
        <p:nvSpPr>
          <p:cNvPr id="6" name="Rectangle 5">
            <a:extLst>
              <a:ext uri="{FF2B5EF4-FFF2-40B4-BE49-F238E27FC236}">
                <a16:creationId xmlns:a16="http://schemas.microsoft.com/office/drawing/2014/main" id="{83C900FD-0FEA-4700-8DB7-1D58BC77B378}"/>
              </a:ext>
            </a:extLst>
          </p:cNvPr>
          <p:cNvSpPr>
            <a:spLocks noChangeArrowheads="1"/>
          </p:cNvSpPr>
          <p:nvPr/>
        </p:nvSpPr>
        <p:spPr bwMode="auto">
          <a:xfrm>
            <a:off x="1254125" y="4810125"/>
            <a:ext cx="2852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如何选取合适的</a:t>
            </a:r>
            <a:r>
              <a:rPr lang="en-US" altLang="zh-CN" sz="2400" b="0">
                <a:ea typeface="微软雅黑" panose="020B0503020204020204" pitchFamily="34" charset="-122"/>
                <a:sym typeface="+mn-lt"/>
              </a:rPr>
              <a:t>p</a:t>
            </a:r>
            <a:r>
              <a:rPr lang="zh-CN" altLang="en-US" sz="2400" b="0">
                <a:ea typeface="微软雅黑" panose="020B0503020204020204" pitchFamily="34" charset="-122"/>
                <a:sym typeface="+mn-lt"/>
              </a:rPr>
              <a:t>？</a:t>
            </a:r>
          </a:p>
        </p:txBody>
      </p:sp>
      <p:sp>
        <p:nvSpPr>
          <p:cNvPr id="7" name="Rectangle 6">
            <a:extLst>
              <a:ext uri="{FF2B5EF4-FFF2-40B4-BE49-F238E27FC236}">
                <a16:creationId xmlns:a16="http://schemas.microsoft.com/office/drawing/2014/main" id="{D691F146-A248-41C5-8904-3DE4C2FD5C41}"/>
              </a:ext>
            </a:extLst>
          </p:cNvPr>
          <p:cNvSpPr>
            <a:spLocks noChangeArrowheads="1"/>
          </p:cNvSpPr>
          <p:nvPr/>
        </p:nvSpPr>
        <p:spPr bwMode="auto">
          <a:xfrm>
            <a:off x="5043488" y="4660900"/>
            <a:ext cx="2820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设表长为</a:t>
            </a:r>
            <a:r>
              <a:rPr lang="en-US" altLang="zh-CN" sz="2400" b="0">
                <a:ea typeface="微软雅黑" panose="020B0503020204020204" pitchFamily="34" charset="-122"/>
                <a:sym typeface="+mn-lt"/>
              </a:rPr>
              <a:t>m</a:t>
            </a:r>
            <a:r>
              <a:rPr lang="zh-CN" altLang="en-US" sz="2400" b="0">
                <a:ea typeface="微软雅黑" panose="020B0503020204020204" pitchFamily="34" charset="-122"/>
                <a:sym typeface="+mn-lt"/>
              </a:rPr>
              <a:t>，取</a:t>
            </a:r>
            <a:r>
              <a:rPr lang="en-US" altLang="zh-CN" sz="2400" b="0">
                <a:ea typeface="微软雅黑" panose="020B0503020204020204" pitchFamily="34" charset="-122"/>
                <a:sym typeface="+mn-lt"/>
              </a:rPr>
              <a:t>p≤m</a:t>
            </a:r>
            <a:r>
              <a:rPr lang="zh-CN" altLang="en-US" sz="2400" b="0">
                <a:ea typeface="微软雅黑" panose="020B0503020204020204" pitchFamily="34" charset="-122"/>
                <a:sym typeface="+mn-lt"/>
              </a:rPr>
              <a:t>且为质数</a:t>
            </a:r>
          </a:p>
        </p:txBody>
      </p:sp>
      <p:grpSp>
        <p:nvGrpSpPr>
          <p:cNvPr id="8" name="组合 7">
            <a:extLst>
              <a:ext uri="{FF2B5EF4-FFF2-40B4-BE49-F238E27FC236}">
                <a16:creationId xmlns:a16="http://schemas.microsoft.com/office/drawing/2014/main" id="{0D9B8062-2639-D24D-BBE6-60D62FE794F7}"/>
              </a:ext>
            </a:extLst>
          </p:cNvPr>
          <p:cNvGrpSpPr>
            <a:grpSpLocks/>
          </p:cNvGrpSpPr>
          <p:nvPr/>
        </p:nvGrpSpPr>
        <p:grpSpPr bwMode="auto">
          <a:xfrm>
            <a:off x="5043488" y="2112963"/>
            <a:ext cx="2711450" cy="2270125"/>
            <a:chOff x="4561682" y="2200808"/>
            <a:chExt cx="3219450" cy="2697163"/>
          </a:xfrm>
        </p:grpSpPr>
        <p:sp>
          <p:nvSpPr>
            <p:cNvPr id="9" name="i$liḋe-Oval 12">
              <a:extLst>
                <a:ext uri="{FF2B5EF4-FFF2-40B4-BE49-F238E27FC236}">
                  <a16:creationId xmlns:a16="http://schemas.microsoft.com/office/drawing/2014/main" id="{C2947400-3766-4C0F-B4CC-324296153BE0}"/>
                </a:ext>
              </a:extLst>
            </p:cNvPr>
            <p:cNvSpPr>
              <a:spLocks/>
            </p:cNvSpPr>
            <p:nvPr/>
          </p:nvSpPr>
          <p:spPr bwMode="auto">
            <a:xfrm>
              <a:off x="4997099" y="2200808"/>
              <a:ext cx="2284528" cy="2284100"/>
            </a:xfrm>
            <a:prstGeom prst="ellipse">
              <a:avLst/>
            </a:prstGeom>
            <a:solidFill>
              <a:schemeClr val="accent1"/>
            </a:solidFill>
            <a:ln w="50800">
              <a:solidFill>
                <a:schemeClr val="tx1">
                  <a:alpha val="0"/>
                </a:schemeClr>
              </a:solidFill>
              <a:miter lim="800000"/>
              <a:headEnd/>
              <a:tailEnd/>
            </a:ln>
          </p:spPr>
          <p:txBody>
            <a:bodyPr wrap="none" lIns="0" tIns="0" rIns="0" bIns="0"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r>
                <a:rPr lang="zh-CN" altLang="en-US" sz="2800" dirty="0">
                  <a:solidFill>
                    <a:schemeClr val="bg1"/>
                  </a:solidFill>
                  <a:latin typeface="+mn-lt"/>
                  <a:ea typeface="+mn-ea"/>
                  <a:cs typeface="+mn-ea"/>
                  <a:sym typeface="+mn-lt"/>
                </a:rPr>
                <a:t>技巧：</a:t>
              </a:r>
            </a:p>
          </p:txBody>
        </p:sp>
        <p:sp>
          <p:nvSpPr>
            <p:cNvPr id="10" name="i$liḋe-Oval 14">
              <a:extLst>
                <a:ext uri="{FF2B5EF4-FFF2-40B4-BE49-F238E27FC236}">
                  <a16:creationId xmlns:a16="http://schemas.microsoft.com/office/drawing/2014/main" id="{B52C0A02-79F5-450C-9B5D-9717C363B53B}"/>
                </a:ext>
              </a:extLst>
            </p:cNvPr>
            <p:cNvSpPr>
              <a:spLocks/>
            </p:cNvSpPr>
            <p:nvPr/>
          </p:nvSpPr>
          <p:spPr bwMode="auto">
            <a:xfrm>
              <a:off x="4561682" y="3047679"/>
              <a:ext cx="326091" cy="32630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1" name="i$liḋe-Oval 15">
              <a:extLst>
                <a:ext uri="{FF2B5EF4-FFF2-40B4-BE49-F238E27FC236}">
                  <a16:creationId xmlns:a16="http://schemas.microsoft.com/office/drawing/2014/main" id="{27558679-2150-4ABA-8948-C7768F6BAEC4}"/>
                </a:ext>
              </a:extLst>
            </p:cNvPr>
            <p:cNvSpPr>
              <a:spLocks/>
            </p:cNvSpPr>
            <p:nvPr/>
          </p:nvSpPr>
          <p:spPr bwMode="auto">
            <a:xfrm>
              <a:off x="5877359" y="4354766"/>
              <a:ext cx="544742" cy="543205"/>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2" name="i$liḋe-Oval 16">
              <a:extLst>
                <a:ext uri="{FF2B5EF4-FFF2-40B4-BE49-F238E27FC236}">
                  <a16:creationId xmlns:a16="http://schemas.microsoft.com/office/drawing/2014/main" id="{A9DACB4C-2D11-4F50-8950-FEBCDE2506E4}"/>
                </a:ext>
              </a:extLst>
            </p:cNvPr>
            <p:cNvSpPr>
              <a:spLocks/>
            </p:cNvSpPr>
            <p:nvPr/>
          </p:nvSpPr>
          <p:spPr bwMode="auto">
            <a:xfrm>
              <a:off x="6857519" y="2221555"/>
              <a:ext cx="173413" cy="175410"/>
            </a:xfrm>
            <a:prstGeom prst="ellipse">
              <a:avLst/>
            </a:prstGeom>
            <a:solidFill>
              <a:schemeClr val="accent1">
                <a:lumMod val="40000"/>
                <a:lumOff val="60000"/>
                <a:alpha val="20000"/>
              </a:schemeClr>
            </a:solidFill>
            <a:ln w="50800">
              <a:no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3" name="i$liḋe-Oval 17">
              <a:extLst>
                <a:ext uri="{FF2B5EF4-FFF2-40B4-BE49-F238E27FC236}">
                  <a16:creationId xmlns:a16="http://schemas.microsoft.com/office/drawing/2014/main" id="{A8713F86-8A57-49FF-83D3-6B8C1EA8E890}"/>
                </a:ext>
              </a:extLst>
            </p:cNvPr>
            <p:cNvSpPr>
              <a:spLocks/>
            </p:cNvSpPr>
            <p:nvPr/>
          </p:nvSpPr>
          <p:spPr bwMode="auto">
            <a:xfrm>
              <a:off x="7117639" y="3907753"/>
              <a:ext cx="403374" cy="40363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4" name="i$liḋe-Oval 18">
              <a:extLst>
                <a:ext uri="{FF2B5EF4-FFF2-40B4-BE49-F238E27FC236}">
                  <a16:creationId xmlns:a16="http://schemas.microsoft.com/office/drawing/2014/main" id="{14D01956-E5D6-4E5E-A32D-EBB0D5733853}"/>
                </a:ext>
              </a:extLst>
            </p:cNvPr>
            <p:cNvSpPr>
              <a:spLocks/>
            </p:cNvSpPr>
            <p:nvPr/>
          </p:nvSpPr>
          <p:spPr bwMode="auto">
            <a:xfrm>
              <a:off x="7292936" y="2940170"/>
              <a:ext cx="488196" cy="488507"/>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grpSp>
        <p:nvGrpSpPr>
          <p:cNvPr id="15" name="组合 14">
            <a:extLst>
              <a:ext uri="{FF2B5EF4-FFF2-40B4-BE49-F238E27FC236}">
                <a16:creationId xmlns:a16="http://schemas.microsoft.com/office/drawing/2014/main" id="{E78AD239-F950-1248-A593-3BA42434B602}"/>
              </a:ext>
            </a:extLst>
          </p:cNvPr>
          <p:cNvGrpSpPr>
            <a:grpSpLocks/>
          </p:cNvGrpSpPr>
          <p:nvPr/>
        </p:nvGrpSpPr>
        <p:grpSpPr bwMode="auto">
          <a:xfrm>
            <a:off x="757238" y="1947863"/>
            <a:ext cx="3000375" cy="2557462"/>
            <a:chOff x="755650" y="1929345"/>
            <a:chExt cx="3562350" cy="3037682"/>
          </a:xfrm>
        </p:grpSpPr>
        <p:sp>
          <p:nvSpPr>
            <p:cNvPr id="16" name="i$liḋe-Oval 4">
              <a:extLst>
                <a:ext uri="{FF2B5EF4-FFF2-40B4-BE49-F238E27FC236}">
                  <a16:creationId xmlns:a16="http://schemas.microsoft.com/office/drawing/2014/main" id="{DD94406A-8A71-4B3F-9946-40B6C45AECE7}"/>
                </a:ext>
              </a:extLst>
            </p:cNvPr>
            <p:cNvSpPr>
              <a:spLocks/>
            </p:cNvSpPr>
            <p:nvPr/>
          </p:nvSpPr>
          <p:spPr bwMode="auto">
            <a:xfrm>
              <a:off x="1560477" y="2263094"/>
              <a:ext cx="2222228" cy="2223109"/>
            </a:xfrm>
            <a:prstGeom prst="ellipse">
              <a:avLst/>
            </a:prstGeom>
            <a:solidFill>
              <a:schemeClr val="tx1">
                <a:lumMod val="65000"/>
                <a:lumOff val="35000"/>
              </a:schemeClr>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20000"/>
                </a:spcBef>
                <a:buFont typeface="Arial" panose="020B0604020202020204" pitchFamily="34" charset="0"/>
                <a:buNone/>
              </a:pPr>
              <a:r>
                <a:rPr lang="zh-CN" altLang="en-US">
                  <a:solidFill>
                    <a:schemeClr val="bg1"/>
                  </a:solidFill>
                  <a:ea typeface="微软雅黑" panose="020B0503020204020204" pitchFamily="34" charset="-122"/>
                  <a:sym typeface="+mn-lt"/>
                </a:rPr>
                <a:t>关键：</a:t>
              </a:r>
              <a:endParaRPr lang="en-US" altLang="zh-CN">
                <a:solidFill>
                  <a:schemeClr val="bg1"/>
                </a:solidFill>
                <a:ea typeface="微软雅黑" panose="020B0503020204020204" pitchFamily="34" charset="-122"/>
                <a:sym typeface="+mn-lt"/>
              </a:endParaRPr>
            </a:p>
          </p:txBody>
        </p:sp>
        <p:sp>
          <p:nvSpPr>
            <p:cNvPr id="17" name="i$liḋe-Oval 6">
              <a:extLst>
                <a:ext uri="{FF2B5EF4-FFF2-40B4-BE49-F238E27FC236}">
                  <a16:creationId xmlns:a16="http://schemas.microsoft.com/office/drawing/2014/main" id="{705860FE-E84C-4075-B157-1BAA5A938047}"/>
                </a:ext>
              </a:extLst>
            </p:cNvPr>
            <p:cNvSpPr>
              <a:spLocks/>
            </p:cNvSpPr>
            <p:nvPr/>
          </p:nvSpPr>
          <p:spPr bwMode="auto">
            <a:xfrm>
              <a:off x="3967420" y="3601861"/>
              <a:ext cx="350580" cy="348834"/>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8" name="i$liḋe-Oval 7">
              <a:extLst>
                <a:ext uri="{FF2B5EF4-FFF2-40B4-BE49-F238E27FC236}">
                  <a16:creationId xmlns:a16="http://schemas.microsoft.com/office/drawing/2014/main" id="{E5C8C9BA-849A-4664-9174-A23226C57B26}"/>
                </a:ext>
              </a:extLst>
            </p:cNvPr>
            <p:cNvSpPr>
              <a:spLocks/>
            </p:cNvSpPr>
            <p:nvPr/>
          </p:nvSpPr>
          <p:spPr bwMode="auto">
            <a:xfrm>
              <a:off x="1524665" y="3835674"/>
              <a:ext cx="348695" cy="348834"/>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9" name="i$liḋe-Oval 8">
              <a:extLst>
                <a:ext uri="{FF2B5EF4-FFF2-40B4-BE49-F238E27FC236}">
                  <a16:creationId xmlns:a16="http://schemas.microsoft.com/office/drawing/2014/main" id="{D82E18A3-6BFE-4AB7-B521-037F25DD2096}"/>
                </a:ext>
              </a:extLst>
            </p:cNvPr>
            <p:cNvSpPr>
              <a:spLocks/>
            </p:cNvSpPr>
            <p:nvPr/>
          </p:nvSpPr>
          <p:spPr bwMode="auto">
            <a:xfrm>
              <a:off x="2010954" y="4363639"/>
              <a:ext cx="603149" cy="60338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0" name="i$liḋe-Oval 9">
              <a:extLst>
                <a:ext uri="{FF2B5EF4-FFF2-40B4-BE49-F238E27FC236}">
                  <a16:creationId xmlns:a16="http://schemas.microsoft.com/office/drawing/2014/main" id="{845138B1-8269-433E-9B43-037812F58EAF}"/>
                </a:ext>
              </a:extLst>
            </p:cNvPr>
            <p:cNvSpPr>
              <a:spLocks/>
            </p:cNvSpPr>
            <p:nvPr/>
          </p:nvSpPr>
          <p:spPr bwMode="auto">
            <a:xfrm>
              <a:off x="2485934" y="1929345"/>
              <a:ext cx="201677" cy="201757"/>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1" name="i$liḋe-Oval 10">
              <a:extLst>
                <a:ext uri="{FF2B5EF4-FFF2-40B4-BE49-F238E27FC236}">
                  <a16:creationId xmlns:a16="http://schemas.microsoft.com/office/drawing/2014/main" id="{E3F23720-E756-4390-9DB8-668B78D9BC0D}"/>
                </a:ext>
              </a:extLst>
            </p:cNvPr>
            <p:cNvSpPr>
              <a:spLocks/>
            </p:cNvSpPr>
            <p:nvPr/>
          </p:nvSpPr>
          <p:spPr bwMode="auto">
            <a:xfrm>
              <a:off x="755650" y="3109723"/>
              <a:ext cx="433513" cy="435570"/>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5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559" grpId="0" build="p"/>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7" name="Rectangle 5">
            <a:extLst>
              <a:ext uri="{FF2B5EF4-FFF2-40B4-BE49-F238E27FC236}">
                <a16:creationId xmlns:a16="http://schemas.microsoft.com/office/drawing/2014/main" id="{2399EBFC-87D6-4EB9-8F0F-F54EB0E9646E}"/>
              </a:ext>
            </a:extLst>
          </p:cNvPr>
          <p:cNvSpPr>
            <a:spLocks noChangeArrowheads="1"/>
          </p:cNvSpPr>
          <p:nvPr/>
        </p:nvSpPr>
        <p:spPr bwMode="auto">
          <a:xfrm>
            <a:off x="728663" y="3725863"/>
            <a:ext cx="1806575" cy="1493837"/>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pPr>
            <a:r>
              <a:rPr kumimoji="1" lang="en-US" altLang="zh-CN" sz="2400" b="0">
                <a:ea typeface="微软雅黑" panose="020B0503020204020204" pitchFamily="34" charset="-122"/>
                <a:sym typeface="+mn-lt"/>
              </a:rPr>
              <a:t>① </a:t>
            </a:r>
            <a:r>
              <a:rPr kumimoji="1" lang="zh-CN" altLang="en-US" sz="2400" b="0">
                <a:ea typeface="微软雅黑" panose="020B0503020204020204" pitchFamily="34" charset="-122"/>
                <a:sym typeface="+mn-lt"/>
              </a:rPr>
              <a:t>执行速度（即计算哈希函数所需时间）；</a:t>
            </a:r>
          </a:p>
        </p:txBody>
      </p:sp>
      <p:sp>
        <p:nvSpPr>
          <p:cNvPr id="90115" name="Rectangle 6">
            <a:extLst>
              <a:ext uri="{FF2B5EF4-FFF2-40B4-BE49-F238E27FC236}">
                <a16:creationId xmlns:a16="http://schemas.microsoft.com/office/drawing/2014/main" id="{8C086F24-10FB-4AAE-B728-6DD846FB7CFB}"/>
              </a:ext>
            </a:extLst>
          </p:cNvPr>
          <p:cNvSpPr>
            <a:spLocks noChangeArrowheads="1"/>
          </p:cNvSpPr>
          <p:nvPr/>
        </p:nvSpPr>
        <p:spPr bwMode="auto">
          <a:xfrm>
            <a:off x="971550" y="219075"/>
            <a:ext cx="49641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构造哈希函数考虑的因素</a:t>
            </a:r>
          </a:p>
        </p:txBody>
      </p:sp>
      <p:sp>
        <p:nvSpPr>
          <p:cNvPr id="980999" name="AutoShape 7">
            <a:hlinkClick r:id="rId2" action="ppaction://hlinksldjump" highlightClick="1"/>
            <a:extLst>
              <a:ext uri="{FF2B5EF4-FFF2-40B4-BE49-F238E27FC236}">
                <a16:creationId xmlns:a16="http://schemas.microsoft.com/office/drawing/2014/main" id="{D32EC9B7-A1BB-45AB-A5ED-5596C2A4942B}"/>
              </a:ext>
            </a:extLst>
          </p:cNvPr>
          <p:cNvSpPr>
            <a:spLocks noChangeArrowheads="1"/>
          </p:cNvSpPr>
          <p:nvPr/>
        </p:nvSpPr>
        <p:spPr bwMode="auto">
          <a:xfrm flipH="1">
            <a:off x="8001000" y="5791200"/>
            <a:ext cx="533400" cy="457200"/>
          </a:xfrm>
          <a:prstGeom prst="actionButtonForwardNext">
            <a:avLst/>
          </a:prstGeom>
          <a:solidFill>
            <a:srgbClr val="76AEDD"/>
          </a:solidFill>
          <a:ln w="9525">
            <a:solidFill>
              <a:srgbClr val="3366FF"/>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nvGrpSpPr>
          <p:cNvPr id="6" name="组合 5">
            <a:extLst>
              <a:ext uri="{FF2B5EF4-FFF2-40B4-BE49-F238E27FC236}">
                <a16:creationId xmlns:a16="http://schemas.microsoft.com/office/drawing/2014/main" id="{82E00441-2943-7E4F-AF29-8D6D28C3B179}"/>
              </a:ext>
            </a:extLst>
          </p:cNvPr>
          <p:cNvGrpSpPr>
            <a:grpSpLocks/>
          </p:cNvGrpSpPr>
          <p:nvPr/>
        </p:nvGrpSpPr>
        <p:grpSpPr bwMode="auto">
          <a:xfrm>
            <a:off x="728663" y="1579563"/>
            <a:ext cx="7797800" cy="1831975"/>
            <a:chOff x="1061484" y="2189572"/>
            <a:chExt cx="10069030" cy="2365123"/>
          </a:xfrm>
        </p:grpSpPr>
        <p:sp>
          <p:nvSpPr>
            <p:cNvPr id="7" name="íṩľíḍè-Freeform: Shape 1">
              <a:extLst>
                <a:ext uri="{FF2B5EF4-FFF2-40B4-BE49-F238E27FC236}">
                  <a16:creationId xmlns:a16="http://schemas.microsoft.com/office/drawing/2014/main" id="{6F7300BB-C5F0-40F2-9B0F-AE4DBBFAFA3F}"/>
                </a:ext>
              </a:extLst>
            </p:cNvPr>
            <p:cNvSpPr>
              <a:spLocks/>
            </p:cNvSpPr>
            <p:nvPr/>
          </p:nvSpPr>
          <p:spPr bwMode="auto">
            <a:xfrm>
              <a:off x="8373419" y="2189572"/>
              <a:ext cx="2757095" cy="2361024"/>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rgbClr val="4BACC6"/>
            </a:solidFill>
            <a:ln>
              <a:noFill/>
            </a:ln>
            <a:effec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8" name="íṩľíḍè-Freeform: Shape 2">
              <a:extLst>
                <a:ext uri="{FF2B5EF4-FFF2-40B4-BE49-F238E27FC236}">
                  <a16:creationId xmlns:a16="http://schemas.microsoft.com/office/drawing/2014/main" id="{185D0BF5-4FCE-41B8-AE1F-9C7F64D30D2F}"/>
                </a:ext>
              </a:extLst>
            </p:cNvPr>
            <p:cNvSpPr>
              <a:spLocks/>
            </p:cNvSpPr>
            <p:nvPr/>
          </p:nvSpPr>
          <p:spPr bwMode="auto">
            <a:xfrm>
              <a:off x="8373419" y="2732689"/>
              <a:ext cx="979845" cy="1282987"/>
            </a:xfrm>
            <a:custGeom>
              <a:avLst/>
              <a:gdLst>
                <a:gd name="T0" fmla="*/ 0 w 118"/>
                <a:gd name="T1" fmla="*/ 38 h 153"/>
                <a:gd name="T2" fmla="*/ 0 w 118"/>
                <a:gd name="T3" fmla="*/ 114 h 153"/>
                <a:gd name="T4" fmla="*/ 38 w 118"/>
                <a:gd name="T5" fmla="*/ 153 h 153"/>
                <a:gd name="T6" fmla="*/ 54 w 118"/>
                <a:gd name="T7" fmla="*/ 153 h 153"/>
                <a:gd name="T8" fmla="*/ 103 w 118"/>
                <a:gd name="T9" fmla="*/ 103 h 153"/>
                <a:gd name="T10" fmla="*/ 103 w 118"/>
                <a:gd name="T11" fmla="*/ 49 h 153"/>
                <a:gd name="T12" fmla="*/ 54 w 118"/>
                <a:gd name="T13" fmla="*/ 0 h 153"/>
                <a:gd name="T14" fmla="*/ 38 w 118"/>
                <a:gd name="T15" fmla="*/ 0 h 153"/>
                <a:gd name="T16" fmla="*/ 0 w 118"/>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3">
                  <a:moveTo>
                    <a:pt x="0" y="38"/>
                  </a:moveTo>
                  <a:cubicBezTo>
                    <a:pt x="0" y="114"/>
                    <a:pt x="0" y="114"/>
                    <a:pt x="0" y="114"/>
                  </a:cubicBezTo>
                  <a:cubicBezTo>
                    <a:pt x="0" y="135"/>
                    <a:pt x="17" y="153"/>
                    <a:pt x="38" y="153"/>
                  </a:cubicBezTo>
                  <a:cubicBezTo>
                    <a:pt x="54" y="153"/>
                    <a:pt x="54" y="153"/>
                    <a:pt x="54" y="153"/>
                  </a:cubicBezTo>
                  <a:cubicBezTo>
                    <a:pt x="103" y="103"/>
                    <a:pt x="103" y="103"/>
                    <a:pt x="103" y="103"/>
                  </a:cubicBezTo>
                  <a:cubicBezTo>
                    <a:pt x="118" y="88"/>
                    <a:pt x="118" y="64"/>
                    <a:pt x="103" y="49"/>
                  </a:cubicBezTo>
                  <a:cubicBezTo>
                    <a:pt x="54" y="0"/>
                    <a:pt x="54" y="0"/>
                    <a:pt x="54" y="0"/>
                  </a:cubicBezTo>
                  <a:cubicBezTo>
                    <a:pt x="38" y="0"/>
                    <a:pt x="38" y="0"/>
                    <a:pt x="38" y="0"/>
                  </a:cubicBezTo>
                  <a:cubicBezTo>
                    <a:pt x="17" y="0"/>
                    <a:pt x="0" y="17"/>
                    <a:pt x="0" y="38"/>
                  </a:cubicBezTo>
                  <a:close/>
                </a:path>
              </a:pathLst>
            </a:custGeom>
            <a:solidFill>
              <a:srgbClr val="4BACC6">
                <a:lumMod val="75000"/>
                <a:alpha val="50000"/>
              </a:srgbClr>
            </a:solidFill>
            <a:ln>
              <a:noFill/>
            </a:ln>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9" name="íṩľíḍè-Freeform: Shape 3">
              <a:extLst>
                <a:ext uri="{FF2B5EF4-FFF2-40B4-BE49-F238E27FC236}">
                  <a16:creationId xmlns:a16="http://schemas.microsoft.com/office/drawing/2014/main" id="{C84E3DC8-1D86-41DB-B429-569FE5E80789}"/>
                </a:ext>
              </a:extLst>
            </p:cNvPr>
            <p:cNvSpPr>
              <a:spLocks/>
            </p:cNvSpPr>
            <p:nvPr/>
          </p:nvSpPr>
          <p:spPr bwMode="auto">
            <a:xfrm>
              <a:off x="6462928" y="2189572"/>
              <a:ext cx="2757095" cy="2361024"/>
            </a:xfrm>
            <a:custGeom>
              <a:avLst/>
              <a:gdLst>
                <a:gd name="T0" fmla="*/ 317 w 332"/>
                <a:gd name="T1" fmla="*/ 168 h 282"/>
                <a:gd name="T2" fmla="*/ 317 w 332"/>
                <a:gd name="T3" fmla="*/ 114 h 282"/>
                <a:gd name="T4" fmla="*/ 219 w 332"/>
                <a:gd name="T5" fmla="*/ 15 h 282"/>
                <a:gd name="T6" fmla="*/ 191 w 332"/>
                <a:gd name="T7" fmla="*/ 26 h 282"/>
                <a:gd name="T8" fmla="*/ 191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1 w 332"/>
                <a:gd name="T23" fmla="*/ 256 h 282"/>
                <a:gd name="T24" fmla="*/ 191 w 332"/>
                <a:gd name="T25" fmla="*/ 256 h 282"/>
                <a:gd name="T26" fmla="*/ 219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9" y="15"/>
                    <a:pt x="219" y="15"/>
                    <a:pt x="219" y="15"/>
                  </a:cubicBezTo>
                  <a:cubicBezTo>
                    <a:pt x="204" y="0"/>
                    <a:pt x="191" y="5"/>
                    <a:pt x="191" y="26"/>
                  </a:cubicBezTo>
                  <a:cubicBezTo>
                    <a:pt x="191" y="26"/>
                    <a:pt x="191" y="26"/>
                    <a:pt x="191" y="26"/>
                  </a:cubicBezTo>
                  <a:cubicBezTo>
                    <a:pt x="191"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1" y="235"/>
                    <a:pt x="191" y="256"/>
                  </a:cubicBezTo>
                  <a:cubicBezTo>
                    <a:pt x="191" y="256"/>
                    <a:pt x="191" y="256"/>
                    <a:pt x="191" y="256"/>
                  </a:cubicBezTo>
                  <a:cubicBezTo>
                    <a:pt x="191" y="277"/>
                    <a:pt x="204" y="282"/>
                    <a:pt x="219" y="267"/>
                  </a:cubicBezTo>
                  <a:lnTo>
                    <a:pt x="317" y="168"/>
                  </a:lnTo>
                  <a:close/>
                </a:path>
              </a:pathLst>
            </a:custGeom>
            <a:solidFill>
              <a:srgbClr val="8064A2"/>
            </a:solidFill>
            <a:ln>
              <a:noFill/>
            </a:ln>
            <a:effec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0" name="íṩľíḍè-Freeform: Shape 4">
              <a:extLst>
                <a:ext uri="{FF2B5EF4-FFF2-40B4-BE49-F238E27FC236}">
                  <a16:creationId xmlns:a16="http://schemas.microsoft.com/office/drawing/2014/main" id="{121F6FE2-B661-4C8E-8481-0C0F449ABF30}"/>
                </a:ext>
              </a:extLst>
            </p:cNvPr>
            <p:cNvSpPr>
              <a:spLocks/>
            </p:cNvSpPr>
            <p:nvPr/>
          </p:nvSpPr>
          <p:spPr bwMode="auto">
            <a:xfrm>
              <a:off x="6462928" y="2732689"/>
              <a:ext cx="988044" cy="1282987"/>
            </a:xfrm>
            <a:custGeom>
              <a:avLst/>
              <a:gdLst>
                <a:gd name="T0" fmla="*/ 0 w 119"/>
                <a:gd name="T1" fmla="*/ 38 h 153"/>
                <a:gd name="T2" fmla="*/ 0 w 119"/>
                <a:gd name="T3" fmla="*/ 114 h 153"/>
                <a:gd name="T4" fmla="*/ 39 w 119"/>
                <a:gd name="T5" fmla="*/ 153 h 153"/>
                <a:gd name="T6" fmla="*/ 54 w 119"/>
                <a:gd name="T7" fmla="*/ 153 h 153"/>
                <a:gd name="T8" fmla="*/ 104 w 119"/>
                <a:gd name="T9" fmla="*/ 103 h 153"/>
                <a:gd name="T10" fmla="*/ 104 w 119"/>
                <a:gd name="T11" fmla="*/ 49 h 153"/>
                <a:gd name="T12" fmla="*/ 54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4" y="153"/>
                    <a:pt x="54" y="153"/>
                    <a:pt x="54" y="153"/>
                  </a:cubicBezTo>
                  <a:cubicBezTo>
                    <a:pt x="104" y="103"/>
                    <a:pt x="104" y="103"/>
                    <a:pt x="104" y="103"/>
                  </a:cubicBezTo>
                  <a:cubicBezTo>
                    <a:pt x="119" y="88"/>
                    <a:pt x="119" y="64"/>
                    <a:pt x="104" y="49"/>
                  </a:cubicBezTo>
                  <a:cubicBezTo>
                    <a:pt x="54" y="0"/>
                    <a:pt x="54" y="0"/>
                    <a:pt x="54" y="0"/>
                  </a:cubicBezTo>
                  <a:cubicBezTo>
                    <a:pt x="39" y="0"/>
                    <a:pt x="39" y="0"/>
                    <a:pt x="39" y="0"/>
                  </a:cubicBezTo>
                  <a:cubicBezTo>
                    <a:pt x="18" y="0"/>
                    <a:pt x="0" y="17"/>
                    <a:pt x="0" y="38"/>
                  </a:cubicBezTo>
                  <a:close/>
                </a:path>
              </a:pathLst>
            </a:custGeom>
            <a:solidFill>
              <a:srgbClr val="8064A2">
                <a:lumMod val="75000"/>
                <a:alpha val="50000"/>
              </a:srgbClr>
            </a:solidFill>
            <a:ln>
              <a:noFill/>
            </a:ln>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1" name="íṩľíḍè-Freeform: Shape 5">
              <a:extLst>
                <a:ext uri="{FF2B5EF4-FFF2-40B4-BE49-F238E27FC236}">
                  <a16:creationId xmlns:a16="http://schemas.microsoft.com/office/drawing/2014/main" id="{C6670008-7A1E-4DE0-A245-D4B0BB63B11F}"/>
                </a:ext>
              </a:extLst>
            </p:cNvPr>
            <p:cNvSpPr>
              <a:spLocks/>
            </p:cNvSpPr>
            <p:nvPr/>
          </p:nvSpPr>
          <p:spPr bwMode="auto">
            <a:xfrm>
              <a:off x="4560635" y="2189572"/>
              <a:ext cx="2757095" cy="2361024"/>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rgbClr val="9BBB59"/>
            </a:solidFill>
            <a:ln>
              <a:noFill/>
            </a:ln>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2" name="íṩľíḍè-Freeform: Shape 6">
              <a:extLst>
                <a:ext uri="{FF2B5EF4-FFF2-40B4-BE49-F238E27FC236}">
                  <a16:creationId xmlns:a16="http://schemas.microsoft.com/office/drawing/2014/main" id="{B92CF273-7D38-40FC-9949-81E176A13641}"/>
                </a:ext>
              </a:extLst>
            </p:cNvPr>
            <p:cNvSpPr>
              <a:spLocks/>
            </p:cNvSpPr>
            <p:nvPr/>
          </p:nvSpPr>
          <p:spPr bwMode="auto">
            <a:xfrm>
              <a:off x="4560635" y="2732689"/>
              <a:ext cx="979845" cy="1282987"/>
            </a:xfrm>
            <a:custGeom>
              <a:avLst/>
              <a:gdLst>
                <a:gd name="T0" fmla="*/ 0 w 118"/>
                <a:gd name="T1" fmla="*/ 38 h 153"/>
                <a:gd name="T2" fmla="*/ 0 w 118"/>
                <a:gd name="T3" fmla="*/ 114 h 153"/>
                <a:gd name="T4" fmla="*/ 38 w 118"/>
                <a:gd name="T5" fmla="*/ 153 h 153"/>
                <a:gd name="T6" fmla="*/ 54 w 118"/>
                <a:gd name="T7" fmla="*/ 153 h 153"/>
                <a:gd name="T8" fmla="*/ 103 w 118"/>
                <a:gd name="T9" fmla="*/ 103 h 153"/>
                <a:gd name="T10" fmla="*/ 103 w 118"/>
                <a:gd name="T11" fmla="*/ 49 h 153"/>
                <a:gd name="T12" fmla="*/ 54 w 118"/>
                <a:gd name="T13" fmla="*/ 0 h 153"/>
                <a:gd name="T14" fmla="*/ 38 w 118"/>
                <a:gd name="T15" fmla="*/ 0 h 153"/>
                <a:gd name="T16" fmla="*/ 0 w 118"/>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3">
                  <a:moveTo>
                    <a:pt x="0" y="38"/>
                  </a:moveTo>
                  <a:cubicBezTo>
                    <a:pt x="0" y="114"/>
                    <a:pt x="0" y="114"/>
                    <a:pt x="0" y="114"/>
                  </a:cubicBezTo>
                  <a:cubicBezTo>
                    <a:pt x="0" y="135"/>
                    <a:pt x="17" y="153"/>
                    <a:pt x="38" y="153"/>
                  </a:cubicBezTo>
                  <a:cubicBezTo>
                    <a:pt x="54" y="153"/>
                    <a:pt x="54" y="153"/>
                    <a:pt x="54" y="153"/>
                  </a:cubicBezTo>
                  <a:cubicBezTo>
                    <a:pt x="103" y="103"/>
                    <a:pt x="103" y="103"/>
                    <a:pt x="103" y="103"/>
                  </a:cubicBezTo>
                  <a:cubicBezTo>
                    <a:pt x="118" y="88"/>
                    <a:pt x="118" y="64"/>
                    <a:pt x="103" y="49"/>
                  </a:cubicBezTo>
                  <a:cubicBezTo>
                    <a:pt x="54" y="0"/>
                    <a:pt x="54" y="0"/>
                    <a:pt x="54" y="0"/>
                  </a:cubicBezTo>
                  <a:cubicBezTo>
                    <a:pt x="38" y="0"/>
                    <a:pt x="38" y="0"/>
                    <a:pt x="38" y="0"/>
                  </a:cubicBezTo>
                  <a:cubicBezTo>
                    <a:pt x="17" y="0"/>
                    <a:pt x="0" y="17"/>
                    <a:pt x="0" y="38"/>
                  </a:cubicBezTo>
                  <a:close/>
                </a:path>
              </a:pathLst>
            </a:custGeom>
            <a:solidFill>
              <a:srgbClr val="9BBB59">
                <a:lumMod val="75000"/>
                <a:alpha val="50000"/>
              </a:srgbClr>
            </a:solidFill>
            <a:ln>
              <a:noFill/>
            </a:ln>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3" name="íṩľíḍè-Freeform: Shape 7">
              <a:extLst>
                <a:ext uri="{FF2B5EF4-FFF2-40B4-BE49-F238E27FC236}">
                  <a16:creationId xmlns:a16="http://schemas.microsoft.com/office/drawing/2014/main" id="{4F4D60D6-CCEC-4952-B490-7258E05323EC}"/>
                </a:ext>
              </a:extLst>
            </p:cNvPr>
            <p:cNvSpPr>
              <a:spLocks/>
            </p:cNvSpPr>
            <p:nvPr/>
          </p:nvSpPr>
          <p:spPr bwMode="auto">
            <a:xfrm>
              <a:off x="2650143" y="2193671"/>
              <a:ext cx="2757095" cy="2361024"/>
            </a:xfrm>
            <a:custGeom>
              <a:avLst/>
              <a:gdLst>
                <a:gd name="T0" fmla="*/ 318 w 332"/>
                <a:gd name="T1" fmla="*/ 168 h 282"/>
                <a:gd name="T2" fmla="*/ 318 w 332"/>
                <a:gd name="T3" fmla="*/ 114 h 282"/>
                <a:gd name="T4" fmla="*/ 219 w 332"/>
                <a:gd name="T5" fmla="*/ 15 h 282"/>
                <a:gd name="T6" fmla="*/ 192 w 332"/>
                <a:gd name="T7" fmla="*/ 26 h 282"/>
                <a:gd name="T8" fmla="*/ 192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2 w 332"/>
                <a:gd name="T23" fmla="*/ 256 h 282"/>
                <a:gd name="T24" fmla="*/ 192 w 332"/>
                <a:gd name="T25" fmla="*/ 256 h 282"/>
                <a:gd name="T26" fmla="*/ 219 w 332"/>
                <a:gd name="T27" fmla="*/ 267 h 282"/>
                <a:gd name="T28" fmla="*/ 318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8" y="168"/>
                  </a:moveTo>
                  <a:cubicBezTo>
                    <a:pt x="332" y="153"/>
                    <a:pt x="332" y="129"/>
                    <a:pt x="318" y="114"/>
                  </a:cubicBezTo>
                  <a:cubicBezTo>
                    <a:pt x="219" y="15"/>
                    <a:pt x="219" y="15"/>
                    <a:pt x="219" y="15"/>
                  </a:cubicBezTo>
                  <a:cubicBezTo>
                    <a:pt x="204" y="0"/>
                    <a:pt x="192" y="5"/>
                    <a:pt x="192" y="26"/>
                  </a:cubicBezTo>
                  <a:cubicBezTo>
                    <a:pt x="192" y="26"/>
                    <a:pt x="192" y="26"/>
                    <a:pt x="192" y="26"/>
                  </a:cubicBezTo>
                  <a:cubicBezTo>
                    <a:pt x="192"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2" y="235"/>
                    <a:pt x="192" y="256"/>
                  </a:cubicBezTo>
                  <a:cubicBezTo>
                    <a:pt x="192" y="256"/>
                    <a:pt x="192" y="256"/>
                    <a:pt x="192" y="256"/>
                  </a:cubicBezTo>
                  <a:cubicBezTo>
                    <a:pt x="192" y="277"/>
                    <a:pt x="204" y="282"/>
                    <a:pt x="219" y="267"/>
                  </a:cubicBezTo>
                  <a:lnTo>
                    <a:pt x="318" y="168"/>
                  </a:lnTo>
                  <a:close/>
                </a:path>
              </a:pathLst>
            </a:custGeom>
            <a:solidFill>
              <a:srgbClr val="C0504D"/>
            </a:solidFill>
            <a:ln>
              <a:noFill/>
            </a:ln>
            <a:effec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4" name="íṩľíḍè-Freeform: Shape 8">
              <a:extLst>
                <a:ext uri="{FF2B5EF4-FFF2-40B4-BE49-F238E27FC236}">
                  <a16:creationId xmlns:a16="http://schemas.microsoft.com/office/drawing/2014/main" id="{1AF99EBE-F967-4364-B513-0154386A00B8}"/>
                </a:ext>
              </a:extLst>
            </p:cNvPr>
            <p:cNvSpPr>
              <a:spLocks/>
            </p:cNvSpPr>
            <p:nvPr/>
          </p:nvSpPr>
          <p:spPr bwMode="auto">
            <a:xfrm>
              <a:off x="2650143" y="2736788"/>
              <a:ext cx="988044" cy="1280938"/>
            </a:xfrm>
            <a:custGeom>
              <a:avLst/>
              <a:gdLst>
                <a:gd name="T0" fmla="*/ 0 w 119"/>
                <a:gd name="T1" fmla="*/ 38 h 153"/>
                <a:gd name="T2" fmla="*/ 0 w 119"/>
                <a:gd name="T3" fmla="*/ 114 h 153"/>
                <a:gd name="T4" fmla="*/ 39 w 119"/>
                <a:gd name="T5" fmla="*/ 153 h 153"/>
                <a:gd name="T6" fmla="*/ 55 w 119"/>
                <a:gd name="T7" fmla="*/ 153 h 153"/>
                <a:gd name="T8" fmla="*/ 104 w 119"/>
                <a:gd name="T9" fmla="*/ 103 h 153"/>
                <a:gd name="T10" fmla="*/ 104 w 119"/>
                <a:gd name="T11" fmla="*/ 49 h 153"/>
                <a:gd name="T12" fmla="*/ 55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5" y="153"/>
                    <a:pt x="55" y="153"/>
                    <a:pt x="55" y="153"/>
                  </a:cubicBezTo>
                  <a:cubicBezTo>
                    <a:pt x="104" y="103"/>
                    <a:pt x="104" y="103"/>
                    <a:pt x="104" y="103"/>
                  </a:cubicBezTo>
                  <a:cubicBezTo>
                    <a:pt x="119" y="88"/>
                    <a:pt x="119" y="64"/>
                    <a:pt x="104" y="49"/>
                  </a:cubicBezTo>
                  <a:cubicBezTo>
                    <a:pt x="55" y="0"/>
                    <a:pt x="55" y="0"/>
                    <a:pt x="55" y="0"/>
                  </a:cubicBezTo>
                  <a:cubicBezTo>
                    <a:pt x="39" y="0"/>
                    <a:pt x="39" y="0"/>
                    <a:pt x="39" y="0"/>
                  </a:cubicBezTo>
                  <a:cubicBezTo>
                    <a:pt x="18" y="0"/>
                    <a:pt x="0" y="17"/>
                    <a:pt x="0" y="38"/>
                  </a:cubicBezTo>
                  <a:close/>
                </a:path>
              </a:pathLst>
            </a:custGeom>
            <a:solidFill>
              <a:srgbClr val="C0504D">
                <a:lumMod val="50000"/>
                <a:alpha val="20000"/>
              </a:srgbClr>
            </a:solidFill>
            <a:ln>
              <a:noFill/>
            </a:ln>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5" name="íṩľíḍè-Freeform: Shape 9">
              <a:extLst>
                <a:ext uri="{FF2B5EF4-FFF2-40B4-BE49-F238E27FC236}">
                  <a16:creationId xmlns:a16="http://schemas.microsoft.com/office/drawing/2014/main" id="{10A6425C-793F-4999-946E-6E20ED5A8239}"/>
                </a:ext>
              </a:extLst>
            </p:cNvPr>
            <p:cNvSpPr>
              <a:spLocks/>
            </p:cNvSpPr>
            <p:nvPr/>
          </p:nvSpPr>
          <p:spPr bwMode="auto">
            <a:xfrm>
              <a:off x="1061484" y="2242859"/>
              <a:ext cx="2412713" cy="2256499"/>
            </a:xfrm>
            <a:custGeom>
              <a:avLst/>
              <a:gdLst>
                <a:gd name="connsiteX0" fmla="*/ 1424916 w 2507091"/>
                <a:gd name="connsiteY0" fmla="*/ 112 h 2343942"/>
                <a:gd name="connsiteX1" fmla="*/ 1555542 w 2507091"/>
                <a:gd name="connsiteY1" fmla="*/ 75381 h 2343942"/>
                <a:gd name="connsiteX2" fmla="*/ 2409995 w 2507091"/>
                <a:gd name="connsiteY2" fmla="*/ 936988 h 2343942"/>
                <a:gd name="connsiteX3" fmla="*/ 2409995 w 2507091"/>
                <a:gd name="connsiteY3" fmla="*/ 1406955 h 2343942"/>
                <a:gd name="connsiteX4" fmla="*/ 1555542 w 2507091"/>
                <a:gd name="connsiteY4" fmla="*/ 2268563 h 2343942"/>
                <a:gd name="connsiteX5" fmla="*/ 1322510 w 2507091"/>
                <a:gd name="connsiteY5" fmla="*/ 2172828 h 2343942"/>
                <a:gd name="connsiteX6" fmla="*/ 994538 w 2507091"/>
                <a:gd name="connsiteY6" fmla="*/ 1842111 h 2343942"/>
                <a:gd name="connsiteX7" fmla="*/ 1992 w 2507091"/>
                <a:gd name="connsiteY7" fmla="*/ 1842111 h 2343942"/>
                <a:gd name="connsiteX8" fmla="*/ 0 w 2507091"/>
                <a:gd name="connsiteY8" fmla="*/ 1841897 h 2343942"/>
                <a:gd name="connsiteX9" fmla="*/ 8587 w 2507091"/>
                <a:gd name="connsiteY9" fmla="*/ 1841897 h 2343942"/>
                <a:gd name="connsiteX10" fmla="*/ 66848 w 2507091"/>
                <a:gd name="connsiteY10" fmla="*/ 1841897 h 2343942"/>
                <a:gd name="connsiteX11" fmla="*/ 489776 w 2507091"/>
                <a:gd name="connsiteY11" fmla="*/ 1406631 h 2343942"/>
                <a:gd name="connsiteX12" fmla="*/ 489776 w 2507091"/>
                <a:gd name="connsiteY12" fmla="*/ 936545 h 2343942"/>
                <a:gd name="connsiteX13" fmla="*/ 67674 w 2507091"/>
                <a:gd name="connsiteY13" fmla="*/ 510817 h 2343942"/>
                <a:gd name="connsiteX14" fmla="*/ 67395 w 2507091"/>
                <a:gd name="connsiteY14" fmla="*/ 510536 h 2343942"/>
                <a:gd name="connsiteX15" fmla="*/ 85108 w 2507091"/>
                <a:gd name="connsiteY15" fmla="*/ 510536 h 2343942"/>
                <a:gd name="connsiteX16" fmla="*/ 994538 w 2507091"/>
                <a:gd name="connsiteY16" fmla="*/ 510536 h 2343942"/>
                <a:gd name="connsiteX17" fmla="*/ 1322510 w 2507091"/>
                <a:gd name="connsiteY17" fmla="*/ 171115 h 2343942"/>
                <a:gd name="connsiteX18" fmla="*/ 1424916 w 2507091"/>
                <a:gd name="connsiteY18" fmla="*/ 112 h 2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91" h="2343942">
                  <a:moveTo>
                    <a:pt x="1424916" y="112"/>
                  </a:moveTo>
                  <a:cubicBezTo>
                    <a:pt x="1462086" y="1948"/>
                    <a:pt x="1506994" y="26426"/>
                    <a:pt x="1555542" y="75381"/>
                  </a:cubicBezTo>
                  <a:cubicBezTo>
                    <a:pt x="1555542" y="75381"/>
                    <a:pt x="1555542" y="75381"/>
                    <a:pt x="2409995" y="936988"/>
                  </a:cubicBezTo>
                  <a:cubicBezTo>
                    <a:pt x="2539457" y="1067534"/>
                    <a:pt x="2539457" y="1276409"/>
                    <a:pt x="2409995" y="1406955"/>
                  </a:cubicBezTo>
                  <a:lnTo>
                    <a:pt x="1555542" y="2268563"/>
                  </a:lnTo>
                  <a:cubicBezTo>
                    <a:pt x="1426080" y="2399109"/>
                    <a:pt x="1322510" y="2355594"/>
                    <a:pt x="1322510" y="2172828"/>
                  </a:cubicBezTo>
                  <a:cubicBezTo>
                    <a:pt x="1322510" y="1990063"/>
                    <a:pt x="1175785" y="1842111"/>
                    <a:pt x="994538" y="1842111"/>
                  </a:cubicBezTo>
                  <a:cubicBezTo>
                    <a:pt x="994538" y="1842111"/>
                    <a:pt x="994538" y="1842111"/>
                    <a:pt x="1992" y="1842111"/>
                  </a:cubicBezTo>
                  <a:lnTo>
                    <a:pt x="0" y="1841897"/>
                  </a:lnTo>
                  <a:lnTo>
                    <a:pt x="8587" y="1841897"/>
                  </a:lnTo>
                  <a:cubicBezTo>
                    <a:pt x="66848" y="1841897"/>
                    <a:pt x="66848" y="1841897"/>
                    <a:pt x="66848" y="1841897"/>
                  </a:cubicBezTo>
                  <a:cubicBezTo>
                    <a:pt x="489776" y="1406631"/>
                    <a:pt x="489776" y="1406631"/>
                    <a:pt x="489776" y="1406631"/>
                  </a:cubicBezTo>
                  <a:cubicBezTo>
                    <a:pt x="619244" y="1276052"/>
                    <a:pt x="619244" y="1067124"/>
                    <a:pt x="489776" y="936545"/>
                  </a:cubicBezTo>
                  <a:cubicBezTo>
                    <a:pt x="119714" y="563304"/>
                    <a:pt x="73456" y="516649"/>
                    <a:pt x="67674" y="510817"/>
                  </a:cubicBezTo>
                  <a:lnTo>
                    <a:pt x="67395" y="510536"/>
                  </a:lnTo>
                  <a:lnTo>
                    <a:pt x="85108" y="510536"/>
                  </a:lnTo>
                  <a:cubicBezTo>
                    <a:pt x="191971" y="510536"/>
                    <a:pt x="436231" y="510536"/>
                    <a:pt x="994538" y="510536"/>
                  </a:cubicBezTo>
                  <a:cubicBezTo>
                    <a:pt x="1175785" y="510536"/>
                    <a:pt x="1322510" y="353880"/>
                    <a:pt x="1322510" y="171115"/>
                  </a:cubicBezTo>
                  <a:cubicBezTo>
                    <a:pt x="1322510" y="56887"/>
                    <a:pt x="1362967" y="-2947"/>
                    <a:pt x="1424916" y="112"/>
                  </a:cubicBezTo>
                  <a:close/>
                </a:path>
              </a:pathLst>
            </a:custGeom>
            <a:solidFill>
              <a:srgbClr val="4F81BD"/>
            </a:solidFill>
            <a:ln>
              <a:noFill/>
            </a:ln>
            <a:effec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6" name="íṩľíḍè-Oval 10">
              <a:extLst>
                <a:ext uri="{FF2B5EF4-FFF2-40B4-BE49-F238E27FC236}">
                  <a16:creationId xmlns:a16="http://schemas.microsoft.com/office/drawing/2014/main" id="{31E43848-A3C7-4463-A3CF-DA1091BF6918}"/>
                </a:ext>
              </a:extLst>
            </p:cNvPr>
            <p:cNvSpPr/>
            <p:nvPr/>
          </p:nvSpPr>
          <p:spPr>
            <a:xfrm>
              <a:off x="2000331" y="3046263"/>
              <a:ext cx="649813" cy="647642"/>
            </a:xfrm>
            <a:prstGeom prst="ellipse">
              <a:avLst/>
            </a:prstGeom>
            <a:solidFill>
              <a:srgbClr val="EEECE1"/>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Calibri"/>
                <a:ea typeface="+mn-ea"/>
              </a:endParaRPr>
            </a:p>
          </p:txBody>
        </p:sp>
        <p:sp>
          <p:nvSpPr>
            <p:cNvPr id="17" name="íślíḋè-Freeform: Shape 11">
              <a:extLst>
                <a:ext uri="{FF2B5EF4-FFF2-40B4-BE49-F238E27FC236}">
                  <a16:creationId xmlns:a16="http://schemas.microsoft.com/office/drawing/2014/main" id="{3380B65D-8F43-43B8-A910-AB5FCB062B74}"/>
                </a:ext>
              </a:extLst>
            </p:cNvPr>
            <p:cNvSpPr>
              <a:spLocks/>
            </p:cNvSpPr>
            <p:nvPr/>
          </p:nvSpPr>
          <p:spPr bwMode="auto">
            <a:xfrm>
              <a:off x="2203269" y="3267609"/>
              <a:ext cx="243937" cy="219296"/>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18" name="íślíḋè-Oval 12">
              <a:extLst>
                <a:ext uri="{FF2B5EF4-FFF2-40B4-BE49-F238E27FC236}">
                  <a16:creationId xmlns:a16="http://schemas.microsoft.com/office/drawing/2014/main" id="{BB7066A5-AF3D-464E-B24D-C3E900501045}"/>
                </a:ext>
              </a:extLst>
            </p:cNvPr>
            <p:cNvSpPr/>
            <p:nvPr/>
          </p:nvSpPr>
          <p:spPr>
            <a:xfrm>
              <a:off x="3914922" y="3046263"/>
              <a:ext cx="647763" cy="647642"/>
            </a:xfrm>
            <a:prstGeom prst="ellipse">
              <a:avLst/>
            </a:prstGeom>
            <a:solidFill>
              <a:srgbClr val="EEECE1"/>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Calibri"/>
                <a:ea typeface="+mn-ea"/>
              </a:endParaRPr>
            </a:p>
          </p:txBody>
        </p:sp>
        <p:sp>
          <p:nvSpPr>
            <p:cNvPr id="19" name="íślíḋè-Freeform: Shape 13">
              <a:extLst>
                <a:ext uri="{FF2B5EF4-FFF2-40B4-BE49-F238E27FC236}">
                  <a16:creationId xmlns:a16="http://schemas.microsoft.com/office/drawing/2014/main" id="{152CAD75-193B-4B3D-B62A-2DC1B7F6304D}"/>
                </a:ext>
              </a:extLst>
            </p:cNvPr>
            <p:cNvSpPr>
              <a:spLocks/>
            </p:cNvSpPr>
            <p:nvPr/>
          </p:nvSpPr>
          <p:spPr bwMode="auto">
            <a:xfrm>
              <a:off x="4113761" y="3255312"/>
              <a:ext cx="248037" cy="231593"/>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20" name="íślíḋè-Oval 14">
              <a:extLst>
                <a:ext uri="{FF2B5EF4-FFF2-40B4-BE49-F238E27FC236}">
                  <a16:creationId xmlns:a16="http://schemas.microsoft.com/office/drawing/2014/main" id="{A071FEFC-2354-48FF-9E95-2B1CBE2BE7C7}"/>
                </a:ext>
              </a:extLst>
            </p:cNvPr>
            <p:cNvSpPr/>
            <p:nvPr/>
          </p:nvSpPr>
          <p:spPr>
            <a:xfrm>
              <a:off x="5811064" y="3044213"/>
              <a:ext cx="647763" cy="647642"/>
            </a:xfrm>
            <a:prstGeom prst="ellipse">
              <a:avLst/>
            </a:prstGeom>
            <a:solidFill>
              <a:srgbClr val="EEECE1"/>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Calibri"/>
                <a:ea typeface="+mn-ea"/>
              </a:endParaRPr>
            </a:p>
          </p:txBody>
        </p:sp>
        <p:sp>
          <p:nvSpPr>
            <p:cNvPr id="21" name="íślíḋè-Freeform: Shape 15">
              <a:extLst>
                <a:ext uri="{FF2B5EF4-FFF2-40B4-BE49-F238E27FC236}">
                  <a16:creationId xmlns:a16="http://schemas.microsoft.com/office/drawing/2014/main" id="{F8A215EF-35CF-4638-99B5-3555EBA449BF}"/>
                </a:ext>
              </a:extLst>
            </p:cNvPr>
            <p:cNvSpPr>
              <a:spLocks/>
            </p:cNvSpPr>
            <p:nvPr/>
          </p:nvSpPr>
          <p:spPr bwMode="auto">
            <a:xfrm>
              <a:off x="6022203" y="3267609"/>
              <a:ext cx="221387" cy="22339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22" name="íślíḋè-Oval 16">
              <a:extLst>
                <a:ext uri="{FF2B5EF4-FFF2-40B4-BE49-F238E27FC236}">
                  <a16:creationId xmlns:a16="http://schemas.microsoft.com/office/drawing/2014/main" id="{D8FB7CEB-C7B1-4D3C-BD0F-A0EE7D57C80C}"/>
                </a:ext>
              </a:extLst>
            </p:cNvPr>
            <p:cNvSpPr/>
            <p:nvPr/>
          </p:nvSpPr>
          <p:spPr>
            <a:xfrm>
              <a:off x="7723607" y="3044213"/>
              <a:ext cx="649813" cy="647642"/>
            </a:xfrm>
            <a:prstGeom prst="ellipse">
              <a:avLst/>
            </a:prstGeom>
            <a:solidFill>
              <a:srgbClr val="EEECE1"/>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Calibri"/>
                <a:ea typeface="+mn-ea"/>
              </a:endParaRPr>
            </a:p>
          </p:txBody>
        </p:sp>
        <p:sp>
          <p:nvSpPr>
            <p:cNvPr id="23" name="íślíḋè-Freeform: Shape 17">
              <a:extLst>
                <a:ext uri="{FF2B5EF4-FFF2-40B4-BE49-F238E27FC236}">
                  <a16:creationId xmlns:a16="http://schemas.microsoft.com/office/drawing/2014/main" id="{3EF64BD5-E521-4C2F-BEAC-C3F2726EF55B}"/>
                </a:ext>
              </a:extLst>
            </p:cNvPr>
            <p:cNvSpPr>
              <a:spLocks/>
            </p:cNvSpPr>
            <p:nvPr/>
          </p:nvSpPr>
          <p:spPr bwMode="auto">
            <a:xfrm>
              <a:off x="7926545" y="3269658"/>
              <a:ext cx="243937" cy="196752"/>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sp>
          <p:nvSpPr>
            <p:cNvPr id="24" name="íślíḋè-Oval 18">
              <a:extLst>
                <a:ext uri="{FF2B5EF4-FFF2-40B4-BE49-F238E27FC236}">
                  <a16:creationId xmlns:a16="http://schemas.microsoft.com/office/drawing/2014/main" id="{35BE22AF-FD79-4849-A780-ED4A2A506AA6}"/>
                </a:ext>
              </a:extLst>
            </p:cNvPr>
            <p:cNvSpPr/>
            <p:nvPr/>
          </p:nvSpPr>
          <p:spPr>
            <a:xfrm>
              <a:off x="9625899" y="3044213"/>
              <a:ext cx="649813" cy="647642"/>
            </a:xfrm>
            <a:prstGeom prst="ellipse">
              <a:avLst/>
            </a:prstGeom>
            <a:solidFill>
              <a:srgbClr val="EEECE1"/>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Calibri"/>
                <a:ea typeface="+mn-ea"/>
              </a:endParaRPr>
            </a:p>
          </p:txBody>
        </p:sp>
        <p:sp>
          <p:nvSpPr>
            <p:cNvPr id="25" name="íślíḋè-Freeform: Shape 19">
              <a:extLst>
                <a:ext uri="{FF2B5EF4-FFF2-40B4-BE49-F238E27FC236}">
                  <a16:creationId xmlns:a16="http://schemas.microsoft.com/office/drawing/2014/main" id="{76B6E788-6C13-4F5A-BC08-7A8541479AFD}"/>
                </a:ext>
              </a:extLst>
            </p:cNvPr>
            <p:cNvSpPr>
              <a:spLocks/>
            </p:cNvSpPr>
            <p:nvPr/>
          </p:nvSpPr>
          <p:spPr bwMode="auto">
            <a:xfrm>
              <a:off x="9828837" y="3271708"/>
              <a:ext cx="243937" cy="194702"/>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fontAlgn="auto" hangingPunct="1">
                <a:spcBef>
                  <a:spcPts val="0"/>
                </a:spcBef>
                <a:spcAft>
                  <a:spcPts val="0"/>
                </a:spcAft>
                <a:defRPr/>
              </a:pPr>
              <a:endParaRPr sz="1800" b="0" kern="0">
                <a:solidFill>
                  <a:prstClr val="black"/>
                </a:solidFill>
                <a:latin typeface="Calibri"/>
                <a:ea typeface="+mn-ea"/>
              </a:endParaRPr>
            </a:p>
          </p:txBody>
        </p:sp>
      </p:grpSp>
      <p:sp>
        <p:nvSpPr>
          <p:cNvPr id="26" name="Rectangle 5">
            <a:extLst>
              <a:ext uri="{FF2B5EF4-FFF2-40B4-BE49-F238E27FC236}">
                <a16:creationId xmlns:a16="http://schemas.microsoft.com/office/drawing/2014/main" id="{965B7157-0284-4F7A-B01C-0DD751F3FC9A}"/>
              </a:ext>
            </a:extLst>
          </p:cNvPr>
          <p:cNvSpPr>
            <a:spLocks noChangeArrowheads="1"/>
          </p:cNvSpPr>
          <p:nvPr/>
        </p:nvSpPr>
        <p:spPr bwMode="auto">
          <a:xfrm>
            <a:off x="2579688" y="3725863"/>
            <a:ext cx="1357312" cy="1163637"/>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pPr>
            <a:r>
              <a:rPr kumimoji="1" lang="zh-CN" altLang="en-US" sz="2400" b="0">
                <a:ea typeface="微软雅黑" panose="020B0503020204020204" pitchFamily="34" charset="-122"/>
                <a:sym typeface="+mn-lt"/>
              </a:rPr>
              <a:t>② 关键字的长度；</a:t>
            </a:r>
          </a:p>
        </p:txBody>
      </p:sp>
      <p:sp>
        <p:nvSpPr>
          <p:cNvPr id="27" name="Rectangle 5">
            <a:extLst>
              <a:ext uri="{FF2B5EF4-FFF2-40B4-BE49-F238E27FC236}">
                <a16:creationId xmlns:a16="http://schemas.microsoft.com/office/drawing/2014/main" id="{B5BADAC3-F37F-45A3-8FBA-881A1AC12C26}"/>
              </a:ext>
            </a:extLst>
          </p:cNvPr>
          <p:cNvSpPr>
            <a:spLocks noChangeArrowheads="1"/>
          </p:cNvSpPr>
          <p:nvPr/>
        </p:nvSpPr>
        <p:spPr bwMode="auto">
          <a:xfrm>
            <a:off x="3963988" y="3725863"/>
            <a:ext cx="1601787" cy="769937"/>
          </a:xfrm>
          <a:prstGeom prst="rect">
            <a:avLst/>
          </a:prstGeom>
          <a:noFill/>
          <a:ln w="9525">
            <a:noFill/>
            <a:miter lim="800000"/>
          </a:ln>
          <a:effectLst/>
        </p:spPr>
        <p:txBody>
          <a:bodyPr anchor="ctr"/>
          <a:lstStyle/>
          <a:p>
            <a:pPr eaLnBrk="1" hangingPunct="1">
              <a:spcBef>
                <a:spcPct val="50000"/>
              </a:spcBef>
              <a:defRPr/>
            </a:pPr>
            <a:r>
              <a:rPr kumimoji="1" lang="zh-CN" altLang="en-US" sz="2400" b="0" dirty="0">
                <a:latin typeface="+mn-lt"/>
                <a:ea typeface="+mn-ea"/>
                <a:cs typeface="+mn-ea"/>
                <a:sym typeface="+mn-lt"/>
              </a:rPr>
              <a:t>③ 哈希表的大小；</a:t>
            </a:r>
          </a:p>
        </p:txBody>
      </p:sp>
      <p:sp>
        <p:nvSpPr>
          <p:cNvPr id="28" name="Rectangle 5">
            <a:extLst>
              <a:ext uri="{FF2B5EF4-FFF2-40B4-BE49-F238E27FC236}">
                <a16:creationId xmlns:a16="http://schemas.microsoft.com/office/drawing/2014/main" id="{9074358C-CD1D-4A34-996D-E12475125CAA}"/>
              </a:ext>
            </a:extLst>
          </p:cNvPr>
          <p:cNvSpPr>
            <a:spLocks noChangeArrowheads="1"/>
          </p:cNvSpPr>
          <p:nvPr/>
        </p:nvSpPr>
        <p:spPr bwMode="auto">
          <a:xfrm>
            <a:off x="5573713" y="3721100"/>
            <a:ext cx="1495425" cy="1154113"/>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pPr>
            <a:r>
              <a:rPr kumimoji="1" lang="zh-CN" altLang="en-US" sz="2400" b="0">
                <a:ea typeface="微软雅黑" panose="020B0503020204020204" pitchFamily="34" charset="-122"/>
                <a:sym typeface="+mn-lt"/>
              </a:rPr>
              <a:t>④ 关键字的分布情况；</a:t>
            </a:r>
          </a:p>
        </p:txBody>
      </p:sp>
      <p:sp>
        <p:nvSpPr>
          <p:cNvPr id="29" name="Rectangle 5">
            <a:extLst>
              <a:ext uri="{FF2B5EF4-FFF2-40B4-BE49-F238E27FC236}">
                <a16:creationId xmlns:a16="http://schemas.microsoft.com/office/drawing/2014/main" id="{0E186075-4CD4-4820-868B-3BD9D3EFAF1A}"/>
              </a:ext>
            </a:extLst>
          </p:cNvPr>
          <p:cNvSpPr>
            <a:spLocks noChangeArrowheads="1"/>
          </p:cNvSpPr>
          <p:nvPr/>
        </p:nvSpPr>
        <p:spPr bwMode="auto">
          <a:xfrm>
            <a:off x="7229475" y="3725863"/>
            <a:ext cx="1323975" cy="736600"/>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pPr>
            <a:r>
              <a:rPr kumimoji="1" lang="zh-CN" altLang="en-US" sz="2400" b="0">
                <a:ea typeface="微软雅黑" panose="020B0503020204020204" pitchFamily="34" charset="-122"/>
                <a:sym typeface="+mn-lt"/>
              </a:rPr>
              <a:t>⑤ 查找频率。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80997">
                                            <p:txEl>
                                              <p:pRg st="0" end="0"/>
                                            </p:txEl>
                                          </p:spTgt>
                                        </p:tgtEl>
                                        <p:attrNameLst>
                                          <p:attrName>style.visibility</p:attrName>
                                        </p:attrNameLst>
                                      </p:cBhvr>
                                      <p:to>
                                        <p:strVal val="visible"/>
                                      </p:to>
                                    </p:set>
                                    <p:animEffect transition="in" filter="wipe(up)">
                                      <p:cBhvr>
                                        <p:cTn id="12" dur="500"/>
                                        <p:tgtEl>
                                          <p:spTgt spid="980997">
                                            <p:txEl>
                                              <p:pRg st="0" end="0"/>
                                            </p:txEl>
                                          </p:spTgt>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980999"/>
                                        </p:tgtEl>
                                        <p:attrNameLst>
                                          <p:attrName>style.visibility</p:attrName>
                                        </p:attrNameLst>
                                      </p:cBhvr>
                                      <p:to>
                                        <p:strVal val="visible"/>
                                      </p:to>
                                    </p:se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up)">
                                      <p:cBhvr>
                                        <p:cTn id="19" dur="500"/>
                                        <p:tgtEl>
                                          <p:spTgt spid="26">
                                            <p:txEl>
                                              <p:pRg st="0" end="0"/>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wipe(up)">
                                      <p:cBhvr>
                                        <p:cTn id="23" dur="500"/>
                                        <p:tgtEl>
                                          <p:spTgt spid="27">
                                            <p:txEl>
                                              <p:pRg st="0" end="0"/>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wipe(up)">
                                      <p:cBhvr>
                                        <p:cTn id="27" dur="500"/>
                                        <p:tgtEl>
                                          <p:spTgt spid="28">
                                            <p:txEl>
                                              <p:pRg st="0" end="0"/>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wipe(up)">
                                      <p:cBhvr>
                                        <p:cTn id="3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build="p" advAuto="0"/>
      <p:bldP spid="980999" grpId="0" animBg="1"/>
      <p:bldP spid="26" grpId="0" build="p" advAuto="0"/>
      <p:bldP spid="27" grpId="0" build="p" advAuto="0"/>
      <p:bldP spid="28" grpId="0" build="p" advAuto="0"/>
      <p:bldP spid="29" grpId="0" build="p"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8" name="Comment 78">
            <a:hlinkClick r:id="rId2" action="ppaction://hlinksldjump"/>
            <a:extLst>
              <a:ext uri="{FF2B5EF4-FFF2-40B4-BE49-F238E27FC236}">
                <a16:creationId xmlns:a16="http://schemas.microsoft.com/office/drawing/2014/main" id="{694C1E3A-DBA1-4246-A108-450F388C3ED0}"/>
              </a:ext>
            </a:extLst>
          </p:cNvPr>
          <p:cNvSpPr>
            <a:spLocks noChangeArrowheads="1"/>
          </p:cNvSpPr>
          <p:nvPr/>
        </p:nvSpPr>
        <p:spPr bwMode="auto">
          <a:xfrm>
            <a:off x="1177925" y="4324350"/>
            <a:ext cx="2600325" cy="522288"/>
          </a:xfrm>
          <a:prstGeom prst="rect">
            <a:avLst/>
          </a:prstGeom>
          <a:no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50000"/>
              </a:spcBef>
            </a:pPr>
            <a:r>
              <a:rPr lang="en-US" altLang="zh-CN" b="0">
                <a:solidFill>
                  <a:schemeClr val="hlink"/>
                </a:solidFill>
                <a:ea typeface="微软雅黑" panose="020B0503020204020204" pitchFamily="34" charset="-122"/>
                <a:sym typeface="+mn-lt"/>
              </a:rPr>
              <a:t>1.</a:t>
            </a:r>
            <a:r>
              <a:rPr lang="zh-CN" altLang="en-US" b="0">
                <a:solidFill>
                  <a:schemeClr val="hlink"/>
                </a:solidFill>
                <a:ea typeface="微软雅黑" panose="020B0503020204020204" pitchFamily="34" charset="-122"/>
                <a:sym typeface="+mn-lt"/>
                <a:hlinkClick r:id="" action="ppaction://hlinkshowjump?jump=nextslide"/>
              </a:rPr>
              <a:t>开放</a:t>
            </a:r>
            <a:r>
              <a:rPr lang="zh-CN" altLang="en-US" b="0">
                <a:solidFill>
                  <a:srgbClr val="FF3300"/>
                </a:solidFill>
                <a:ea typeface="微软雅黑" panose="020B0503020204020204" pitchFamily="34" charset="-122"/>
                <a:sym typeface="+mn-lt"/>
                <a:hlinkClick r:id="" action="ppaction://hlinkshowjump?jump=nextslide"/>
              </a:rPr>
              <a:t>定址法</a:t>
            </a:r>
            <a:endParaRPr lang="zh-CN" altLang="en-US" b="0">
              <a:solidFill>
                <a:srgbClr val="FF3300"/>
              </a:solidFill>
              <a:ea typeface="微软雅黑" panose="020B0503020204020204" pitchFamily="34" charset="-122"/>
              <a:sym typeface="+mn-lt"/>
            </a:endParaRPr>
          </a:p>
        </p:txBody>
      </p:sp>
      <p:sp>
        <p:nvSpPr>
          <p:cNvPr id="91139" name="Rectangle 80">
            <a:extLst>
              <a:ext uri="{FF2B5EF4-FFF2-40B4-BE49-F238E27FC236}">
                <a16:creationId xmlns:a16="http://schemas.microsoft.com/office/drawing/2014/main" id="{E15FA3D4-10DF-4C97-91F1-B263719C3E74}"/>
              </a:ext>
            </a:extLst>
          </p:cNvPr>
          <p:cNvSpPr>
            <a:spLocks noChangeArrowheads="1"/>
          </p:cNvSpPr>
          <p:nvPr/>
        </p:nvSpPr>
        <p:spPr bwMode="auto">
          <a:xfrm>
            <a:off x="874713" y="214313"/>
            <a:ext cx="49641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处理冲突的方法</a:t>
            </a:r>
          </a:p>
        </p:txBody>
      </p:sp>
      <p:sp>
        <p:nvSpPr>
          <p:cNvPr id="747602" name="Comment 82">
            <a:hlinkClick r:id="rId3" action="ppaction://hlinksldjump"/>
            <a:extLst>
              <a:ext uri="{FF2B5EF4-FFF2-40B4-BE49-F238E27FC236}">
                <a16:creationId xmlns:a16="http://schemas.microsoft.com/office/drawing/2014/main" id="{6B3B1EE3-6423-4FE2-8791-39D2A205EA37}"/>
              </a:ext>
            </a:extLst>
          </p:cNvPr>
          <p:cNvSpPr>
            <a:spLocks noChangeArrowheads="1"/>
          </p:cNvSpPr>
          <p:nvPr/>
        </p:nvSpPr>
        <p:spPr bwMode="auto">
          <a:xfrm>
            <a:off x="5256213" y="4324350"/>
            <a:ext cx="2016125" cy="522288"/>
          </a:xfrm>
          <a:prstGeom prst="rect">
            <a:avLst/>
          </a:prstGeom>
          <a:no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50000"/>
              </a:spcBef>
            </a:pPr>
            <a:r>
              <a:rPr lang="en-US" altLang="zh-CN" b="0">
                <a:solidFill>
                  <a:schemeClr val="hlink"/>
                </a:solidFill>
                <a:ea typeface="微软雅黑" panose="020B0503020204020204" pitchFamily="34" charset="-122"/>
                <a:sym typeface="+mn-lt"/>
              </a:rPr>
              <a:t>2.</a:t>
            </a:r>
            <a:r>
              <a:rPr lang="zh-CN" altLang="en-US" b="0">
                <a:solidFill>
                  <a:schemeClr val="hlink"/>
                </a:solidFill>
                <a:ea typeface="微软雅黑" panose="020B0503020204020204" pitchFamily="34" charset="-122"/>
                <a:sym typeface="+mn-lt"/>
                <a:hlinkClick r:id="rId3" action="ppaction://hlinksldjump"/>
              </a:rPr>
              <a:t>链地址法</a:t>
            </a:r>
            <a:endParaRPr lang="zh-CN" altLang="en-US" b="0">
              <a:solidFill>
                <a:schemeClr val="hlink"/>
              </a:solidFill>
              <a:ea typeface="微软雅黑" panose="020B0503020204020204" pitchFamily="34" charset="-122"/>
              <a:sym typeface="+mn-lt"/>
            </a:endParaRPr>
          </a:p>
        </p:txBody>
      </p:sp>
      <p:grpSp>
        <p:nvGrpSpPr>
          <p:cNvPr id="102405" name="组合 5">
            <a:extLst>
              <a:ext uri="{FF2B5EF4-FFF2-40B4-BE49-F238E27FC236}">
                <a16:creationId xmlns:a16="http://schemas.microsoft.com/office/drawing/2014/main" id="{F2088E98-5655-1E4C-9EC3-4D87EBDDC218}"/>
              </a:ext>
            </a:extLst>
          </p:cNvPr>
          <p:cNvGrpSpPr>
            <a:grpSpLocks/>
          </p:cNvGrpSpPr>
          <p:nvPr/>
        </p:nvGrpSpPr>
        <p:grpSpPr bwMode="auto">
          <a:xfrm>
            <a:off x="5430838" y="2133600"/>
            <a:ext cx="1666875" cy="1914525"/>
            <a:chOff x="9271092" y="2217316"/>
            <a:chExt cx="1901376" cy="2181534"/>
          </a:xfrm>
        </p:grpSpPr>
        <p:sp>
          <p:nvSpPr>
            <p:cNvPr id="7" name="íṡľíḍè-Rectangle 30">
              <a:extLst>
                <a:ext uri="{FF2B5EF4-FFF2-40B4-BE49-F238E27FC236}">
                  <a16:creationId xmlns:a16="http://schemas.microsoft.com/office/drawing/2014/main" id="{5C032939-361C-474C-8CD0-B5612B93AD1E}"/>
                </a:ext>
              </a:extLst>
            </p:cNvPr>
            <p:cNvSpPr/>
            <p:nvPr/>
          </p:nvSpPr>
          <p:spPr>
            <a:xfrm>
              <a:off x="9271092" y="2217316"/>
              <a:ext cx="1901376" cy="1901155"/>
            </a:xfrm>
            <a:prstGeom prst="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8" name="íṡľíḍè-Freeform: Shape 31">
              <a:extLst>
                <a:ext uri="{FF2B5EF4-FFF2-40B4-BE49-F238E27FC236}">
                  <a16:creationId xmlns:a16="http://schemas.microsoft.com/office/drawing/2014/main" id="{FC6892AC-EFAC-4B9C-B56B-01B992EECE19}"/>
                </a:ext>
              </a:extLst>
            </p:cNvPr>
            <p:cNvSpPr/>
            <p:nvPr/>
          </p:nvSpPr>
          <p:spPr>
            <a:xfrm rot="10800000">
              <a:off x="9271092" y="4028026"/>
              <a:ext cx="1901376" cy="37082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8064A2">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0" name="îŝḷîḓé-Freeform: Shape 43">
              <a:extLst>
                <a:ext uri="{FF2B5EF4-FFF2-40B4-BE49-F238E27FC236}">
                  <a16:creationId xmlns:a16="http://schemas.microsoft.com/office/drawing/2014/main" id="{F16B293F-6A7B-46EA-AFB4-C93ADBDA353A}"/>
                </a:ext>
              </a:extLst>
            </p:cNvPr>
            <p:cNvSpPr>
              <a:spLocks/>
            </p:cNvSpPr>
            <p:nvPr/>
          </p:nvSpPr>
          <p:spPr bwMode="auto">
            <a:xfrm>
              <a:off x="9761828" y="2561007"/>
              <a:ext cx="838417" cy="83752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grpSp>
        <p:nvGrpSpPr>
          <p:cNvPr id="102406" name="组合 10">
            <a:extLst>
              <a:ext uri="{FF2B5EF4-FFF2-40B4-BE49-F238E27FC236}">
                <a16:creationId xmlns:a16="http://schemas.microsoft.com/office/drawing/2014/main" id="{022CDFDA-A5F6-984D-9C3B-85B5EB8B74A2}"/>
              </a:ext>
            </a:extLst>
          </p:cNvPr>
          <p:cNvGrpSpPr>
            <a:grpSpLocks/>
          </p:cNvGrpSpPr>
          <p:nvPr/>
        </p:nvGrpSpPr>
        <p:grpSpPr bwMode="auto">
          <a:xfrm>
            <a:off x="1647825" y="2133600"/>
            <a:ext cx="1668463" cy="1881188"/>
            <a:chOff x="3868751" y="2217316"/>
            <a:chExt cx="1901050" cy="2144115"/>
          </a:xfrm>
        </p:grpSpPr>
        <p:sp>
          <p:nvSpPr>
            <p:cNvPr id="12" name="íṡľíḍè-Rectangle 18">
              <a:extLst>
                <a:ext uri="{FF2B5EF4-FFF2-40B4-BE49-F238E27FC236}">
                  <a16:creationId xmlns:a16="http://schemas.microsoft.com/office/drawing/2014/main" id="{F09B9672-4457-44C7-93A1-F99979CC41C1}"/>
                </a:ext>
              </a:extLst>
            </p:cNvPr>
            <p:cNvSpPr/>
            <p:nvPr/>
          </p:nvSpPr>
          <p:spPr>
            <a:xfrm>
              <a:off x="3868751" y="2217316"/>
              <a:ext cx="1901050" cy="1901658"/>
            </a:xfrm>
            <a:prstGeom prst="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3" name="íṡľíḍè-Freeform: Shape 19">
              <a:extLst>
                <a:ext uri="{FF2B5EF4-FFF2-40B4-BE49-F238E27FC236}">
                  <a16:creationId xmlns:a16="http://schemas.microsoft.com/office/drawing/2014/main" id="{2F1B8EC0-D474-41E8-9A8D-B3862DB5FC15}"/>
                </a:ext>
              </a:extLst>
            </p:cNvPr>
            <p:cNvSpPr/>
            <p:nvPr/>
          </p:nvSpPr>
          <p:spPr>
            <a:xfrm rot="10800000">
              <a:off x="3868751" y="3990508"/>
              <a:ext cx="1901050" cy="370923"/>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C0504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5" name="îŝḷîḓé-Freeform: Shape 44">
              <a:extLst>
                <a:ext uri="{FF2B5EF4-FFF2-40B4-BE49-F238E27FC236}">
                  <a16:creationId xmlns:a16="http://schemas.microsoft.com/office/drawing/2014/main" id="{EA16F29F-F8DA-4DF8-B499-AA3038DB2919}"/>
                </a:ext>
              </a:extLst>
            </p:cNvPr>
            <p:cNvSpPr>
              <a:spLocks/>
            </p:cNvSpPr>
            <p:nvPr/>
          </p:nvSpPr>
          <p:spPr bwMode="auto">
            <a:xfrm>
              <a:off x="4389686" y="2568336"/>
              <a:ext cx="850136" cy="850408"/>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spTree>
  </p:cSld>
  <p:clrMapOvr>
    <a:masterClrMapping/>
  </p:clrMapOvr>
  <p:transition>
    <p:check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22">
            <a:extLst>
              <a:ext uri="{FF2B5EF4-FFF2-40B4-BE49-F238E27FC236}">
                <a16:creationId xmlns:a16="http://schemas.microsoft.com/office/drawing/2014/main" id="{54AE4F97-D39A-497A-B65F-A923336E6E01}"/>
              </a:ext>
            </a:extLst>
          </p:cNvPr>
          <p:cNvSpPr>
            <a:spLocks noChangeArrowheads="1"/>
          </p:cNvSpPr>
          <p:nvPr/>
        </p:nvSpPr>
        <p:spPr bwMode="auto">
          <a:xfrm>
            <a:off x="363538" y="987425"/>
            <a:ext cx="820896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1524000" indent="-15240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3200" b="0">
                <a:solidFill>
                  <a:schemeClr val="hlink"/>
                </a:solidFill>
                <a:ea typeface="微软雅黑" panose="020B0503020204020204" pitchFamily="34" charset="-122"/>
                <a:sym typeface="+mn-lt"/>
              </a:rPr>
              <a:t>基本思想：</a:t>
            </a:r>
            <a:r>
              <a:rPr lang="zh-CN" altLang="en-US" b="0">
                <a:ea typeface="微软雅黑" panose="020B0503020204020204" pitchFamily="34" charset="-122"/>
                <a:sym typeface="+mn-lt"/>
              </a:rPr>
              <a:t>有冲突时就去</a:t>
            </a:r>
            <a:r>
              <a:rPr lang="zh-CN" altLang="en-US" b="0">
                <a:solidFill>
                  <a:srgbClr val="FF3300"/>
                </a:solidFill>
                <a:ea typeface="微软雅黑" panose="020B0503020204020204" pitchFamily="34" charset="-122"/>
                <a:sym typeface="+mn-lt"/>
              </a:rPr>
              <a:t>寻找下一个空</a:t>
            </a:r>
            <a:r>
              <a:rPr lang="zh-CN" altLang="en-US" b="0">
                <a:ea typeface="微软雅黑" panose="020B0503020204020204" pitchFamily="34" charset="-122"/>
                <a:sym typeface="+mn-lt"/>
              </a:rPr>
              <a:t>的哈希地址，只要哈希表足够大，空的哈希地址总能找到，并将数据元素存入。 </a:t>
            </a:r>
          </a:p>
        </p:txBody>
      </p:sp>
      <p:sp>
        <p:nvSpPr>
          <p:cNvPr id="92163" name="Rectangle 323">
            <a:extLst>
              <a:ext uri="{FF2B5EF4-FFF2-40B4-BE49-F238E27FC236}">
                <a16:creationId xmlns:a16="http://schemas.microsoft.com/office/drawing/2014/main" id="{101D94D1-61FB-424D-AF95-2DE16091BD11}"/>
              </a:ext>
            </a:extLst>
          </p:cNvPr>
          <p:cNvSpPr>
            <a:spLocks noChangeArrowheads="1"/>
          </p:cNvSpPr>
          <p:nvPr/>
        </p:nvSpPr>
        <p:spPr bwMode="auto">
          <a:xfrm>
            <a:off x="844550" y="207963"/>
            <a:ext cx="51800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zh-CN" b="0">
                <a:solidFill>
                  <a:schemeClr val="bg1"/>
                </a:solidFill>
                <a:ea typeface="微软雅黑" panose="020B0503020204020204" pitchFamily="34" charset="-122"/>
                <a:sym typeface="+mn-lt"/>
              </a:rPr>
              <a:t>1.</a:t>
            </a:r>
            <a:r>
              <a:rPr lang="zh-CN" altLang="en-US" b="0">
                <a:solidFill>
                  <a:schemeClr val="bg1"/>
                </a:solidFill>
                <a:ea typeface="微软雅黑" panose="020B0503020204020204" pitchFamily="34" charset="-122"/>
                <a:sym typeface="+mn-lt"/>
              </a:rPr>
              <a:t>开放定址法（开地址法）</a:t>
            </a:r>
          </a:p>
        </p:txBody>
      </p:sp>
      <p:grpSp>
        <p:nvGrpSpPr>
          <p:cNvPr id="9" name="组合 8">
            <a:extLst>
              <a:ext uri="{FF2B5EF4-FFF2-40B4-BE49-F238E27FC236}">
                <a16:creationId xmlns:a16="http://schemas.microsoft.com/office/drawing/2014/main" id="{F7A39B0B-A22D-104B-9E5C-6469225B64AA}"/>
              </a:ext>
            </a:extLst>
          </p:cNvPr>
          <p:cNvGrpSpPr>
            <a:grpSpLocks/>
          </p:cNvGrpSpPr>
          <p:nvPr/>
        </p:nvGrpSpPr>
        <p:grpSpPr bwMode="auto">
          <a:xfrm>
            <a:off x="415925" y="3141663"/>
            <a:ext cx="2552700" cy="3217862"/>
            <a:chOff x="1543050" y="2019300"/>
            <a:chExt cx="2552700" cy="3219803"/>
          </a:xfrm>
        </p:grpSpPr>
        <p:sp>
          <p:nvSpPr>
            <p:cNvPr id="10" name="îṣļîḑé-Rounded Rectangle 6">
              <a:extLst>
                <a:ext uri="{FF2B5EF4-FFF2-40B4-BE49-F238E27FC236}">
                  <a16:creationId xmlns:a16="http://schemas.microsoft.com/office/drawing/2014/main" id="{818D1885-F32D-4DD1-B919-ED9A9CE4E8E0}"/>
                </a:ext>
              </a:extLst>
            </p:cNvPr>
            <p:cNvSpPr/>
            <p:nvPr/>
          </p:nvSpPr>
          <p:spPr>
            <a:xfrm>
              <a:off x="1543050" y="2019300"/>
              <a:ext cx="2552700" cy="3219803"/>
            </a:xfrm>
            <a:prstGeom prst="roundRect">
              <a:avLst>
                <a:gd name="adj" fmla="val 12936"/>
              </a:avLst>
            </a:prstGeom>
            <a:solidFill>
              <a:sysClr val="window" lastClr="FFFFFF">
                <a:lumMod val="95000"/>
              </a:sysClr>
            </a:solidFill>
            <a:ln w="25400" cap="flat" cmpd="sng" algn="ctr">
              <a:noFill/>
              <a:prstDash val="solid"/>
            </a:ln>
            <a:effectLst/>
          </p:spPr>
          <p:txBody>
            <a:bodyPr tIns="2628000" anchorCtr="1">
              <a:normAutofit/>
            </a:bodyPr>
            <a:lstStyle/>
            <a:p>
              <a:pPr algn="ctr" defTabSz="914378" eaLnBrk="1" fontAlgn="auto" hangingPunct="1">
                <a:lnSpc>
                  <a:spcPct val="120000"/>
                </a:lnSpc>
                <a:spcBef>
                  <a:spcPts val="0"/>
                </a:spcBef>
                <a:spcAft>
                  <a:spcPts val="0"/>
                </a:spcAft>
                <a:defRPr/>
              </a:pPr>
              <a:endParaRPr lang="zh-CN" altLang="en-US" sz="1100" b="0" kern="0" dirty="0">
                <a:solidFill>
                  <a:prstClr val="black"/>
                </a:solidFill>
                <a:latin typeface="+mn-lt"/>
                <a:ea typeface="+mn-ea"/>
                <a:cs typeface="+mn-ea"/>
                <a:sym typeface="+mn-lt"/>
              </a:endParaRPr>
            </a:p>
          </p:txBody>
        </p:sp>
        <p:sp>
          <p:nvSpPr>
            <p:cNvPr id="11" name="îṣļîḑé-Oval 7">
              <a:extLst>
                <a:ext uri="{FF2B5EF4-FFF2-40B4-BE49-F238E27FC236}">
                  <a16:creationId xmlns:a16="http://schemas.microsoft.com/office/drawing/2014/main" id="{D4B13A28-23D4-45F3-B89D-87A9AE17FE0F}"/>
                </a:ext>
              </a:extLst>
            </p:cNvPr>
            <p:cNvSpPr/>
            <p:nvPr/>
          </p:nvSpPr>
          <p:spPr>
            <a:xfrm>
              <a:off x="1952625" y="2386233"/>
              <a:ext cx="1733550" cy="1734596"/>
            </a:xfrm>
            <a:prstGeom prst="ellipse">
              <a:avLst/>
            </a:prstGeom>
            <a:solidFill>
              <a:srgbClr val="4F81B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2" name="îṣļîḑé-Oval 8">
              <a:extLst>
                <a:ext uri="{FF2B5EF4-FFF2-40B4-BE49-F238E27FC236}">
                  <a16:creationId xmlns:a16="http://schemas.microsoft.com/office/drawing/2014/main" id="{5E0B1020-26A7-4889-9CDC-C627DF504197}"/>
                </a:ext>
              </a:extLst>
            </p:cNvPr>
            <p:cNvSpPr/>
            <p:nvPr/>
          </p:nvSpPr>
          <p:spPr>
            <a:xfrm>
              <a:off x="3192463" y="2287749"/>
              <a:ext cx="493712" cy="494011"/>
            </a:xfrm>
            <a:prstGeom prst="ellipse">
              <a:avLst/>
            </a:prstGeom>
            <a:solidFill>
              <a:srgbClr val="4F81B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prstClr val="white"/>
                  </a:solidFill>
                  <a:latin typeface="+mn-lt"/>
                  <a:ea typeface="+mn-ea"/>
                  <a:cs typeface="+mn-ea"/>
                  <a:sym typeface="+mn-lt"/>
                </a:rPr>
                <a:t>A</a:t>
              </a:r>
              <a:endParaRPr sz="1800" b="0" kern="0" dirty="0">
                <a:solidFill>
                  <a:prstClr val="white"/>
                </a:solidFill>
                <a:latin typeface="+mn-lt"/>
                <a:ea typeface="+mn-ea"/>
                <a:cs typeface="+mn-ea"/>
                <a:sym typeface="+mn-lt"/>
              </a:endParaRPr>
            </a:p>
          </p:txBody>
        </p:sp>
        <p:sp>
          <p:nvSpPr>
            <p:cNvPr id="13" name="îṣļîḑé-Rectangle 11">
              <a:extLst>
                <a:ext uri="{FF2B5EF4-FFF2-40B4-BE49-F238E27FC236}">
                  <a16:creationId xmlns:a16="http://schemas.microsoft.com/office/drawing/2014/main" id="{8FD37228-5D35-4768-B55D-F4E8E8E0B077}"/>
                </a:ext>
              </a:extLst>
            </p:cNvPr>
            <p:cNvSpPr/>
            <p:nvPr/>
          </p:nvSpPr>
          <p:spPr>
            <a:xfrm>
              <a:off x="1681163" y="4232021"/>
              <a:ext cx="2276475" cy="862533"/>
            </a:xfrm>
            <a:prstGeom prst="rect">
              <a:avLst/>
            </a:prstGeom>
          </p:spPr>
          <p:txBody>
            <a:bodyPr wrap="none" lIns="0" tIns="0" rIns="0" bIns="0" anchor="ctr">
              <a:normAutofit/>
            </a:bodyPr>
            <a:lstStyle>
              <a:lvl1pPr defTabSz="912813">
                <a:defRPr sz="2800" b="1">
                  <a:solidFill>
                    <a:schemeClr val="tx1"/>
                  </a:solidFill>
                  <a:latin typeface="Times New Roman" panose="02020603050405020304" pitchFamily="18" charset="0"/>
                  <a:ea typeface="楷体_GB2312" pitchFamily="49" charset="-122"/>
                </a:defRPr>
              </a:lvl1pPr>
              <a:lvl2pPr marL="742950" indent="-285750" defTabSz="912813">
                <a:defRPr sz="2800" b="1">
                  <a:solidFill>
                    <a:schemeClr val="tx1"/>
                  </a:solidFill>
                  <a:latin typeface="Times New Roman" panose="02020603050405020304" pitchFamily="18" charset="0"/>
                  <a:ea typeface="楷体_GB2312" pitchFamily="49" charset="-122"/>
                </a:defRPr>
              </a:lvl2pPr>
              <a:lvl3pPr marL="1143000" indent="-228600" defTabSz="912813">
                <a:defRPr sz="2800" b="1">
                  <a:solidFill>
                    <a:schemeClr val="tx1"/>
                  </a:solidFill>
                  <a:latin typeface="Times New Roman" panose="02020603050405020304" pitchFamily="18" charset="0"/>
                  <a:ea typeface="楷体_GB2312" pitchFamily="49" charset="-122"/>
                </a:defRPr>
              </a:lvl3pPr>
              <a:lvl4pPr marL="1600200" indent="-228600" defTabSz="912813">
                <a:defRPr sz="2800" b="1">
                  <a:solidFill>
                    <a:schemeClr val="tx1"/>
                  </a:solidFill>
                  <a:latin typeface="Times New Roman" panose="02020603050405020304" pitchFamily="18" charset="0"/>
                  <a:ea typeface="楷体_GB2312" pitchFamily="49" charset="-122"/>
                </a:defRPr>
              </a:lvl4pPr>
              <a:lvl5pPr marL="2057400" indent="-228600" defTabSz="912813">
                <a:defRPr sz="2800" b="1">
                  <a:solidFill>
                    <a:schemeClr val="tx1"/>
                  </a:solidFill>
                  <a:latin typeface="Times New Roman" panose="02020603050405020304" pitchFamily="18" charset="0"/>
                  <a:ea typeface="楷体_GB2312" pitchFamily="49" charset="-122"/>
                </a:defRPr>
              </a:lvl5pPr>
              <a:lvl6pPr marL="25146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35000"/>
                </a:lnSpc>
              </a:pPr>
              <a:r>
                <a:rPr lang="zh-CN" altLang="en-US" sz="2400" b="0">
                  <a:solidFill>
                    <a:srgbClr val="000000"/>
                  </a:solidFill>
                  <a:ea typeface="微软雅黑" panose="020B0503020204020204" pitchFamily="34" charset="-122"/>
                  <a:sym typeface="+mn-lt"/>
                </a:rPr>
                <a:t>线性探测法</a:t>
              </a:r>
            </a:p>
          </p:txBody>
        </p:sp>
        <p:sp>
          <p:nvSpPr>
            <p:cNvPr id="14" name="Freeform 23">
              <a:extLst>
                <a:ext uri="{FF2B5EF4-FFF2-40B4-BE49-F238E27FC236}">
                  <a16:creationId xmlns:a16="http://schemas.microsoft.com/office/drawing/2014/main" id="{8D712AD9-7116-43FB-AF30-4E0B750294AC}"/>
                </a:ext>
              </a:extLst>
            </p:cNvPr>
            <p:cNvSpPr>
              <a:spLocks noEditPoints="1"/>
            </p:cNvSpPr>
            <p:nvPr/>
          </p:nvSpPr>
          <p:spPr bwMode="auto">
            <a:xfrm>
              <a:off x="2398713" y="2926309"/>
              <a:ext cx="793750" cy="727514"/>
            </a:xfrm>
            <a:custGeom>
              <a:avLst/>
              <a:gdLst>
                <a:gd name="T0" fmla="*/ 239 w 267"/>
                <a:gd name="T1" fmla="*/ 44 h 245"/>
                <a:gd name="T2" fmla="*/ 200 w 267"/>
                <a:gd name="T3" fmla="*/ 44 h 245"/>
                <a:gd name="T4" fmla="*/ 200 w 267"/>
                <a:gd name="T5" fmla="*/ 39 h 245"/>
                <a:gd name="T6" fmla="*/ 161 w 267"/>
                <a:gd name="T7" fmla="*/ 0 h 245"/>
                <a:gd name="T8" fmla="*/ 106 w 267"/>
                <a:gd name="T9" fmla="*/ 0 h 245"/>
                <a:gd name="T10" fmla="*/ 67 w 267"/>
                <a:gd name="T11" fmla="*/ 39 h 245"/>
                <a:gd name="T12" fmla="*/ 67 w 267"/>
                <a:gd name="T13" fmla="*/ 44 h 245"/>
                <a:gd name="T14" fmla="*/ 28 w 267"/>
                <a:gd name="T15" fmla="*/ 44 h 245"/>
                <a:gd name="T16" fmla="*/ 0 w 267"/>
                <a:gd name="T17" fmla="*/ 72 h 245"/>
                <a:gd name="T18" fmla="*/ 0 w 267"/>
                <a:gd name="T19" fmla="*/ 207 h 245"/>
                <a:gd name="T20" fmla="*/ 25 w 267"/>
                <a:gd name="T21" fmla="*/ 235 h 245"/>
                <a:gd name="T22" fmla="*/ 25 w 267"/>
                <a:gd name="T23" fmla="*/ 238 h 245"/>
                <a:gd name="T24" fmla="*/ 33 w 267"/>
                <a:gd name="T25" fmla="*/ 245 h 245"/>
                <a:gd name="T26" fmla="*/ 46 w 267"/>
                <a:gd name="T27" fmla="*/ 245 h 245"/>
                <a:gd name="T28" fmla="*/ 54 w 267"/>
                <a:gd name="T29" fmla="*/ 238 h 245"/>
                <a:gd name="T30" fmla="*/ 53 w 267"/>
                <a:gd name="T31" fmla="*/ 235 h 245"/>
                <a:gd name="T32" fmla="*/ 214 w 267"/>
                <a:gd name="T33" fmla="*/ 235 h 245"/>
                <a:gd name="T34" fmla="*/ 214 w 267"/>
                <a:gd name="T35" fmla="*/ 238 h 245"/>
                <a:gd name="T36" fmla="*/ 221 w 267"/>
                <a:gd name="T37" fmla="*/ 245 h 245"/>
                <a:gd name="T38" fmla="*/ 235 w 267"/>
                <a:gd name="T39" fmla="*/ 245 h 245"/>
                <a:gd name="T40" fmla="*/ 243 w 267"/>
                <a:gd name="T41" fmla="*/ 238 h 245"/>
                <a:gd name="T42" fmla="*/ 242 w 267"/>
                <a:gd name="T43" fmla="*/ 235 h 245"/>
                <a:gd name="T44" fmla="*/ 267 w 267"/>
                <a:gd name="T45" fmla="*/ 207 h 245"/>
                <a:gd name="T46" fmla="*/ 267 w 267"/>
                <a:gd name="T47" fmla="*/ 72 h 245"/>
                <a:gd name="T48" fmla="*/ 239 w 267"/>
                <a:gd name="T49" fmla="*/ 44 h 245"/>
                <a:gd name="T50" fmla="*/ 216 w 267"/>
                <a:gd name="T51" fmla="*/ 53 h 245"/>
                <a:gd name="T52" fmla="*/ 229 w 267"/>
                <a:gd name="T53" fmla="*/ 53 h 245"/>
                <a:gd name="T54" fmla="*/ 229 w 267"/>
                <a:gd name="T55" fmla="*/ 222 h 245"/>
                <a:gd name="T56" fmla="*/ 216 w 267"/>
                <a:gd name="T57" fmla="*/ 222 h 245"/>
                <a:gd name="T58" fmla="*/ 216 w 267"/>
                <a:gd name="T59" fmla="*/ 53 h 245"/>
                <a:gd name="T60" fmla="*/ 89 w 267"/>
                <a:gd name="T61" fmla="*/ 39 h 245"/>
                <a:gd name="T62" fmla="*/ 106 w 267"/>
                <a:gd name="T63" fmla="*/ 21 h 245"/>
                <a:gd name="T64" fmla="*/ 161 w 267"/>
                <a:gd name="T65" fmla="*/ 21 h 245"/>
                <a:gd name="T66" fmla="*/ 179 w 267"/>
                <a:gd name="T67" fmla="*/ 39 h 245"/>
                <a:gd name="T68" fmla="*/ 179 w 267"/>
                <a:gd name="T69" fmla="*/ 44 h 245"/>
                <a:gd name="T70" fmla="*/ 89 w 267"/>
                <a:gd name="T71" fmla="*/ 44 h 245"/>
                <a:gd name="T72" fmla="*/ 89 w 267"/>
                <a:gd name="T73" fmla="*/ 39 h 245"/>
                <a:gd name="T74" fmla="*/ 38 w 267"/>
                <a:gd name="T75" fmla="*/ 53 h 245"/>
                <a:gd name="T76" fmla="*/ 52 w 267"/>
                <a:gd name="T77" fmla="*/ 53 h 245"/>
                <a:gd name="T78" fmla="*/ 52 w 267"/>
                <a:gd name="T79" fmla="*/ 222 h 245"/>
                <a:gd name="T80" fmla="*/ 38 w 267"/>
                <a:gd name="T81" fmla="*/ 222 h 245"/>
                <a:gd name="T82" fmla="*/ 38 w 267"/>
                <a:gd name="T83" fmla="*/ 5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245">
                  <a:moveTo>
                    <a:pt x="239" y="44"/>
                  </a:moveTo>
                  <a:cubicBezTo>
                    <a:pt x="200" y="44"/>
                    <a:pt x="200" y="44"/>
                    <a:pt x="200" y="44"/>
                  </a:cubicBezTo>
                  <a:cubicBezTo>
                    <a:pt x="200" y="39"/>
                    <a:pt x="200" y="39"/>
                    <a:pt x="200" y="39"/>
                  </a:cubicBezTo>
                  <a:cubicBezTo>
                    <a:pt x="200" y="17"/>
                    <a:pt x="182" y="0"/>
                    <a:pt x="161" y="0"/>
                  </a:cubicBezTo>
                  <a:cubicBezTo>
                    <a:pt x="106" y="0"/>
                    <a:pt x="106" y="0"/>
                    <a:pt x="106" y="0"/>
                  </a:cubicBezTo>
                  <a:cubicBezTo>
                    <a:pt x="85" y="0"/>
                    <a:pt x="67" y="17"/>
                    <a:pt x="67" y="39"/>
                  </a:cubicBezTo>
                  <a:cubicBezTo>
                    <a:pt x="67" y="44"/>
                    <a:pt x="67" y="44"/>
                    <a:pt x="67" y="44"/>
                  </a:cubicBezTo>
                  <a:cubicBezTo>
                    <a:pt x="28" y="44"/>
                    <a:pt x="28" y="44"/>
                    <a:pt x="28" y="44"/>
                  </a:cubicBezTo>
                  <a:cubicBezTo>
                    <a:pt x="13" y="44"/>
                    <a:pt x="0" y="56"/>
                    <a:pt x="0" y="72"/>
                  </a:cubicBezTo>
                  <a:cubicBezTo>
                    <a:pt x="0" y="207"/>
                    <a:pt x="0" y="207"/>
                    <a:pt x="0" y="207"/>
                  </a:cubicBezTo>
                  <a:cubicBezTo>
                    <a:pt x="0" y="222"/>
                    <a:pt x="11" y="234"/>
                    <a:pt x="25" y="235"/>
                  </a:cubicBezTo>
                  <a:cubicBezTo>
                    <a:pt x="25" y="236"/>
                    <a:pt x="25" y="237"/>
                    <a:pt x="25" y="238"/>
                  </a:cubicBezTo>
                  <a:cubicBezTo>
                    <a:pt x="25" y="242"/>
                    <a:pt x="28" y="245"/>
                    <a:pt x="33" y="245"/>
                  </a:cubicBezTo>
                  <a:cubicBezTo>
                    <a:pt x="46" y="245"/>
                    <a:pt x="46" y="245"/>
                    <a:pt x="46" y="245"/>
                  </a:cubicBezTo>
                  <a:cubicBezTo>
                    <a:pt x="50" y="245"/>
                    <a:pt x="54" y="242"/>
                    <a:pt x="54" y="238"/>
                  </a:cubicBezTo>
                  <a:cubicBezTo>
                    <a:pt x="54" y="237"/>
                    <a:pt x="54" y="236"/>
                    <a:pt x="53" y="235"/>
                  </a:cubicBezTo>
                  <a:cubicBezTo>
                    <a:pt x="214" y="235"/>
                    <a:pt x="214" y="235"/>
                    <a:pt x="214" y="235"/>
                  </a:cubicBezTo>
                  <a:cubicBezTo>
                    <a:pt x="214" y="236"/>
                    <a:pt x="214" y="237"/>
                    <a:pt x="214" y="238"/>
                  </a:cubicBezTo>
                  <a:cubicBezTo>
                    <a:pt x="214" y="242"/>
                    <a:pt x="217" y="245"/>
                    <a:pt x="221" y="245"/>
                  </a:cubicBezTo>
                  <a:cubicBezTo>
                    <a:pt x="235" y="245"/>
                    <a:pt x="235" y="245"/>
                    <a:pt x="235" y="245"/>
                  </a:cubicBezTo>
                  <a:cubicBezTo>
                    <a:pt x="239" y="245"/>
                    <a:pt x="243" y="242"/>
                    <a:pt x="243" y="238"/>
                  </a:cubicBezTo>
                  <a:cubicBezTo>
                    <a:pt x="243" y="237"/>
                    <a:pt x="242" y="236"/>
                    <a:pt x="242" y="235"/>
                  </a:cubicBezTo>
                  <a:cubicBezTo>
                    <a:pt x="256" y="234"/>
                    <a:pt x="267" y="222"/>
                    <a:pt x="267" y="207"/>
                  </a:cubicBezTo>
                  <a:cubicBezTo>
                    <a:pt x="267" y="72"/>
                    <a:pt x="267" y="72"/>
                    <a:pt x="267" y="72"/>
                  </a:cubicBezTo>
                  <a:cubicBezTo>
                    <a:pt x="267" y="56"/>
                    <a:pt x="255" y="44"/>
                    <a:pt x="239" y="44"/>
                  </a:cubicBezTo>
                  <a:close/>
                  <a:moveTo>
                    <a:pt x="216" y="53"/>
                  </a:moveTo>
                  <a:cubicBezTo>
                    <a:pt x="229" y="53"/>
                    <a:pt x="229" y="53"/>
                    <a:pt x="229" y="53"/>
                  </a:cubicBezTo>
                  <a:cubicBezTo>
                    <a:pt x="229" y="222"/>
                    <a:pt x="229" y="222"/>
                    <a:pt x="229" y="222"/>
                  </a:cubicBezTo>
                  <a:cubicBezTo>
                    <a:pt x="216" y="222"/>
                    <a:pt x="216" y="222"/>
                    <a:pt x="216" y="222"/>
                  </a:cubicBezTo>
                  <a:lnTo>
                    <a:pt x="216" y="53"/>
                  </a:lnTo>
                  <a:close/>
                  <a:moveTo>
                    <a:pt x="89" y="39"/>
                  </a:moveTo>
                  <a:cubicBezTo>
                    <a:pt x="89" y="29"/>
                    <a:pt x="97" y="21"/>
                    <a:pt x="106" y="21"/>
                  </a:cubicBezTo>
                  <a:cubicBezTo>
                    <a:pt x="161" y="21"/>
                    <a:pt x="161" y="21"/>
                    <a:pt x="161" y="21"/>
                  </a:cubicBezTo>
                  <a:cubicBezTo>
                    <a:pt x="171" y="21"/>
                    <a:pt x="179" y="29"/>
                    <a:pt x="179" y="39"/>
                  </a:cubicBezTo>
                  <a:cubicBezTo>
                    <a:pt x="179" y="44"/>
                    <a:pt x="179" y="44"/>
                    <a:pt x="179" y="44"/>
                  </a:cubicBezTo>
                  <a:cubicBezTo>
                    <a:pt x="89" y="44"/>
                    <a:pt x="89" y="44"/>
                    <a:pt x="89" y="44"/>
                  </a:cubicBezTo>
                  <a:lnTo>
                    <a:pt x="89" y="39"/>
                  </a:lnTo>
                  <a:close/>
                  <a:moveTo>
                    <a:pt x="38" y="53"/>
                  </a:moveTo>
                  <a:cubicBezTo>
                    <a:pt x="52" y="53"/>
                    <a:pt x="52" y="53"/>
                    <a:pt x="52" y="53"/>
                  </a:cubicBezTo>
                  <a:cubicBezTo>
                    <a:pt x="52" y="222"/>
                    <a:pt x="52" y="222"/>
                    <a:pt x="52" y="222"/>
                  </a:cubicBezTo>
                  <a:cubicBezTo>
                    <a:pt x="38" y="222"/>
                    <a:pt x="38" y="222"/>
                    <a:pt x="38" y="222"/>
                  </a:cubicBezTo>
                  <a:lnTo>
                    <a:pt x="38" y="53"/>
                  </a:lnTo>
                  <a:close/>
                </a:path>
              </a:pathLst>
            </a:custGeom>
            <a:solidFill>
              <a:sysClr val="window" lastClr="FFFFFF"/>
            </a:solidFill>
            <a:ln>
              <a:noFill/>
            </a:ln>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nvGrpSpPr>
          <p:cNvPr id="15" name="组合 14">
            <a:extLst>
              <a:ext uri="{FF2B5EF4-FFF2-40B4-BE49-F238E27FC236}">
                <a16:creationId xmlns:a16="http://schemas.microsoft.com/office/drawing/2014/main" id="{EEF42372-3D5E-A245-A477-022B4438E756}"/>
              </a:ext>
            </a:extLst>
          </p:cNvPr>
          <p:cNvGrpSpPr>
            <a:grpSpLocks/>
          </p:cNvGrpSpPr>
          <p:nvPr/>
        </p:nvGrpSpPr>
        <p:grpSpPr bwMode="auto">
          <a:xfrm>
            <a:off x="6176963" y="3141663"/>
            <a:ext cx="2552700" cy="3217862"/>
            <a:chOff x="8096250" y="2019300"/>
            <a:chExt cx="2552700" cy="3219803"/>
          </a:xfrm>
        </p:grpSpPr>
        <p:sp>
          <p:nvSpPr>
            <p:cNvPr id="16" name="îṣļîḑé-Rounded Rectangle 2">
              <a:extLst>
                <a:ext uri="{FF2B5EF4-FFF2-40B4-BE49-F238E27FC236}">
                  <a16:creationId xmlns:a16="http://schemas.microsoft.com/office/drawing/2014/main" id="{193A4068-40DF-4542-8200-320883BE2816}"/>
                </a:ext>
              </a:extLst>
            </p:cNvPr>
            <p:cNvSpPr/>
            <p:nvPr/>
          </p:nvSpPr>
          <p:spPr>
            <a:xfrm>
              <a:off x="8096250" y="2019300"/>
              <a:ext cx="2552700" cy="3219803"/>
            </a:xfrm>
            <a:prstGeom prst="roundRect">
              <a:avLst>
                <a:gd name="adj" fmla="val 12936"/>
              </a:avLst>
            </a:prstGeom>
            <a:solidFill>
              <a:sysClr val="window" lastClr="FFFFFF">
                <a:lumMod val="95000"/>
              </a:sysClr>
            </a:solidFill>
            <a:ln w="25400" cap="flat" cmpd="sng" algn="ctr">
              <a:noFill/>
              <a:prstDash val="solid"/>
            </a:ln>
            <a:effectLst/>
          </p:spPr>
          <p:txBody>
            <a:bodyPr tIns="2628000" anchorCtr="1">
              <a:normAutofit/>
            </a:bodyPr>
            <a:lstStyle/>
            <a:p>
              <a:pPr algn="ctr" defTabSz="914378" eaLnBrk="1" fontAlgn="auto" hangingPunct="1">
                <a:lnSpc>
                  <a:spcPct val="120000"/>
                </a:lnSpc>
                <a:spcBef>
                  <a:spcPts val="0"/>
                </a:spcBef>
                <a:spcAft>
                  <a:spcPts val="0"/>
                </a:spcAft>
                <a:defRPr/>
              </a:pPr>
              <a:endParaRPr lang="zh-CN" altLang="en-US" sz="1100" b="0" kern="0" dirty="0">
                <a:solidFill>
                  <a:prstClr val="black"/>
                </a:solidFill>
                <a:latin typeface="+mn-lt"/>
                <a:ea typeface="+mn-ea"/>
                <a:cs typeface="+mn-ea"/>
                <a:sym typeface="+mn-lt"/>
              </a:endParaRPr>
            </a:p>
          </p:txBody>
        </p:sp>
        <p:sp>
          <p:nvSpPr>
            <p:cNvPr id="17" name="îṣļîḑé-Oval 3">
              <a:extLst>
                <a:ext uri="{FF2B5EF4-FFF2-40B4-BE49-F238E27FC236}">
                  <a16:creationId xmlns:a16="http://schemas.microsoft.com/office/drawing/2014/main" id="{11E3FA83-9DAF-4446-B798-03AA7D53FB3F}"/>
                </a:ext>
              </a:extLst>
            </p:cNvPr>
            <p:cNvSpPr/>
            <p:nvPr/>
          </p:nvSpPr>
          <p:spPr>
            <a:xfrm>
              <a:off x="8505825" y="2386233"/>
              <a:ext cx="1733550" cy="1734596"/>
            </a:xfrm>
            <a:prstGeom prst="ellipse">
              <a:avLst/>
            </a:prstGeom>
            <a:solidFill>
              <a:schemeClr val="accent1">
                <a:lumMod val="60000"/>
                <a:lumOff val="4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8" name="îṣļîḑé-Oval 10">
              <a:extLst>
                <a:ext uri="{FF2B5EF4-FFF2-40B4-BE49-F238E27FC236}">
                  <a16:creationId xmlns:a16="http://schemas.microsoft.com/office/drawing/2014/main" id="{2F72E797-B8C1-4DCC-94B4-2B42285036CB}"/>
                </a:ext>
              </a:extLst>
            </p:cNvPr>
            <p:cNvSpPr/>
            <p:nvPr/>
          </p:nvSpPr>
          <p:spPr>
            <a:xfrm>
              <a:off x="9745662" y="2287749"/>
              <a:ext cx="493713" cy="494011"/>
            </a:xfrm>
            <a:prstGeom prst="ellipse">
              <a:avLst/>
            </a:prstGeom>
            <a:solidFill>
              <a:schemeClr val="accent1">
                <a:lumMod val="75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prstClr val="white"/>
                  </a:solidFill>
                  <a:latin typeface="+mn-lt"/>
                  <a:ea typeface="+mn-ea"/>
                  <a:cs typeface="+mn-ea"/>
                  <a:sym typeface="+mn-lt"/>
                </a:rPr>
                <a:t>C</a:t>
              </a:r>
              <a:endParaRPr sz="1800" b="0" kern="0" dirty="0">
                <a:solidFill>
                  <a:prstClr val="white"/>
                </a:solidFill>
                <a:latin typeface="+mn-lt"/>
                <a:ea typeface="+mn-ea"/>
                <a:cs typeface="+mn-ea"/>
                <a:sym typeface="+mn-lt"/>
              </a:endParaRPr>
            </a:p>
          </p:txBody>
        </p:sp>
        <p:sp>
          <p:nvSpPr>
            <p:cNvPr id="19" name="îṣļîḑé-Rectangle 13">
              <a:extLst>
                <a:ext uri="{FF2B5EF4-FFF2-40B4-BE49-F238E27FC236}">
                  <a16:creationId xmlns:a16="http://schemas.microsoft.com/office/drawing/2014/main" id="{B0C6A06E-512F-4903-8B7A-066A395A2B83}"/>
                </a:ext>
              </a:extLst>
            </p:cNvPr>
            <p:cNvSpPr/>
            <p:nvPr/>
          </p:nvSpPr>
          <p:spPr>
            <a:xfrm>
              <a:off x="8208962" y="4211371"/>
              <a:ext cx="2376488" cy="883182"/>
            </a:xfrm>
            <a:prstGeom prst="rect">
              <a:avLst/>
            </a:prstGeom>
          </p:spPr>
          <p:txBody>
            <a:bodyPr wrap="none" lIns="0" tIns="0" rIns="0" bIns="0" anchor="ctr">
              <a:normAutofit/>
            </a:bodyPr>
            <a:lstStyle>
              <a:lvl1pPr defTabSz="912813">
                <a:defRPr sz="2800" b="1">
                  <a:solidFill>
                    <a:schemeClr val="tx1"/>
                  </a:solidFill>
                  <a:latin typeface="Times New Roman" panose="02020603050405020304" pitchFamily="18" charset="0"/>
                  <a:ea typeface="楷体_GB2312" pitchFamily="49" charset="-122"/>
                </a:defRPr>
              </a:lvl1pPr>
              <a:lvl2pPr marL="742950" indent="-285750" defTabSz="912813">
                <a:defRPr sz="2800" b="1">
                  <a:solidFill>
                    <a:schemeClr val="tx1"/>
                  </a:solidFill>
                  <a:latin typeface="Times New Roman" panose="02020603050405020304" pitchFamily="18" charset="0"/>
                  <a:ea typeface="楷体_GB2312" pitchFamily="49" charset="-122"/>
                </a:defRPr>
              </a:lvl2pPr>
              <a:lvl3pPr marL="1143000" indent="-228600" defTabSz="912813">
                <a:defRPr sz="2800" b="1">
                  <a:solidFill>
                    <a:schemeClr val="tx1"/>
                  </a:solidFill>
                  <a:latin typeface="Times New Roman" panose="02020603050405020304" pitchFamily="18" charset="0"/>
                  <a:ea typeface="楷体_GB2312" pitchFamily="49" charset="-122"/>
                </a:defRPr>
              </a:lvl3pPr>
              <a:lvl4pPr marL="1600200" indent="-228600" defTabSz="912813">
                <a:defRPr sz="2800" b="1">
                  <a:solidFill>
                    <a:schemeClr val="tx1"/>
                  </a:solidFill>
                  <a:latin typeface="Times New Roman" panose="02020603050405020304" pitchFamily="18" charset="0"/>
                  <a:ea typeface="楷体_GB2312" pitchFamily="49" charset="-122"/>
                </a:defRPr>
              </a:lvl4pPr>
              <a:lvl5pPr marL="2057400" indent="-228600" defTabSz="912813">
                <a:defRPr sz="2800" b="1">
                  <a:solidFill>
                    <a:schemeClr val="tx1"/>
                  </a:solidFill>
                  <a:latin typeface="Times New Roman" panose="02020603050405020304" pitchFamily="18" charset="0"/>
                  <a:ea typeface="楷体_GB2312" pitchFamily="49" charset="-122"/>
                </a:defRPr>
              </a:lvl5pPr>
              <a:lvl6pPr marL="25146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25000"/>
                </a:lnSpc>
              </a:pPr>
              <a:r>
                <a:rPr lang="zh-CN" altLang="en-US" sz="2400" b="0">
                  <a:solidFill>
                    <a:srgbClr val="000000"/>
                  </a:solidFill>
                  <a:ea typeface="微软雅黑" panose="020B0503020204020204" pitchFamily="34" charset="-122"/>
                  <a:sym typeface="+mn-lt"/>
                </a:rPr>
                <a:t>伪随机探测法</a:t>
              </a:r>
            </a:p>
          </p:txBody>
        </p:sp>
        <p:grpSp>
          <p:nvGrpSpPr>
            <p:cNvPr id="20" name="组合 19">
              <a:extLst>
                <a:ext uri="{FF2B5EF4-FFF2-40B4-BE49-F238E27FC236}">
                  <a16:creationId xmlns:a16="http://schemas.microsoft.com/office/drawing/2014/main" id="{E3A68D30-CBC5-49C0-BAD4-E3B336EC1927}"/>
                </a:ext>
              </a:extLst>
            </p:cNvPr>
            <p:cNvGrpSpPr/>
            <p:nvPr/>
          </p:nvGrpSpPr>
          <p:grpSpPr>
            <a:xfrm>
              <a:off x="8935244" y="2837656"/>
              <a:ext cx="874713" cy="830263"/>
              <a:chOff x="10437813" y="4480719"/>
              <a:chExt cx="874713" cy="830263"/>
            </a:xfrm>
            <a:solidFill>
              <a:sysClr val="window" lastClr="FFFFFF"/>
            </a:solidFill>
          </p:grpSpPr>
          <p:sp>
            <p:nvSpPr>
              <p:cNvPr id="21" name="Freeform 72">
                <a:extLst>
                  <a:ext uri="{FF2B5EF4-FFF2-40B4-BE49-F238E27FC236}">
                    <a16:creationId xmlns:a16="http://schemas.microsoft.com/office/drawing/2014/main" id="{E6F678FC-1EAC-4D4D-B46A-E806BE576B76}"/>
                  </a:ext>
                </a:extLst>
              </p:cNvPr>
              <p:cNvSpPr>
                <a:spLocks noEditPoints="1"/>
              </p:cNvSpPr>
              <p:nvPr/>
            </p:nvSpPr>
            <p:spPr bwMode="auto">
              <a:xfrm>
                <a:off x="10518776" y="4582319"/>
                <a:ext cx="715963" cy="728663"/>
              </a:xfrm>
              <a:custGeom>
                <a:avLst/>
                <a:gdLst>
                  <a:gd name="T0" fmla="*/ 241 w 241"/>
                  <a:gd name="T1" fmla="*/ 117 h 245"/>
                  <a:gd name="T2" fmla="*/ 120 w 241"/>
                  <a:gd name="T3" fmla="*/ 0 h 245"/>
                  <a:gd name="T4" fmla="*/ 0 w 241"/>
                  <a:gd name="T5" fmla="*/ 117 h 245"/>
                  <a:gd name="T6" fmla="*/ 46 w 241"/>
                  <a:gd name="T7" fmla="*/ 209 h 245"/>
                  <a:gd name="T8" fmla="*/ 31 w 241"/>
                  <a:gd name="T9" fmla="*/ 232 h 245"/>
                  <a:gd name="T10" fmla="*/ 33 w 241"/>
                  <a:gd name="T11" fmla="*/ 244 h 245"/>
                  <a:gd name="T12" fmla="*/ 38 w 241"/>
                  <a:gd name="T13" fmla="*/ 245 h 245"/>
                  <a:gd name="T14" fmla="*/ 45 w 241"/>
                  <a:gd name="T15" fmla="*/ 241 h 245"/>
                  <a:gd name="T16" fmla="*/ 60 w 241"/>
                  <a:gd name="T17" fmla="*/ 218 h 245"/>
                  <a:gd name="T18" fmla="*/ 120 w 241"/>
                  <a:gd name="T19" fmla="*/ 234 h 245"/>
                  <a:gd name="T20" fmla="*/ 181 w 241"/>
                  <a:gd name="T21" fmla="*/ 218 h 245"/>
                  <a:gd name="T22" fmla="*/ 196 w 241"/>
                  <a:gd name="T23" fmla="*/ 241 h 245"/>
                  <a:gd name="T24" fmla="*/ 203 w 241"/>
                  <a:gd name="T25" fmla="*/ 245 h 245"/>
                  <a:gd name="T26" fmla="*/ 208 w 241"/>
                  <a:gd name="T27" fmla="*/ 244 h 245"/>
                  <a:gd name="T28" fmla="*/ 210 w 241"/>
                  <a:gd name="T29" fmla="*/ 232 h 245"/>
                  <a:gd name="T30" fmla="*/ 195 w 241"/>
                  <a:gd name="T31" fmla="*/ 209 h 245"/>
                  <a:gd name="T32" fmla="*/ 241 w 241"/>
                  <a:gd name="T33" fmla="*/ 117 h 245"/>
                  <a:gd name="T34" fmla="*/ 120 w 241"/>
                  <a:gd name="T35" fmla="*/ 198 h 245"/>
                  <a:gd name="T36" fmla="*/ 37 w 241"/>
                  <a:gd name="T37" fmla="*/ 117 h 245"/>
                  <a:gd name="T38" fmla="*/ 120 w 241"/>
                  <a:gd name="T39" fmla="*/ 37 h 245"/>
                  <a:gd name="T40" fmla="*/ 203 w 241"/>
                  <a:gd name="T41" fmla="*/ 117 h 245"/>
                  <a:gd name="T42" fmla="*/ 120 w 241"/>
                  <a:gd name="T43" fmla="*/ 1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45">
                    <a:moveTo>
                      <a:pt x="241" y="117"/>
                    </a:moveTo>
                    <a:cubicBezTo>
                      <a:pt x="241" y="53"/>
                      <a:pt x="187" y="0"/>
                      <a:pt x="120" y="0"/>
                    </a:cubicBezTo>
                    <a:cubicBezTo>
                      <a:pt x="54" y="0"/>
                      <a:pt x="0" y="53"/>
                      <a:pt x="0" y="117"/>
                    </a:cubicBezTo>
                    <a:cubicBezTo>
                      <a:pt x="0" y="154"/>
                      <a:pt x="18" y="187"/>
                      <a:pt x="46" y="209"/>
                    </a:cubicBezTo>
                    <a:cubicBezTo>
                      <a:pt x="31" y="232"/>
                      <a:pt x="31" y="232"/>
                      <a:pt x="31" y="232"/>
                    </a:cubicBezTo>
                    <a:cubicBezTo>
                      <a:pt x="28" y="236"/>
                      <a:pt x="29" y="241"/>
                      <a:pt x="33" y="244"/>
                    </a:cubicBezTo>
                    <a:cubicBezTo>
                      <a:pt x="35" y="245"/>
                      <a:pt x="36" y="245"/>
                      <a:pt x="38" y="245"/>
                    </a:cubicBezTo>
                    <a:cubicBezTo>
                      <a:pt x="41" y="245"/>
                      <a:pt x="43" y="244"/>
                      <a:pt x="45" y="241"/>
                    </a:cubicBezTo>
                    <a:cubicBezTo>
                      <a:pt x="60" y="218"/>
                      <a:pt x="60" y="218"/>
                      <a:pt x="60" y="218"/>
                    </a:cubicBezTo>
                    <a:cubicBezTo>
                      <a:pt x="78" y="228"/>
                      <a:pt x="98" y="234"/>
                      <a:pt x="120" y="234"/>
                    </a:cubicBezTo>
                    <a:cubicBezTo>
                      <a:pt x="142" y="234"/>
                      <a:pt x="163" y="228"/>
                      <a:pt x="181" y="218"/>
                    </a:cubicBezTo>
                    <a:cubicBezTo>
                      <a:pt x="196" y="241"/>
                      <a:pt x="196" y="241"/>
                      <a:pt x="196" y="241"/>
                    </a:cubicBezTo>
                    <a:cubicBezTo>
                      <a:pt x="197" y="244"/>
                      <a:pt x="200" y="245"/>
                      <a:pt x="203" y="245"/>
                    </a:cubicBezTo>
                    <a:cubicBezTo>
                      <a:pt x="205" y="245"/>
                      <a:pt x="206" y="245"/>
                      <a:pt x="208" y="244"/>
                    </a:cubicBezTo>
                    <a:cubicBezTo>
                      <a:pt x="212" y="241"/>
                      <a:pt x="213" y="236"/>
                      <a:pt x="210" y="232"/>
                    </a:cubicBezTo>
                    <a:cubicBezTo>
                      <a:pt x="195" y="209"/>
                      <a:pt x="195" y="209"/>
                      <a:pt x="195" y="209"/>
                    </a:cubicBezTo>
                    <a:cubicBezTo>
                      <a:pt x="223" y="187"/>
                      <a:pt x="241" y="154"/>
                      <a:pt x="241" y="117"/>
                    </a:cubicBezTo>
                    <a:close/>
                    <a:moveTo>
                      <a:pt x="120" y="198"/>
                    </a:moveTo>
                    <a:cubicBezTo>
                      <a:pt x="75" y="198"/>
                      <a:pt x="37" y="162"/>
                      <a:pt x="37" y="117"/>
                    </a:cubicBezTo>
                    <a:cubicBezTo>
                      <a:pt x="37" y="73"/>
                      <a:pt x="75" y="37"/>
                      <a:pt x="120" y="37"/>
                    </a:cubicBezTo>
                    <a:cubicBezTo>
                      <a:pt x="166" y="37"/>
                      <a:pt x="203" y="73"/>
                      <a:pt x="203" y="117"/>
                    </a:cubicBezTo>
                    <a:cubicBezTo>
                      <a:pt x="203" y="162"/>
                      <a:pt x="166" y="198"/>
                      <a:pt x="12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2" name="Freeform 73">
                <a:extLst>
                  <a:ext uri="{FF2B5EF4-FFF2-40B4-BE49-F238E27FC236}">
                    <a16:creationId xmlns:a16="http://schemas.microsoft.com/office/drawing/2014/main" id="{01BDD463-5EB5-4F0E-9FE0-CCA3CF932FDD}"/>
                  </a:ext>
                </a:extLst>
              </p:cNvPr>
              <p:cNvSpPr>
                <a:spLocks/>
              </p:cNvSpPr>
              <p:nvPr/>
            </p:nvSpPr>
            <p:spPr bwMode="auto">
              <a:xfrm>
                <a:off x="10437813" y="4480719"/>
                <a:ext cx="309563" cy="288925"/>
              </a:xfrm>
              <a:custGeom>
                <a:avLst/>
                <a:gdLst>
                  <a:gd name="T0" fmla="*/ 102 w 104"/>
                  <a:gd name="T1" fmla="*/ 19 h 97"/>
                  <a:gd name="T2" fmla="*/ 93 w 104"/>
                  <a:gd name="T3" fmla="*/ 17 h 97"/>
                  <a:gd name="T4" fmla="*/ 25 w 104"/>
                  <a:gd name="T5" fmla="*/ 17 h 97"/>
                  <a:gd name="T6" fmla="*/ 14 w 104"/>
                  <a:gd name="T7" fmla="*/ 83 h 97"/>
                  <a:gd name="T8" fmla="*/ 14 w 104"/>
                  <a:gd name="T9" fmla="*/ 93 h 97"/>
                  <a:gd name="T10" fmla="*/ 25 w 104"/>
                  <a:gd name="T11" fmla="*/ 94 h 97"/>
                  <a:gd name="T12" fmla="*/ 101 w 104"/>
                  <a:gd name="T13" fmla="*/ 30 h 97"/>
                  <a:gd name="T14" fmla="*/ 102 w 104"/>
                  <a:gd name="T15" fmla="*/ 1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102" y="19"/>
                    </a:moveTo>
                    <a:cubicBezTo>
                      <a:pt x="99" y="16"/>
                      <a:pt x="96" y="16"/>
                      <a:pt x="93" y="17"/>
                    </a:cubicBezTo>
                    <a:cubicBezTo>
                      <a:pt x="74" y="0"/>
                      <a:pt x="45" y="0"/>
                      <a:pt x="25" y="17"/>
                    </a:cubicBezTo>
                    <a:cubicBezTo>
                      <a:pt x="5" y="34"/>
                      <a:pt x="0" y="62"/>
                      <a:pt x="14" y="83"/>
                    </a:cubicBezTo>
                    <a:cubicBezTo>
                      <a:pt x="12" y="86"/>
                      <a:pt x="12" y="90"/>
                      <a:pt x="14" y="93"/>
                    </a:cubicBezTo>
                    <a:cubicBezTo>
                      <a:pt x="17" y="96"/>
                      <a:pt x="22" y="97"/>
                      <a:pt x="25" y="94"/>
                    </a:cubicBezTo>
                    <a:cubicBezTo>
                      <a:pt x="101" y="30"/>
                      <a:pt x="101" y="30"/>
                      <a:pt x="101" y="30"/>
                    </a:cubicBezTo>
                    <a:cubicBezTo>
                      <a:pt x="104" y="27"/>
                      <a:pt x="104" y="23"/>
                      <a:pt x="10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3" name="Freeform 74">
                <a:extLst>
                  <a:ext uri="{FF2B5EF4-FFF2-40B4-BE49-F238E27FC236}">
                    <a16:creationId xmlns:a16="http://schemas.microsoft.com/office/drawing/2014/main" id="{A7D546C6-1EB1-488E-9DAF-6FDED2281305}"/>
                  </a:ext>
                </a:extLst>
              </p:cNvPr>
              <p:cNvSpPr>
                <a:spLocks/>
              </p:cNvSpPr>
              <p:nvPr/>
            </p:nvSpPr>
            <p:spPr bwMode="auto">
              <a:xfrm>
                <a:off x="11002963" y="4480719"/>
                <a:ext cx="309563" cy="288925"/>
              </a:xfrm>
              <a:custGeom>
                <a:avLst/>
                <a:gdLst>
                  <a:gd name="T0" fmla="*/ 80 w 104"/>
                  <a:gd name="T1" fmla="*/ 17 h 97"/>
                  <a:gd name="T2" fmla="*/ 12 w 104"/>
                  <a:gd name="T3" fmla="*/ 17 h 97"/>
                  <a:gd name="T4" fmla="*/ 3 w 104"/>
                  <a:gd name="T5" fmla="*/ 19 h 97"/>
                  <a:gd name="T6" fmla="*/ 4 w 104"/>
                  <a:gd name="T7" fmla="*/ 30 h 97"/>
                  <a:gd name="T8" fmla="*/ 80 w 104"/>
                  <a:gd name="T9" fmla="*/ 94 h 97"/>
                  <a:gd name="T10" fmla="*/ 91 w 104"/>
                  <a:gd name="T11" fmla="*/ 93 h 97"/>
                  <a:gd name="T12" fmla="*/ 91 w 104"/>
                  <a:gd name="T13" fmla="*/ 83 h 97"/>
                  <a:gd name="T14" fmla="*/ 80 w 104"/>
                  <a:gd name="T15" fmla="*/ 1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80" y="17"/>
                    </a:moveTo>
                    <a:cubicBezTo>
                      <a:pt x="60" y="0"/>
                      <a:pt x="31" y="0"/>
                      <a:pt x="12" y="17"/>
                    </a:cubicBezTo>
                    <a:cubicBezTo>
                      <a:pt x="9" y="16"/>
                      <a:pt x="5" y="16"/>
                      <a:pt x="3" y="19"/>
                    </a:cubicBezTo>
                    <a:cubicBezTo>
                      <a:pt x="0" y="23"/>
                      <a:pt x="1" y="27"/>
                      <a:pt x="4" y="30"/>
                    </a:cubicBezTo>
                    <a:cubicBezTo>
                      <a:pt x="80" y="94"/>
                      <a:pt x="80" y="94"/>
                      <a:pt x="80" y="94"/>
                    </a:cubicBezTo>
                    <a:cubicBezTo>
                      <a:pt x="83" y="97"/>
                      <a:pt x="88" y="96"/>
                      <a:pt x="91" y="93"/>
                    </a:cubicBezTo>
                    <a:cubicBezTo>
                      <a:pt x="93" y="90"/>
                      <a:pt x="93" y="86"/>
                      <a:pt x="91" y="83"/>
                    </a:cubicBezTo>
                    <a:cubicBezTo>
                      <a:pt x="104" y="62"/>
                      <a:pt x="100" y="34"/>
                      <a:pt x="8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4" name="Freeform 75">
                <a:extLst>
                  <a:ext uri="{FF2B5EF4-FFF2-40B4-BE49-F238E27FC236}">
                    <a16:creationId xmlns:a16="http://schemas.microsoft.com/office/drawing/2014/main" id="{43DE67E3-7E7E-422E-91AF-C7AAD1EAAC38}"/>
                  </a:ext>
                </a:extLst>
              </p:cNvPr>
              <p:cNvSpPr>
                <a:spLocks/>
              </p:cNvSpPr>
              <p:nvPr/>
            </p:nvSpPr>
            <p:spPr bwMode="auto">
              <a:xfrm>
                <a:off x="10780713" y="4707731"/>
                <a:ext cx="119063" cy="376238"/>
              </a:xfrm>
              <a:custGeom>
                <a:avLst/>
                <a:gdLst>
                  <a:gd name="T0" fmla="*/ 32 w 40"/>
                  <a:gd name="T1" fmla="*/ 0 h 127"/>
                  <a:gd name="T2" fmla="*/ 32 w 40"/>
                  <a:gd name="T3" fmla="*/ 0 h 127"/>
                  <a:gd name="T4" fmla="*/ 23 w 40"/>
                  <a:gd name="T5" fmla="*/ 9 h 127"/>
                  <a:gd name="T6" fmla="*/ 22 w 40"/>
                  <a:gd name="T7" fmla="*/ 73 h 127"/>
                  <a:gd name="T8" fmla="*/ 2 w 40"/>
                  <a:gd name="T9" fmla="*/ 115 h 127"/>
                  <a:gd name="T10" fmla="*/ 6 w 40"/>
                  <a:gd name="T11" fmla="*/ 126 h 127"/>
                  <a:gd name="T12" fmla="*/ 10 w 40"/>
                  <a:gd name="T13" fmla="*/ 127 h 127"/>
                  <a:gd name="T14" fmla="*/ 18 w 40"/>
                  <a:gd name="T15" fmla="*/ 122 h 127"/>
                  <a:gd name="T16" fmla="*/ 39 w 40"/>
                  <a:gd name="T17" fmla="*/ 79 h 127"/>
                  <a:gd name="T18" fmla="*/ 39 w 40"/>
                  <a:gd name="T19" fmla="*/ 75 h 127"/>
                  <a:gd name="T20" fmla="*/ 40 w 40"/>
                  <a:gd name="T21" fmla="*/ 9 h 127"/>
                  <a:gd name="T22" fmla="*/ 32 w 40"/>
                  <a:gd name="T2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27">
                    <a:moveTo>
                      <a:pt x="32" y="0"/>
                    </a:moveTo>
                    <a:cubicBezTo>
                      <a:pt x="32" y="0"/>
                      <a:pt x="32" y="0"/>
                      <a:pt x="32" y="0"/>
                    </a:cubicBezTo>
                    <a:cubicBezTo>
                      <a:pt x="27" y="0"/>
                      <a:pt x="23" y="4"/>
                      <a:pt x="23" y="9"/>
                    </a:cubicBezTo>
                    <a:cubicBezTo>
                      <a:pt x="22" y="73"/>
                      <a:pt x="22" y="73"/>
                      <a:pt x="22" y="73"/>
                    </a:cubicBezTo>
                    <a:cubicBezTo>
                      <a:pt x="2" y="115"/>
                      <a:pt x="2" y="115"/>
                      <a:pt x="2" y="115"/>
                    </a:cubicBezTo>
                    <a:cubicBezTo>
                      <a:pt x="0" y="119"/>
                      <a:pt x="2" y="124"/>
                      <a:pt x="6" y="126"/>
                    </a:cubicBezTo>
                    <a:cubicBezTo>
                      <a:pt x="7" y="127"/>
                      <a:pt x="9" y="127"/>
                      <a:pt x="10" y="127"/>
                    </a:cubicBezTo>
                    <a:cubicBezTo>
                      <a:pt x="13" y="127"/>
                      <a:pt x="16" y="125"/>
                      <a:pt x="18" y="122"/>
                    </a:cubicBezTo>
                    <a:cubicBezTo>
                      <a:pt x="39" y="79"/>
                      <a:pt x="39" y="79"/>
                      <a:pt x="39" y="79"/>
                    </a:cubicBezTo>
                    <a:cubicBezTo>
                      <a:pt x="39" y="78"/>
                      <a:pt x="39" y="77"/>
                      <a:pt x="39" y="75"/>
                    </a:cubicBezTo>
                    <a:cubicBezTo>
                      <a:pt x="40" y="9"/>
                      <a:pt x="40" y="9"/>
                      <a:pt x="40" y="9"/>
                    </a:cubicBezTo>
                    <a:cubicBezTo>
                      <a:pt x="40" y="4"/>
                      <a:pt x="37"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grpSp>
        <p:nvGrpSpPr>
          <p:cNvPr id="25" name="组合 24">
            <a:extLst>
              <a:ext uri="{FF2B5EF4-FFF2-40B4-BE49-F238E27FC236}">
                <a16:creationId xmlns:a16="http://schemas.microsoft.com/office/drawing/2014/main" id="{D5FCAE12-799A-3349-ABDA-D5951D7D9F29}"/>
              </a:ext>
            </a:extLst>
          </p:cNvPr>
          <p:cNvGrpSpPr>
            <a:grpSpLocks/>
          </p:cNvGrpSpPr>
          <p:nvPr/>
        </p:nvGrpSpPr>
        <p:grpSpPr bwMode="auto">
          <a:xfrm>
            <a:off x="3295650" y="3141663"/>
            <a:ext cx="2552700" cy="3217862"/>
            <a:chOff x="4819650" y="2019300"/>
            <a:chExt cx="2552700" cy="3219803"/>
          </a:xfrm>
        </p:grpSpPr>
        <p:sp>
          <p:nvSpPr>
            <p:cNvPr id="26" name="îṣļîḑé-Rounded Rectangle 4">
              <a:extLst>
                <a:ext uri="{FF2B5EF4-FFF2-40B4-BE49-F238E27FC236}">
                  <a16:creationId xmlns:a16="http://schemas.microsoft.com/office/drawing/2014/main" id="{A7BC01FA-A4C5-4C92-B85F-3AFE9F67AD0B}"/>
                </a:ext>
              </a:extLst>
            </p:cNvPr>
            <p:cNvSpPr/>
            <p:nvPr/>
          </p:nvSpPr>
          <p:spPr>
            <a:xfrm>
              <a:off x="4819650" y="2019300"/>
              <a:ext cx="2552700" cy="3219803"/>
            </a:xfrm>
            <a:prstGeom prst="roundRect">
              <a:avLst>
                <a:gd name="adj" fmla="val 12936"/>
              </a:avLst>
            </a:prstGeom>
            <a:solidFill>
              <a:sysClr val="window" lastClr="FFFFFF">
                <a:lumMod val="95000"/>
              </a:sysClr>
            </a:solidFill>
            <a:ln w="25400" cap="flat" cmpd="sng" algn="ctr">
              <a:noFill/>
              <a:prstDash val="solid"/>
            </a:ln>
            <a:effectLst/>
          </p:spPr>
          <p:txBody>
            <a:bodyPr tIns="2628000" anchorCtr="1">
              <a:normAutofit/>
            </a:bodyPr>
            <a:lstStyle/>
            <a:p>
              <a:pPr algn="ctr" defTabSz="914378" eaLnBrk="1" fontAlgn="auto" hangingPunct="1">
                <a:lnSpc>
                  <a:spcPct val="120000"/>
                </a:lnSpc>
                <a:spcBef>
                  <a:spcPts val="0"/>
                </a:spcBef>
                <a:spcAft>
                  <a:spcPts val="0"/>
                </a:spcAft>
                <a:defRPr/>
              </a:pPr>
              <a:endParaRPr lang="zh-CN" altLang="en-US" sz="1100" b="0" kern="0" dirty="0">
                <a:solidFill>
                  <a:prstClr val="black"/>
                </a:solidFill>
                <a:latin typeface="+mn-lt"/>
                <a:ea typeface="+mn-ea"/>
                <a:cs typeface="+mn-ea"/>
                <a:sym typeface="+mn-lt"/>
              </a:endParaRPr>
            </a:p>
          </p:txBody>
        </p:sp>
        <p:sp>
          <p:nvSpPr>
            <p:cNvPr id="27" name="îṣļîḑé-Oval 5">
              <a:extLst>
                <a:ext uri="{FF2B5EF4-FFF2-40B4-BE49-F238E27FC236}">
                  <a16:creationId xmlns:a16="http://schemas.microsoft.com/office/drawing/2014/main" id="{51ED37A8-FD9F-4E2E-981D-5DFFCA6CA4CC}"/>
                </a:ext>
              </a:extLst>
            </p:cNvPr>
            <p:cNvSpPr/>
            <p:nvPr/>
          </p:nvSpPr>
          <p:spPr>
            <a:xfrm>
              <a:off x="5229225" y="2386233"/>
              <a:ext cx="1733550" cy="1734596"/>
            </a:xfrm>
            <a:prstGeom prst="ellipse">
              <a:avLst/>
            </a:prstGeom>
            <a:solidFill>
              <a:srgbClr val="C0504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28" name="îṣļîḑé-Oval 9">
              <a:extLst>
                <a:ext uri="{FF2B5EF4-FFF2-40B4-BE49-F238E27FC236}">
                  <a16:creationId xmlns:a16="http://schemas.microsoft.com/office/drawing/2014/main" id="{E8EC6EDF-2F01-49D1-9DD3-049C04184E3E}"/>
                </a:ext>
              </a:extLst>
            </p:cNvPr>
            <p:cNvSpPr/>
            <p:nvPr/>
          </p:nvSpPr>
          <p:spPr>
            <a:xfrm>
              <a:off x="6469063" y="2287749"/>
              <a:ext cx="493712" cy="494011"/>
            </a:xfrm>
            <a:prstGeom prst="ellipse">
              <a:avLst/>
            </a:prstGeom>
            <a:solidFill>
              <a:srgbClr val="C0504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prstClr val="white"/>
                  </a:solidFill>
                  <a:latin typeface="+mn-lt"/>
                  <a:ea typeface="+mn-ea"/>
                  <a:cs typeface="+mn-ea"/>
                  <a:sym typeface="+mn-lt"/>
                </a:rPr>
                <a:t>B</a:t>
              </a:r>
              <a:endParaRPr sz="1800" b="0" kern="0" dirty="0">
                <a:solidFill>
                  <a:prstClr val="white"/>
                </a:solidFill>
                <a:latin typeface="+mn-lt"/>
                <a:ea typeface="+mn-ea"/>
                <a:cs typeface="+mn-ea"/>
                <a:sym typeface="+mn-lt"/>
              </a:endParaRPr>
            </a:p>
          </p:txBody>
        </p:sp>
        <p:sp>
          <p:nvSpPr>
            <p:cNvPr id="29" name="îṣļîḑé-Rectangle 12">
              <a:extLst>
                <a:ext uri="{FF2B5EF4-FFF2-40B4-BE49-F238E27FC236}">
                  <a16:creationId xmlns:a16="http://schemas.microsoft.com/office/drawing/2014/main" id="{2B709283-5855-42E8-B555-1380205062C7}"/>
                </a:ext>
              </a:extLst>
            </p:cNvPr>
            <p:cNvSpPr/>
            <p:nvPr/>
          </p:nvSpPr>
          <p:spPr>
            <a:xfrm>
              <a:off x="4867275" y="4276498"/>
              <a:ext cx="2466975" cy="818056"/>
            </a:xfrm>
            <a:prstGeom prst="rect">
              <a:avLst/>
            </a:prstGeom>
          </p:spPr>
          <p:txBody>
            <a:bodyPr wrap="none" lIns="0" tIns="0" rIns="0" bIns="0" anchor="ctr">
              <a:normAutofit/>
            </a:bodyPr>
            <a:lstStyle>
              <a:lvl1pPr defTabSz="912813">
                <a:defRPr sz="2800" b="1">
                  <a:solidFill>
                    <a:schemeClr val="tx1"/>
                  </a:solidFill>
                  <a:latin typeface="Times New Roman" panose="02020603050405020304" pitchFamily="18" charset="0"/>
                  <a:ea typeface="楷体_GB2312" pitchFamily="49" charset="-122"/>
                </a:defRPr>
              </a:lvl1pPr>
              <a:lvl2pPr marL="742950" indent="-285750" defTabSz="912813">
                <a:defRPr sz="2800" b="1">
                  <a:solidFill>
                    <a:schemeClr val="tx1"/>
                  </a:solidFill>
                  <a:latin typeface="Times New Roman" panose="02020603050405020304" pitchFamily="18" charset="0"/>
                  <a:ea typeface="楷体_GB2312" pitchFamily="49" charset="-122"/>
                </a:defRPr>
              </a:lvl2pPr>
              <a:lvl3pPr marL="1143000" indent="-228600" defTabSz="912813">
                <a:defRPr sz="2800" b="1">
                  <a:solidFill>
                    <a:schemeClr val="tx1"/>
                  </a:solidFill>
                  <a:latin typeface="Times New Roman" panose="02020603050405020304" pitchFamily="18" charset="0"/>
                  <a:ea typeface="楷体_GB2312" pitchFamily="49" charset="-122"/>
                </a:defRPr>
              </a:lvl3pPr>
              <a:lvl4pPr marL="1600200" indent="-228600" defTabSz="912813">
                <a:defRPr sz="2800" b="1">
                  <a:solidFill>
                    <a:schemeClr val="tx1"/>
                  </a:solidFill>
                  <a:latin typeface="Times New Roman" panose="02020603050405020304" pitchFamily="18" charset="0"/>
                  <a:ea typeface="楷体_GB2312" pitchFamily="49" charset="-122"/>
                </a:defRPr>
              </a:lvl4pPr>
              <a:lvl5pPr marL="2057400" indent="-228600" defTabSz="912813">
                <a:defRPr sz="2800" b="1">
                  <a:solidFill>
                    <a:schemeClr val="tx1"/>
                  </a:solidFill>
                  <a:latin typeface="Times New Roman" panose="02020603050405020304" pitchFamily="18" charset="0"/>
                  <a:ea typeface="楷体_GB2312" pitchFamily="49" charset="-122"/>
                </a:defRPr>
              </a:lvl5pPr>
              <a:lvl6pPr marL="25146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25000"/>
                </a:lnSpc>
              </a:pPr>
              <a:r>
                <a:rPr lang="zh-CN" altLang="en-US" sz="2400" b="0">
                  <a:solidFill>
                    <a:srgbClr val="000000"/>
                  </a:solidFill>
                  <a:ea typeface="微软雅黑" panose="020B0503020204020204" pitchFamily="34" charset="-122"/>
                  <a:sym typeface="+mn-lt"/>
                </a:rPr>
                <a:t>二次探测法</a:t>
              </a:r>
            </a:p>
          </p:txBody>
        </p:sp>
        <p:grpSp>
          <p:nvGrpSpPr>
            <p:cNvPr id="30" name="组合 29">
              <a:extLst>
                <a:ext uri="{FF2B5EF4-FFF2-40B4-BE49-F238E27FC236}">
                  <a16:creationId xmlns:a16="http://schemas.microsoft.com/office/drawing/2014/main" id="{61DF999B-FA6D-4029-A05C-0F844B47F6DB}"/>
                </a:ext>
              </a:extLst>
            </p:cNvPr>
            <p:cNvGrpSpPr/>
            <p:nvPr/>
          </p:nvGrpSpPr>
          <p:grpSpPr>
            <a:xfrm>
              <a:off x="5684838" y="2891631"/>
              <a:ext cx="822325" cy="722313"/>
              <a:chOff x="7545388" y="1652587"/>
              <a:chExt cx="822325" cy="722313"/>
            </a:xfrm>
            <a:solidFill>
              <a:sysClr val="window" lastClr="FFFFFF"/>
            </a:solidFill>
          </p:grpSpPr>
          <p:sp>
            <p:nvSpPr>
              <p:cNvPr id="31" name="Freeform 58">
                <a:extLst>
                  <a:ext uri="{FF2B5EF4-FFF2-40B4-BE49-F238E27FC236}">
                    <a16:creationId xmlns:a16="http://schemas.microsoft.com/office/drawing/2014/main" id="{7B0C57F0-9D0E-41F0-AD93-0FF98B2288EA}"/>
                  </a:ext>
                </a:extLst>
              </p:cNvPr>
              <p:cNvSpPr>
                <a:spLocks/>
              </p:cNvSpPr>
              <p:nvPr/>
            </p:nvSpPr>
            <p:spPr bwMode="auto">
              <a:xfrm>
                <a:off x="7773988" y="2282825"/>
                <a:ext cx="365125" cy="92075"/>
              </a:xfrm>
              <a:custGeom>
                <a:avLst/>
                <a:gdLst>
                  <a:gd name="T0" fmla="*/ 106 w 120"/>
                  <a:gd name="T1" fmla="*/ 11 h 30"/>
                  <a:gd name="T2" fmla="*/ 97 w 120"/>
                  <a:gd name="T3" fmla="*/ 11 h 30"/>
                  <a:gd name="T4" fmla="*/ 97 w 120"/>
                  <a:gd name="T5" fmla="*/ 0 h 30"/>
                  <a:gd name="T6" fmla="*/ 23 w 120"/>
                  <a:gd name="T7" fmla="*/ 0 h 30"/>
                  <a:gd name="T8" fmla="*/ 23 w 120"/>
                  <a:gd name="T9" fmla="*/ 11 h 30"/>
                  <a:gd name="T10" fmla="*/ 14 w 120"/>
                  <a:gd name="T11" fmla="*/ 11 h 30"/>
                  <a:gd name="T12" fmla="*/ 0 w 120"/>
                  <a:gd name="T13" fmla="*/ 30 h 30"/>
                  <a:gd name="T14" fmla="*/ 120 w 120"/>
                  <a:gd name="T15" fmla="*/ 30 h 30"/>
                  <a:gd name="T16" fmla="*/ 106 w 120"/>
                  <a:gd name="T17"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0">
                    <a:moveTo>
                      <a:pt x="106" y="11"/>
                    </a:moveTo>
                    <a:cubicBezTo>
                      <a:pt x="97" y="11"/>
                      <a:pt x="97" y="11"/>
                      <a:pt x="97" y="11"/>
                    </a:cubicBezTo>
                    <a:cubicBezTo>
                      <a:pt x="97" y="0"/>
                      <a:pt x="97" y="0"/>
                      <a:pt x="97" y="0"/>
                    </a:cubicBezTo>
                    <a:cubicBezTo>
                      <a:pt x="23" y="0"/>
                      <a:pt x="23" y="0"/>
                      <a:pt x="23" y="0"/>
                    </a:cubicBezTo>
                    <a:cubicBezTo>
                      <a:pt x="23" y="11"/>
                      <a:pt x="23" y="11"/>
                      <a:pt x="23" y="11"/>
                    </a:cubicBezTo>
                    <a:cubicBezTo>
                      <a:pt x="14" y="11"/>
                      <a:pt x="14" y="11"/>
                      <a:pt x="14" y="11"/>
                    </a:cubicBezTo>
                    <a:cubicBezTo>
                      <a:pt x="6" y="11"/>
                      <a:pt x="0" y="20"/>
                      <a:pt x="0" y="30"/>
                    </a:cubicBezTo>
                    <a:cubicBezTo>
                      <a:pt x="120" y="30"/>
                      <a:pt x="120" y="30"/>
                      <a:pt x="120" y="30"/>
                    </a:cubicBezTo>
                    <a:cubicBezTo>
                      <a:pt x="120" y="20"/>
                      <a:pt x="114" y="11"/>
                      <a:pt x="10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32" name="Freeform 59">
                <a:extLst>
                  <a:ext uri="{FF2B5EF4-FFF2-40B4-BE49-F238E27FC236}">
                    <a16:creationId xmlns:a16="http://schemas.microsoft.com/office/drawing/2014/main" id="{4C46DA35-4784-4AB9-B5BC-C5DB2D5E5FF6}"/>
                  </a:ext>
                </a:extLst>
              </p:cNvPr>
              <p:cNvSpPr>
                <a:spLocks noEditPoints="1"/>
              </p:cNvSpPr>
              <p:nvPr/>
            </p:nvSpPr>
            <p:spPr bwMode="auto">
              <a:xfrm>
                <a:off x="7545388" y="1652587"/>
                <a:ext cx="822325" cy="612775"/>
              </a:xfrm>
              <a:custGeom>
                <a:avLst/>
                <a:gdLst>
                  <a:gd name="T0" fmla="*/ 251 w 270"/>
                  <a:gd name="T1" fmla="*/ 0 h 201"/>
                  <a:gd name="T2" fmla="*/ 19 w 270"/>
                  <a:gd name="T3" fmla="*/ 0 h 201"/>
                  <a:gd name="T4" fmla="*/ 0 w 270"/>
                  <a:gd name="T5" fmla="*/ 19 h 201"/>
                  <a:gd name="T6" fmla="*/ 0 w 270"/>
                  <a:gd name="T7" fmla="*/ 183 h 201"/>
                  <a:gd name="T8" fmla="*/ 19 w 270"/>
                  <a:gd name="T9" fmla="*/ 201 h 201"/>
                  <a:gd name="T10" fmla="*/ 251 w 270"/>
                  <a:gd name="T11" fmla="*/ 201 h 201"/>
                  <a:gd name="T12" fmla="*/ 270 w 270"/>
                  <a:gd name="T13" fmla="*/ 183 h 201"/>
                  <a:gd name="T14" fmla="*/ 270 w 270"/>
                  <a:gd name="T15" fmla="*/ 19 h 201"/>
                  <a:gd name="T16" fmla="*/ 251 w 270"/>
                  <a:gd name="T17" fmla="*/ 0 h 201"/>
                  <a:gd name="T18" fmla="*/ 135 w 270"/>
                  <a:gd name="T19" fmla="*/ 183 h 201"/>
                  <a:gd name="T20" fmla="*/ 128 w 270"/>
                  <a:gd name="T21" fmla="*/ 176 h 201"/>
                  <a:gd name="T22" fmla="*/ 135 w 270"/>
                  <a:gd name="T23" fmla="*/ 169 h 201"/>
                  <a:gd name="T24" fmla="*/ 142 w 270"/>
                  <a:gd name="T25" fmla="*/ 176 h 201"/>
                  <a:gd name="T26" fmla="*/ 135 w 270"/>
                  <a:gd name="T27" fmla="*/ 183 h 201"/>
                  <a:gd name="T28" fmla="*/ 254 w 270"/>
                  <a:gd name="T29" fmla="*/ 146 h 201"/>
                  <a:gd name="T30" fmla="*/ 252 w 270"/>
                  <a:gd name="T31" fmla="*/ 148 h 201"/>
                  <a:gd name="T32" fmla="*/ 18 w 270"/>
                  <a:gd name="T33" fmla="*/ 148 h 201"/>
                  <a:gd name="T34" fmla="*/ 16 w 270"/>
                  <a:gd name="T35" fmla="*/ 146 h 201"/>
                  <a:gd name="T36" fmla="*/ 16 w 270"/>
                  <a:gd name="T37" fmla="*/ 20 h 201"/>
                  <a:gd name="T38" fmla="*/ 18 w 270"/>
                  <a:gd name="T39" fmla="*/ 18 h 201"/>
                  <a:gd name="T40" fmla="*/ 252 w 270"/>
                  <a:gd name="T41" fmla="*/ 18 h 201"/>
                  <a:gd name="T42" fmla="*/ 254 w 270"/>
                  <a:gd name="T43" fmla="*/ 20 h 201"/>
                  <a:gd name="T44" fmla="*/ 254 w 270"/>
                  <a:gd name="T45" fmla="*/ 1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01">
                    <a:moveTo>
                      <a:pt x="251" y="0"/>
                    </a:moveTo>
                    <a:cubicBezTo>
                      <a:pt x="19" y="0"/>
                      <a:pt x="19" y="0"/>
                      <a:pt x="19" y="0"/>
                    </a:cubicBezTo>
                    <a:cubicBezTo>
                      <a:pt x="9" y="0"/>
                      <a:pt x="0" y="9"/>
                      <a:pt x="0" y="19"/>
                    </a:cubicBezTo>
                    <a:cubicBezTo>
                      <a:pt x="0" y="183"/>
                      <a:pt x="0" y="183"/>
                      <a:pt x="0" y="183"/>
                    </a:cubicBezTo>
                    <a:cubicBezTo>
                      <a:pt x="0" y="193"/>
                      <a:pt x="9" y="201"/>
                      <a:pt x="19" y="201"/>
                    </a:cubicBezTo>
                    <a:cubicBezTo>
                      <a:pt x="251" y="201"/>
                      <a:pt x="251" y="201"/>
                      <a:pt x="251" y="201"/>
                    </a:cubicBezTo>
                    <a:cubicBezTo>
                      <a:pt x="261" y="201"/>
                      <a:pt x="270" y="193"/>
                      <a:pt x="270" y="183"/>
                    </a:cubicBezTo>
                    <a:cubicBezTo>
                      <a:pt x="270" y="19"/>
                      <a:pt x="270" y="19"/>
                      <a:pt x="270" y="19"/>
                    </a:cubicBezTo>
                    <a:cubicBezTo>
                      <a:pt x="270" y="9"/>
                      <a:pt x="261" y="0"/>
                      <a:pt x="251" y="0"/>
                    </a:cubicBezTo>
                    <a:close/>
                    <a:moveTo>
                      <a:pt x="135" y="183"/>
                    </a:moveTo>
                    <a:cubicBezTo>
                      <a:pt x="131" y="183"/>
                      <a:pt x="128" y="180"/>
                      <a:pt x="128" y="176"/>
                    </a:cubicBezTo>
                    <a:cubicBezTo>
                      <a:pt x="128" y="172"/>
                      <a:pt x="131" y="169"/>
                      <a:pt x="135" y="169"/>
                    </a:cubicBezTo>
                    <a:cubicBezTo>
                      <a:pt x="139" y="169"/>
                      <a:pt x="142" y="172"/>
                      <a:pt x="142" y="176"/>
                    </a:cubicBezTo>
                    <a:cubicBezTo>
                      <a:pt x="142" y="180"/>
                      <a:pt x="139" y="183"/>
                      <a:pt x="135" y="183"/>
                    </a:cubicBezTo>
                    <a:close/>
                    <a:moveTo>
                      <a:pt x="254" y="146"/>
                    </a:moveTo>
                    <a:cubicBezTo>
                      <a:pt x="254" y="147"/>
                      <a:pt x="253" y="148"/>
                      <a:pt x="252" y="148"/>
                    </a:cubicBezTo>
                    <a:cubicBezTo>
                      <a:pt x="18" y="148"/>
                      <a:pt x="18" y="148"/>
                      <a:pt x="18" y="148"/>
                    </a:cubicBezTo>
                    <a:cubicBezTo>
                      <a:pt x="17" y="148"/>
                      <a:pt x="16" y="147"/>
                      <a:pt x="16" y="146"/>
                    </a:cubicBezTo>
                    <a:cubicBezTo>
                      <a:pt x="16" y="20"/>
                      <a:pt x="16" y="20"/>
                      <a:pt x="16" y="20"/>
                    </a:cubicBezTo>
                    <a:cubicBezTo>
                      <a:pt x="16" y="19"/>
                      <a:pt x="17" y="18"/>
                      <a:pt x="18" y="18"/>
                    </a:cubicBezTo>
                    <a:cubicBezTo>
                      <a:pt x="252" y="18"/>
                      <a:pt x="252" y="18"/>
                      <a:pt x="252" y="18"/>
                    </a:cubicBezTo>
                    <a:cubicBezTo>
                      <a:pt x="253" y="18"/>
                      <a:pt x="254" y="19"/>
                      <a:pt x="254" y="20"/>
                    </a:cubicBezTo>
                    <a:lnTo>
                      <a:pt x="25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33" name="Freeform 60">
                <a:extLst>
                  <a:ext uri="{FF2B5EF4-FFF2-40B4-BE49-F238E27FC236}">
                    <a16:creationId xmlns:a16="http://schemas.microsoft.com/office/drawing/2014/main" id="{10818E60-B9AA-4E7D-96C2-FEC12AD33F87}"/>
                  </a:ext>
                </a:extLst>
              </p:cNvPr>
              <p:cNvSpPr>
                <a:spLocks/>
              </p:cNvSpPr>
              <p:nvPr/>
            </p:nvSpPr>
            <p:spPr bwMode="auto">
              <a:xfrm>
                <a:off x="7834313" y="1828800"/>
                <a:ext cx="244475" cy="115888"/>
              </a:xfrm>
              <a:custGeom>
                <a:avLst/>
                <a:gdLst>
                  <a:gd name="T0" fmla="*/ 4 w 80"/>
                  <a:gd name="T1" fmla="*/ 20 h 38"/>
                  <a:gd name="T2" fmla="*/ 4 w 80"/>
                  <a:gd name="T3" fmla="*/ 34 h 38"/>
                  <a:gd name="T4" fmla="*/ 11 w 80"/>
                  <a:gd name="T5" fmla="*/ 37 h 38"/>
                  <a:gd name="T6" fmla="*/ 18 w 80"/>
                  <a:gd name="T7" fmla="*/ 34 h 38"/>
                  <a:gd name="T8" fmla="*/ 62 w 80"/>
                  <a:gd name="T9" fmla="*/ 34 h 38"/>
                  <a:gd name="T10" fmla="*/ 76 w 80"/>
                  <a:gd name="T11" fmla="*/ 34 h 38"/>
                  <a:gd name="T12" fmla="*/ 76 w 80"/>
                  <a:gd name="T13" fmla="*/ 20 h 38"/>
                  <a:gd name="T14" fmla="*/ 4 w 80"/>
                  <a:gd name="T15" fmla="*/ 2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4" y="20"/>
                    </a:moveTo>
                    <a:cubicBezTo>
                      <a:pt x="0" y="24"/>
                      <a:pt x="0" y="30"/>
                      <a:pt x="4" y="34"/>
                    </a:cubicBezTo>
                    <a:cubicBezTo>
                      <a:pt x="6" y="36"/>
                      <a:pt x="8" y="37"/>
                      <a:pt x="11" y="37"/>
                    </a:cubicBezTo>
                    <a:cubicBezTo>
                      <a:pt x="13" y="37"/>
                      <a:pt x="16" y="36"/>
                      <a:pt x="18" y="34"/>
                    </a:cubicBezTo>
                    <a:cubicBezTo>
                      <a:pt x="30" y="22"/>
                      <a:pt x="50" y="22"/>
                      <a:pt x="62" y="34"/>
                    </a:cubicBezTo>
                    <a:cubicBezTo>
                      <a:pt x="66" y="38"/>
                      <a:pt x="72" y="38"/>
                      <a:pt x="76" y="34"/>
                    </a:cubicBezTo>
                    <a:cubicBezTo>
                      <a:pt x="80" y="30"/>
                      <a:pt x="80" y="24"/>
                      <a:pt x="76" y="20"/>
                    </a:cubicBezTo>
                    <a:cubicBezTo>
                      <a:pt x="56" y="0"/>
                      <a:pt x="24" y="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34" name="Freeform 61">
                <a:extLst>
                  <a:ext uri="{FF2B5EF4-FFF2-40B4-BE49-F238E27FC236}">
                    <a16:creationId xmlns:a16="http://schemas.microsoft.com/office/drawing/2014/main" id="{9C10B21A-EDF0-441E-BC5E-B569D32E6C6F}"/>
                  </a:ext>
                </a:extLst>
              </p:cNvPr>
              <p:cNvSpPr>
                <a:spLocks/>
              </p:cNvSpPr>
              <p:nvPr/>
            </p:nvSpPr>
            <p:spPr bwMode="auto">
              <a:xfrm>
                <a:off x="7761288" y="1744662"/>
                <a:ext cx="390525" cy="127000"/>
              </a:xfrm>
              <a:custGeom>
                <a:avLst/>
                <a:gdLst>
                  <a:gd name="T0" fmla="*/ 64 w 128"/>
                  <a:gd name="T1" fmla="*/ 0 h 42"/>
                  <a:gd name="T2" fmla="*/ 4 w 128"/>
                  <a:gd name="T3" fmla="*/ 24 h 42"/>
                  <a:gd name="T4" fmla="*/ 4 w 128"/>
                  <a:gd name="T5" fmla="*/ 39 h 42"/>
                  <a:gd name="T6" fmla="*/ 18 w 128"/>
                  <a:gd name="T7" fmla="*/ 39 h 42"/>
                  <a:gd name="T8" fmla="*/ 64 w 128"/>
                  <a:gd name="T9" fmla="*/ 20 h 42"/>
                  <a:gd name="T10" fmla="*/ 110 w 128"/>
                  <a:gd name="T11" fmla="*/ 39 h 42"/>
                  <a:gd name="T12" fmla="*/ 117 w 128"/>
                  <a:gd name="T13" fmla="*/ 41 h 42"/>
                  <a:gd name="T14" fmla="*/ 124 w 128"/>
                  <a:gd name="T15" fmla="*/ 39 h 42"/>
                  <a:gd name="T16" fmla="*/ 124 w 128"/>
                  <a:gd name="T17" fmla="*/ 24 h 42"/>
                  <a:gd name="T18" fmla="*/ 64 w 1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2">
                    <a:moveTo>
                      <a:pt x="64" y="0"/>
                    </a:moveTo>
                    <a:cubicBezTo>
                      <a:pt x="41" y="0"/>
                      <a:pt x="20" y="8"/>
                      <a:pt x="4" y="24"/>
                    </a:cubicBezTo>
                    <a:cubicBezTo>
                      <a:pt x="0" y="28"/>
                      <a:pt x="0" y="35"/>
                      <a:pt x="4" y="39"/>
                    </a:cubicBezTo>
                    <a:cubicBezTo>
                      <a:pt x="8" y="42"/>
                      <a:pt x="14" y="42"/>
                      <a:pt x="18" y="39"/>
                    </a:cubicBezTo>
                    <a:cubicBezTo>
                      <a:pt x="30" y="26"/>
                      <a:pt x="47" y="20"/>
                      <a:pt x="64" y="20"/>
                    </a:cubicBezTo>
                    <a:cubicBezTo>
                      <a:pt x="81" y="20"/>
                      <a:pt x="97" y="26"/>
                      <a:pt x="110" y="39"/>
                    </a:cubicBezTo>
                    <a:cubicBezTo>
                      <a:pt x="112" y="41"/>
                      <a:pt x="114" y="41"/>
                      <a:pt x="117" y="41"/>
                    </a:cubicBezTo>
                    <a:cubicBezTo>
                      <a:pt x="119" y="41"/>
                      <a:pt x="122" y="41"/>
                      <a:pt x="124" y="39"/>
                    </a:cubicBezTo>
                    <a:cubicBezTo>
                      <a:pt x="128" y="35"/>
                      <a:pt x="128" y="28"/>
                      <a:pt x="124" y="24"/>
                    </a:cubicBezTo>
                    <a:cubicBezTo>
                      <a:pt x="108" y="8"/>
                      <a:pt x="8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35" name="Freeform 62">
                <a:extLst>
                  <a:ext uri="{FF2B5EF4-FFF2-40B4-BE49-F238E27FC236}">
                    <a16:creationId xmlns:a16="http://schemas.microsoft.com/office/drawing/2014/main" id="{3DF36C66-EFEE-4D83-B05A-515DD02975CA}"/>
                  </a:ext>
                </a:extLst>
              </p:cNvPr>
              <p:cNvSpPr>
                <a:spLocks/>
              </p:cNvSpPr>
              <p:nvPr/>
            </p:nvSpPr>
            <p:spPr bwMode="auto">
              <a:xfrm>
                <a:off x="7907338" y="1954212"/>
                <a:ext cx="104775" cy="100013"/>
              </a:xfrm>
              <a:custGeom>
                <a:avLst/>
                <a:gdLst>
                  <a:gd name="T0" fmla="*/ 6 w 34"/>
                  <a:gd name="T1" fmla="*/ 6 h 33"/>
                  <a:gd name="T2" fmla="*/ 6 w 34"/>
                  <a:gd name="T3" fmla="*/ 27 h 33"/>
                  <a:gd name="T4" fmla="*/ 28 w 34"/>
                  <a:gd name="T5" fmla="*/ 27 h 33"/>
                  <a:gd name="T6" fmla="*/ 28 w 34"/>
                  <a:gd name="T7" fmla="*/ 6 h 33"/>
                  <a:gd name="T8" fmla="*/ 6 w 34"/>
                  <a:gd name="T9" fmla="*/ 6 h 33"/>
                </a:gdLst>
                <a:ahLst/>
                <a:cxnLst>
                  <a:cxn ang="0">
                    <a:pos x="T0" y="T1"/>
                  </a:cxn>
                  <a:cxn ang="0">
                    <a:pos x="T2" y="T3"/>
                  </a:cxn>
                  <a:cxn ang="0">
                    <a:pos x="T4" y="T5"/>
                  </a:cxn>
                  <a:cxn ang="0">
                    <a:pos x="T6" y="T7"/>
                  </a:cxn>
                  <a:cxn ang="0">
                    <a:pos x="T8" y="T9"/>
                  </a:cxn>
                </a:cxnLst>
                <a:rect l="0" t="0" r="r" b="b"/>
                <a:pathLst>
                  <a:path w="34" h="33">
                    <a:moveTo>
                      <a:pt x="6" y="6"/>
                    </a:moveTo>
                    <a:cubicBezTo>
                      <a:pt x="0" y="12"/>
                      <a:pt x="0" y="21"/>
                      <a:pt x="6" y="27"/>
                    </a:cubicBezTo>
                    <a:cubicBezTo>
                      <a:pt x="12" y="33"/>
                      <a:pt x="22" y="33"/>
                      <a:pt x="28" y="27"/>
                    </a:cubicBezTo>
                    <a:cubicBezTo>
                      <a:pt x="34" y="21"/>
                      <a:pt x="34" y="12"/>
                      <a:pt x="28" y="6"/>
                    </a:cubicBezTo>
                    <a:cubicBezTo>
                      <a:pt x="22" y="0"/>
                      <a:pt x="12"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4" presetClass="path" presetSubtype="0" decel="100000" fill="hold" nodeType="withEffect">
                                  <p:stCondLst>
                                    <p:cond delay="0"/>
                                  </p:stCondLst>
                                  <p:childTnLst>
                                    <p:animMotion origin="layout" path="M 5.55556E-7 -2.59259E-6 L 5.55556E-7 0.0926 " pathEditMode="relative" rAng="0" ptsTypes="AA">
                                      <p:cBhvr>
                                        <p:cTn id="9" dur="1000" spd="-100000" fill="hold"/>
                                        <p:tgtEl>
                                          <p:spTgt spid="9"/>
                                        </p:tgtEl>
                                        <p:attrNameLst>
                                          <p:attrName>ppt_x</p:attrName>
                                          <p:attrName>ppt_y</p:attrName>
                                        </p:attrNameLst>
                                      </p:cBhvr>
                                      <p:rCtr x="0" y="4630"/>
                                    </p:animMotion>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64" presetClass="path" presetSubtype="0" decel="100000" fill="hold" nodeType="withEffect">
                                  <p:stCondLst>
                                    <p:cond delay="0"/>
                                  </p:stCondLst>
                                  <p:childTnLst>
                                    <p:animMotion origin="layout" path="M 0 -2.59259E-6 L 0 0.0926 " pathEditMode="relative" rAng="0" ptsTypes="AA">
                                      <p:cBhvr>
                                        <p:cTn id="15" dur="1000" spd="-100000" fill="hold"/>
                                        <p:tgtEl>
                                          <p:spTgt spid="25"/>
                                        </p:tgtEl>
                                        <p:attrNameLst>
                                          <p:attrName>ppt_x</p:attrName>
                                          <p:attrName>ppt_y</p:attrName>
                                        </p:attrNameLst>
                                      </p:cBhvr>
                                      <p:rCtr x="0" y="4630"/>
                                    </p:animMotion>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par>
                                <p:cTn id="20" presetID="64" presetClass="path" presetSubtype="0" decel="100000" fill="hold" nodeType="withEffect">
                                  <p:stCondLst>
                                    <p:cond delay="0"/>
                                  </p:stCondLst>
                                  <p:childTnLst>
                                    <p:animMotion origin="layout" path="M -4.16667E-6 -2.59259E-6 L -4.16667E-6 0.0926 " pathEditMode="relative" rAng="0" ptsTypes="AA">
                                      <p:cBhvr>
                                        <p:cTn id="21" dur="1000" spd="-100000" fill="hold"/>
                                        <p:tgtEl>
                                          <p:spTgt spid="15"/>
                                        </p:tgtEl>
                                        <p:attrNameLst>
                                          <p:attrName>ppt_x</p:attrName>
                                          <p:attrName>ppt_y</p:attrName>
                                        </p:attrNameLst>
                                      </p:cBhvr>
                                      <p:rCtr x="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804" name="AutoShape 316">
            <a:extLst>
              <a:ext uri="{FF2B5EF4-FFF2-40B4-BE49-F238E27FC236}">
                <a16:creationId xmlns:a16="http://schemas.microsoft.com/office/drawing/2014/main" id="{DF1EF70F-E6B1-4B7C-8B67-F18D70F92AB4}"/>
              </a:ext>
            </a:extLst>
          </p:cNvPr>
          <p:cNvSpPr>
            <a:spLocks noChangeArrowheads="1"/>
          </p:cNvSpPr>
          <p:nvPr/>
        </p:nvSpPr>
        <p:spPr bwMode="auto">
          <a:xfrm>
            <a:off x="949325" y="4017963"/>
            <a:ext cx="7200900" cy="863600"/>
          </a:xfrm>
          <a:prstGeom prst="wedgeRoundRectCallout">
            <a:avLst>
              <a:gd name="adj1" fmla="val 6580"/>
              <a:gd name="adj2" fmla="val -178306"/>
              <a:gd name="adj3" fmla="val 16667"/>
            </a:avLst>
          </a:prstGeom>
          <a:solidFill>
            <a:srgbClr val="7030A0"/>
          </a:solidFill>
          <a:ln w="9525">
            <a:noFill/>
            <a:miter lim="800000"/>
            <a:headEnd/>
            <a:tailEnd/>
          </a:ln>
        </p:spPr>
        <p:txBody>
          <a:bodyPr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zh-CN" altLang="en-US" b="0" dirty="0">
                <a:solidFill>
                  <a:schemeClr val="bg1"/>
                </a:solidFill>
                <a:latin typeface="+mn-lt"/>
                <a:ea typeface="+mn-ea"/>
                <a:cs typeface="+mn-ea"/>
                <a:sym typeface="+mn-lt"/>
              </a:rPr>
              <a:t>一旦冲突，就找下一个空地址存入</a:t>
            </a:r>
          </a:p>
        </p:txBody>
      </p:sp>
      <p:sp>
        <p:nvSpPr>
          <p:cNvPr id="959803" name="Rectangle 315">
            <a:extLst>
              <a:ext uri="{FF2B5EF4-FFF2-40B4-BE49-F238E27FC236}">
                <a16:creationId xmlns:a16="http://schemas.microsoft.com/office/drawing/2014/main" id="{8F63B242-1A69-4CEA-9340-BDD174703914}"/>
              </a:ext>
            </a:extLst>
          </p:cNvPr>
          <p:cNvSpPr>
            <a:spLocks noChangeArrowheads="1"/>
          </p:cNvSpPr>
          <p:nvPr/>
        </p:nvSpPr>
        <p:spPr bwMode="auto">
          <a:xfrm>
            <a:off x="1116013" y="1989138"/>
            <a:ext cx="74168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en-US" altLang="zh-CN" b="0">
                <a:solidFill>
                  <a:schemeClr val="tx2"/>
                </a:solidFill>
                <a:ea typeface="微软雅黑" panose="020B0503020204020204" pitchFamily="34" charset="-122"/>
                <a:sym typeface="+mn-lt"/>
              </a:rPr>
              <a:t>H</a:t>
            </a:r>
            <a:r>
              <a:rPr lang="en-US" altLang="zh-CN" b="0" baseline="-30000">
                <a:solidFill>
                  <a:schemeClr val="tx2"/>
                </a:solidFill>
                <a:ea typeface="微软雅黑" panose="020B0503020204020204" pitchFamily="34" charset="-122"/>
                <a:sym typeface="+mn-lt"/>
              </a:rPr>
              <a:t>i</a:t>
            </a:r>
            <a:r>
              <a:rPr lang="en-US" altLang="zh-CN" b="0">
                <a:solidFill>
                  <a:schemeClr val="tx2"/>
                </a:solidFill>
                <a:ea typeface="微软雅黑" panose="020B0503020204020204" pitchFamily="34" charset="-122"/>
                <a:sym typeface="+mn-lt"/>
              </a:rPr>
              <a:t>=(Hash(key)+d</a:t>
            </a:r>
            <a:r>
              <a:rPr lang="en-US" altLang="zh-CN" b="0" baseline="-30000">
                <a:solidFill>
                  <a:schemeClr val="tx2"/>
                </a:solidFill>
                <a:ea typeface="微软雅黑" panose="020B0503020204020204" pitchFamily="34" charset="-122"/>
                <a:sym typeface="+mn-lt"/>
              </a:rPr>
              <a:t>i</a:t>
            </a:r>
            <a:r>
              <a:rPr lang="en-US" altLang="zh-CN" b="0">
                <a:solidFill>
                  <a:schemeClr val="tx2"/>
                </a:solidFill>
                <a:ea typeface="微软雅黑" panose="020B0503020204020204" pitchFamily="34" charset="-122"/>
                <a:sym typeface="+mn-lt"/>
              </a:rPr>
              <a:t>) mod m</a:t>
            </a:r>
            <a:r>
              <a:rPr lang="en-US" altLang="zh-CN" b="0">
                <a:ea typeface="微软雅黑" panose="020B0503020204020204" pitchFamily="34" charset="-122"/>
                <a:sym typeface="+mn-lt"/>
              </a:rPr>
              <a:t>       ( 1≤i &lt; m )</a:t>
            </a:r>
          </a:p>
          <a:p>
            <a:pPr algn="just">
              <a:lnSpc>
                <a:spcPct val="125000"/>
              </a:lnSpc>
              <a:buFont typeface="Arial" panose="020B0604020202020204" pitchFamily="34" charset="0"/>
              <a:buNone/>
            </a:pPr>
            <a:r>
              <a:rPr lang="zh-CN" altLang="en-US" b="0">
                <a:ea typeface="微软雅黑" panose="020B0503020204020204" pitchFamily="34" charset="-122"/>
                <a:sym typeface="+mn-lt"/>
              </a:rPr>
              <a:t>其中：</a:t>
            </a:r>
            <a:r>
              <a:rPr lang="en-US" altLang="zh-CN" b="0">
                <a:ea typeface="微软雅黑" panose="020B0503020204020204" pitchFamily="34" charset="-122"/>
                <a:sym typeface="+mn-lt"/>
              </a:rPr>
              <a:t>m</a:t>
            </a:r>
            <a:r>
              <a:rPr lang="zh-CN" altLang="en-US" b="0">
                <a:ea typeface="微软雅黑" panose="020B0503020204020204" pitchFamily="34" charset="-122"/>
                <a:sym typeface="+mn-lt"/>
              </a:rPr>
              <a:t>为哈希表长度</a:t>
            </a:r>
          </a:p>
          <a:p>
            <a:pPr algn="just">
              <a:lnSpc>
                <a:spcPct val="125000"/>
              </a:lnSpc>
              <a:buFont typeface="Arial" panose="020B0604020202020204" pitchFamily="34" charset="0"/>
              <a:buNone/>
            </a:pPr>
            <a:r>
              <a:rPr lang="en-US" altLang="zh-CN" b="0">
                <a:ea typeface="微软雅黑" panose="020B0503020204020204" pitchFamily="34" charset="-122"/>
                <a:sym typeface="+mn-lt"/>
              </a:rPr>
              <a:t>d</a:t>
            </a:r>
            <a:r>
              <a:rPr lang="en-US" altLang="zh-CN" b="0" baseline="-30000">
                <a:ea typeface="微软雅黑" panose="020B0503020204020204" pitchFamily="34" charset="-122"/>
                <a:sym typeface="+mn-lt"/>
              </a:rPr>
              <a:t>i</a:t>
            </a:r>
            <a:r>
              <a:rPr lang="en-US" altLang="zh-CN" b="0">
                <a:ea typeface="微软雅黑" panose="020B0503020204020204" pitchFamily="34" charset="-122"/>
                <a:sym typeface="+mn-lt"/>
              </a:rPr>
              <a:t> </a:t>
            </a:r>
            <a:r>
              <a:rPr lang="zh-CN" altLang="en-US" b="0">
                <a:ea typeface="微软雅黑" panose="020B0503020204020204" pitchFamily="34" charset="-122"/>
                <a:sym typeface="+mn-lt"/>
              </a:rPr>
              <a:t>为增量序列 </a:t>
            </a:r>
            <a:r>
              <a:rPr lang="en-US" altLang="zh-CN" b="0">
                <a:ea typeface="微软雅黑" panose="020B0503020204020204" pitchFamily="34" charset="-122"/>
                <a:sym typeface="+mn-lt"/>
              </a:rPr>
              <a:t>1</a:t>
            </a:r>
            <a:r>
              <a:rPr lang="zh-CN" altLang="en-US" b="0">
                <a:ea typeface="微软雅黑" panose="020B0503020204020204" pitchFamily="34" charset="-122"/>
                <a:sym typeface="+mn-lt"/>
              </a:rPr>
              <a:t>，</a:t>
            </a:r>
            <a:r>
              <a:rPr lang="en-US" altLang="zh-CN" b="0">
                <a:ea typeface="微软雅黑" panose="020B0503020204020204" pitchFamily="34" charset="-122"/>
                <a:sym typeface="+mn-lt"/>
              </a:rPr>
              <a:t>2</a:t>
            </a:r>
            <a:r>
              <a:rPr lang="zh-CN" altLang="en-US" b="0">
                <a:ea typeface="微软雅黑" panose="020B0503020204020204" pitchFamily="34" charset="-122"/>
                <a:sym typeface="+mn-lt"/>
              </a:rPr>
              <a:t>，</a:t>
            </a:r>
            <a:r>
              <a:rPr lang="en-US" altLang="zh-CN" b="0">
                <a:ea typeface="微软雅黑" panose="020B0503020204020204" pitchFamily="34" charset="-122"/>
                <a:sym typeface="+mn-lt"/>
              </a:rPr>
              <a:t>…m-1</a:t>
            </a:r>
            <a:r>
              <a:rPr lang="zh-CN" altLang="en-US" b="0">
                <a:ea typeface="微软雅黑" panose="020B0503020204020204" pitchFamily="34" charset="-122"/>
                <a:sym typeface="+mn-lt"/>
              </a:rPr>
              <a:t>，且</a:t>
            </a:r>
            <a:r>
              <a:rPr lang="en-US" altLang="zh-CN" b="0">
                <a:ea typeface="微软雅黑" panose="020B0503020204020204" pitchFamily="34" charset="-122"/>
                <a:sym typeface="+mn-lt"/>
              </a:rPr>
              <a:t>d</a:t>
            </a:r>
            <a:r>
              <a:rPr lang="en-US" altLang="zh-CN" b="0" baseline="-30000">
                <a:ea typeface="微软雅黑" panose="020B0503020204020204" pitchFamily="34" charset="-122"/>
                <a:sym typeface="+mn-lt"/>
              </a:rPr>
              <a:t>i</a:t>
            </a:r>
            <a:r>
              <a:rPr lang="en-US" altLang="zh-CN" b="0">
                <a:ea typeface="微软雅黑" panose="020B0503020204020204" pitchFamily="34" charset="-122"/>
                <a:sym typeface="+mn-lt"/>
              </a:rPr>
              <a:t>=i</a:t>
            </a:r>
          </a:p>
        </p:txBody>
      </p:sp>
      <p:sp>
        <p:nvSpPr>
          <p:cNvPr id="93188" name="Rectangle 317">
            <a:extLst>
              <a:ext uri="{FF2B5EF4-FFF2-40B4-BE49-F238E27FC236}">
                <a16:creationId xmlns:a16="http://schemas.microsoft.com/office/drawing/2014/main" id="{47E83EE2-8485-4BE5-A807-20DB36C02B8D}"/>
              </a:ext>
            </a:extLst>
          </p:cNvPr>
          <p:cNvSpPr>
            <a:spLocks noChangeArrowheads="1"/>
          </p:cNvSpPr>
          <p:nvPr/>
        </p:nvSpPr>
        <p:spPr bwMode="auto">
          <a:xfrm>
            <a:off x="887413" y="227013"/>
            <a:ext cx="40274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线性探测法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9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9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959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804" grpId="0" animBg="1"/>
      <p:bldP spid="95980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4C8AF13-9B53-CD4E-A898-6010DE038D2B}"/>
              </a:ext>
            </a:extLst>
          </p:cNvPr>
          <p:cNvSpPr>
            <a:spLocks noChangeArrowheads="1"/>
          </p:cNvSpPr>
          <p:nvPr/>
        </p:nvSpPr>
        <p:spPr bwMode="auto">
          <a:xfrm>
            <a:off x="596900" y="2708275"/>
            <a:ext cx="7850188" cy="1584325"/>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94210" name="Rectangle 20">
            <a:extLst>
              <a:ext uri="{FF2B5EF4-FFF2-40B4-BE49-F238E27FC236}">
                <a16:creationId xmlns:a16="http://schemas.microsoft.com/office/drawing/2014/main" id="{DD3CBE92-AE3C-487B-A1B3-DCD7E6F6D667}"/>
              </a:ext>
            </a:extLst>
          </p:cNvPr>
          <p:cNvSpPr>
            <a:spLocks noChangeArrowheads="1"/>
          </p:cNvSpPr>
          <p:nvPr/>
        </p:nvSpPr>
        <p:spPr bwMode="auto">
          <a:xfrm>
            <a:off x="603250" y="1030288"/>
            <a:ext cx="8062913" cy="147796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关键码集为 </a:t>
            </a:r>
            <a:r>
              <a:rPr lang="en-US" altLang="zh-CN" sz="2400" b="0">
                <a:ea typeface="微软雅黑" panose="020B0503020204020204" pitchFamily="34" charset="-122"/>
                <a:sym typeface="+mn-lt"/>
              </a:rPr>
              <a:t>{47</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7</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29</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11</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16</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92</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22</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8</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3}</a:t>
            </a:r>
            <a:r>
              <a:rPr lang="zh-CN" altLang="en-US" sz="2400" b="0">
                <a:ea typeface="微软雅黑" panose="020B0503020204020204" pitchFamily="34" charset="-122"/>
                <a:sym typeface="+mn-lt"/>
              </a:rPr>
              <a:t>，</a:t>
            </a:r>
          </a:p>
          <a:p>
            <a:pPr algn="just" eaLnBrk="1" hangingPunct="1">
              <a:lnSpc>
                <a:spcPct val="125000"/>
              </a:lnSpc>
              <a:buFont typeface="Arial" panose="020B0604020202020204" pitchFamily="34" charset="0"/>
              <a:buNone/>
            </a:pPr>
            <a:r>
              <a:rPr lang="zh-CN" altLang="en-US" sz="2400" b="0">
                <a:solidFill>
                  <a:srgbClr val="FF0000"/>
                </a:solidFill>
                <a:ea typeface="微软雅黑" panose="020B0503020204020204" pitchFamily="34" charset="-122"/>
                <a:sym typeface="+mn-lt"/>
              </a:rPr>
              <a:t>设：</a:t>
            </a:r>
            <a:r>
              <a:rPr lang="zh-CN" altLang="en-US" sz="2400" b="0">
                <a:ea typeface="微软雅黑" panose="020B0503020204020204" pitchFamily="34" charset="-122"/>
                <a:sym typeface="+mn-lt"/>
              </a:rPr>
              <a:t>哈希表表长为</a:t>
            </a:r>
            <a:r>
              <a:rPr lang="en-US" altLang="zh-CN" sz="2400" b="0">
                <a:ea typeface="微软雅黑" panose="020B0503020204020204" pitchFamily="34" charset="-122"/>
                <a:sym typeface="+mn-lt"/>
              </a:rPr>
              <a:t>m=11</a:t>
            </a:r>
            <a:r>
              <a:rPr lang="zh-CN" altLang="en-US" sz="2400" b="0">
                <a:ea typeface="微软雅黑" panose="020B0503020204020204" pitchFamily="34" charset="-122"/>
                <a:sym typeface="+mn-lt"/>
              </a:rPr>
              <a:t>；</a:t>
            </a:r>
          </a:p>
          <a:p>
            <a:pPr algn="just">
              <a:lnSpc>
                <a:spcPct val="125000"/>
              </a:lnSpc>
              <a:buFont typeface="Arial" panose="020B0604020202020204" pitchFamily="34" charset="0"/>
              <a:buNone/>
            </a:pPr>
            <a:r>
              <a:rPr lang="zh-CN" altLang="en-US" sz="2400" b="0">
                <a:ea typeface="微软雅黑" panose="020B0503020204020204" pitchFamily="34" charset="-122"/>
                <a:sym typeface="+mn-lt"/>
              </a:rPr>
              <a:t>    哈希函数为</a:t>
            </a:r>
            <a:r>
              <a:rPr lang="en-US" altLang="zh-CN" sz="2400" b="0">
                <a:ea typeface="微软雅黑" panose="020B0503020204020204" pitchFamily="34" charset="-122"/>
                <a:sym typeface="+mn-lt"/>
              </a:rPr>
              <a:t>Hash(key)=key mod 11    </a:t>
            </a:r>
          </a:p>
        </p:txBody>
      </p:sp>
      <p:sp>
        <p:nvSpPr>
          <p:cNvPr id="960533" name="Rectangle 21">
            <a:extLst>
              <a:ext uri="{FF2B5EF4-FFF2-40B4-BE49-F238E27FC236}">
                <a16:creationId xmlns:a16="http://schemas.microsoft.com/office/drawing/2014/main" id="{7113AD48-C7AE-48B9-9308-CE3F07EAA73F}"/>
              </a:ext>
            </a:extLst>
          </p:cNvPr>
          <p:cNvSpPr>
            <a:spLocks noChangeArrowheads="1"/>
          </p:cNvSpPr>
          <p:nvPr/>
        </p:nvSpPr>
        <p:spPr bwMode="auto">
          <a:xfrm>
            <a:off x="1811338" y="2911475"/>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a:latin typeface="+mn-lt"/>
                <a:ea typeface="+mn-ea"/>
                <a:cs typeface="+mn-ea"/>
                <a:sym typeface="+mn-lt"/>
              </a:rPr>
              <a:t>0    1    2     3     4    5    6    7     8    9   10</a:t>
            </a:r>
          </a:p>
        </p:txBody>
      </p:sp>
      <p:graphicFrame>
        <p:nvGraphicFramePr>
          <p:cNvPr id="92165" name="表格 92164">
            <a:extLst>
              <a:ext uri="{FF2B5EF4-FFF2-40B4-BE49-F238E27FC236}">
                <a16:creationId xmlns:a16="http://schemas.microsoft.com/office/drawing/2014/main" id="{13A7F864-AC6C-4959-AC19-8CFB82141452}"/>
              </a:ext>
            </a:extLst>
          </p:cNvPr>
          <p:cNvGraphicFramePr/>
          <p:nvPr/>
        </p:nvGraphicFramePr>
        <p:xfrm>
          <a:off x="1811338" y="3368675"/>
          <a:ext cx="5257800" cy="431800"/>
        </p:xfrm>
        <a:graphic>
          <a:graphicData uri="http://schemas.openxmlformats.org/drawingml/2006/table">
            <a:tbl>
              <a:tblPr/>
              <a:tblGrid>
                <a:gridCol w="457200">
                  <a:extLst>
                    <a:ext uri="{9D8B030D-6E8A-4147-A177-3AD203B41FA5}">
                      <a16:colId xmlns:a16="http://schemas.microsoft.com/office/drawing/2014/main" val="20000"/>
                    </a:ext>
                  </a:extLst>
                </a:gridCol>
                <a:gridCol w="498475">
                  <a:extLst>
                    <a:ext uri="{9D8B030D-6E8A-4147-A177-3AD203B41FA5}">
                      <a16:colId xmlns:a16="http://schemas.microsoft.com/office/drawing/2014/main" val="20001"/>
                    </a:ext>
                  </a:extLst>
                </a:gridCol>
                <a:gridCol w="477838">
                  <a:extLst>
                    <a:ext uri="{9D8B030D-6E8A-4147-A177-3AD203B41FA5}">
                      <a16:colId xmlns:a16="http://schemas.microsoft.com/office/drawing/2014/main" val="20002"/>
                    </a:ext>
                  </a:extLst>
                </a:gridCol>
                <a:gridCol w="477837">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7838">
                  <a:extLst>
                    <a:ext uri="{9D8B030D-6E8A-4147-A177-3AD203B41FA5}">
                      <a16:colId xmlns:a16="http://schemas.microsoft.com/office/drawing/2014/main" val="20007"/>
                    </a:ext>
                  </a:extLst>
                </a:gridCol>
                <a:gridCol w="519112">
                  <a:extLst>
                    <a:ext uri="{9D8B030D-6E8A-4147-A177-3AD203B41FA5}">
                      <a16:colId xmlns:a16="http://schemas.microsoft.com/office/drawing/2014/main" val="20008"/>
                    </a:ext>
                  </a:extLst>
                </a:gridCol>
                <a:gridCol w="436563">
                  <a:extLst>
                    <a:ext uri="{9D8B030D-6E8A-4147-A177-3AD203B41FA5}">
                      <a16:colId xmlns:a16="http://schemas.microsoft.com/office/drawing/2014/main" val="20009"/>
                    </a:ext>
                  </a:extLst>
                </a:gridCol>
                <a:gridCol w="477837">
                  <a:extLst>
                    <a:ext uri="{9D8B030D-6E8A-4147-A177-3AD203B41FA5}">
                      <a16:colId xmlns:a16="http://schemas.microsoft.com/office/drawing/2014/main" val="20010"/>
                    </a:ext>
                  </a:extLst>
                </a:gridCol>
              </a:tblGrid>
              <a:tr h="431800">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latin typeface="+mn-lt"/>
                        <a:ea typeface="+mn-ea"/>
                        <a:cs typeface="+mn-ea"/>
                        <a:sym typeface="+mn-lt"/>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solidFill>
                          <a:srgbClr val="FF33CC"/>
                        </a:solidFill>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solidFill>
                          <a:srgbClr val="FF33CC"/>
                        </a:solidFill>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50000"/>
                        </a:spcBef>
                        <a:buNone/>
                      </a:pPr>
                      <a:r>
                        <a:rPr lang="en-US" altLang="zh-CN" sz="2000" dirty="0">
                          <a:latin typeface="+mn-lt"/>
                          <a:ea typeface="+mn-ea"/>
                          <a:cs typeface="+mn-ea"/>
                          <a:sym typeface="+mn-lt"/>
                        </a:rPr>
                        <a:t>47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solidFill>
                          <a:schemeClr val="tx2"/>
                        </a:solidFill>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r>
                        <a:rPr lang="en-US" altLang="zh-CN" sz="2000" dirty="0">
                          <a:latin typeface="+mn-lt"/>
                          <a:ea typeface="+mn-ea"/>
                          <a:cs typeface="+mn-ea"/>
                          <a:sym typeface="+mn-lt"/>
                        </a:rPr>
                        <a:t>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solidFill>
                          <a:srgbClr val="FF33CC"/>
                        </a:solidFill>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spcBef>
                          <a:spcPct val="30000"/>
                        </a:spcBef>
                        <a:buNone/>
                      </a:pPr>
                      <a:endParaRPr lang="zh-CN" altLang="zh-CN" sz="2000" dirty="0">
                        <a:solidFill>
                          <a:schemeClr val="tx2"/>
                        </a:solidFill>
                        <a:latin typeface="+mn-lt"/>
                        <a:ea typeface="+mn-ea"/>
                        <a:cs typeface="+mn-ea"/>
                        <a:sym typeface="+mn-l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a:buNone/>
                      </a:pPr>
                      <a:endParaRPr lang="zh-CN" altLang="zh-CN" sz="2000" b="0" dirty="0">
                        <a:latin typeface="+mn-lt"/>
                        <a:ea typeface="+mn-ea"/>
                        <a:cs typeface="+mn-ea"/>
                        <a:sym typeface="+mn-l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60560" name="Rectangle 48">
            <a:extLst>
              <a:ext uri="{FF2B5EF4-FFF2-40B4-BE49-F238E27FC236}">
                <a16:creationId xmlns:a16="http://schemas.microsoft.com/office/drawing/2014/main" id="{23FA82A2-9987-40BC-88F9-5BCA7E2DDA48}"/>
              </a:ext>
            </a:extLst>
          </p:cNvPr>
          <p:cNvSpPr>
            <a:spLocks noChangeArrowheads="1"/>
          </p:cNvSpPr>
          <p:nvPr/>
        </p:nvSpPr>
        <p:spPr bwMode="auto">
          <a:xfrm>
            <a:off x="2268538" y="3749675"/>
            <a:ext cx="4260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1200" b="0">
                <a:solidFill>
                  <a:srgbClr val="FF0000"/>
                </a:solidFill>
                <a:latin typeface="+mn-lt"/>
                <a:ea typeface="+mn-ea"/>
                <a:cs typeface="+mn-ea"/>
                <a:sym typeface="+mn-lt"/>
              </a:rPr>
              <a:t> △                                                            ▲                      △        △</a:t>
            </a:r>
          </a:p>
        </p:txBody>
      </p:sp>
      <p:sp>
        <p:nvSpPr>
          <p:cNvPr id="960561" name="Rectangle 49">
            <a:extLst>
              <a:ext uri="{FF2B5EF4-FFF2-40B4-BE49-F238E27FC236}">
                <a16:creationId xmlns:a16="http://schemas.microsoft.com/office/drawing/2014/main" id="{3E45A167-57EA-46D2-BC2F-4E77DC4EF93C}"/>
              </a:ext>
            </a:extLst>
          </p:cNvPr>
          <p:cNvSpPr>
            <a:spLocks noChangeArrowheads="1"/>
          </p:cNvSpPr>
          <p:nvPr/>
        </p:nvSpPr>
        <p:spPr bwMode="auto">
          <a:xfrm>
            <a:off x="5640388" y="3306763"/>
            <a:ext cx="441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29</a:t>
            </a:r>
          </a:p>
        </p:txBody>
      </p:sp>
      <p:grpSp>
        <p:nvGrpSpPr>
          <p:cNvPr id="2" name="Group 50">
            <a:extLst>
              <a:ext uri="{FF2B5EF4-FFF2-40B4-BE49-F238E27FC236}">
                <a16:creationId xmlns:a16="http://schemas.microsoft.com/office/drawing/2014/main" id="{AE3BFD30-4676-5741-8DDB-2E6B0D65C835}"/>
              </a:ext>
            </a:extLst>
          </p:cNvPr>
          <p:cNvGrpSpPr>
            <a:grpSpLocks/>
          </p:cNvGrpSpPr>
          <p:nvPr/>
        </p:nvGrpSpPr>
        <p:grpSpPr bwMode="auto">
          <a:xfrm>
            <a:off x="1830388" y="3292475"/>
            <a:ext cx="2803525" cy="490538"/>
            <a:chOff x="1212" y="1392"/>
            <a:chExt cx="1766" cy="309"/>
          </a:xfrm>
        </p:grpSpPr>
        <p:sp>
          <p:nvSpPr>
            <p:cNvPr id="94241" name="Rectangle 51">
              <a:extLst>
                <a:ext uri="{FF2B5EF4-FFF2-40B4-BE49-F238E27FC236}">
                  <a16:creationId xmlns:a16="http://schemas.microsoft.com/office/drawing/2014/main" id="{464C6D61-7FDC-43E7-BF03-55DDB394B2A9}"/>
                </a:ext>
              </a:extLst>
            </p:cNvPr>
            <p:cNvSpPr>
              <a:spLocks noChangeArrowheads="1"/>
            </p:cNvSpPr>
            <p:nvPr/>
          </p:nvSpPr>
          <p:spPr bwMode="auto">
            <a:xfrm>
              <a:off x="1212" y="1392"/>
              <a:ext cx="26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latin typeface="+mn-lt"/>
                  <a:ea typeface="+mn-ea"/>
                  <a:cs typeface="+mn-ea"/>
                  <a:sym typeface="+mn-lt"/>
                </a:rPr>
                <a:t>11</a:t>
              </a:r>
            </a:p>
          </p:txBody>
        </p:sp>
        <p:sp>
          <p:nvSpPr>
            <p:cNvPr id="94242" name="Rectangle 52">
              <a:extLst>
                <a:ext uri="{FF2B5EF4-FFF2-40B4-BE49-F238E27FC236}">
                  <a16:creationId xmlns:a16="http://schemas.microsoft.com/office/drawing/2014/main" id="{30A5AD32-D5D7-4D4A-A9EE-94146D8DB59C}"/>
                </a:ext>
              </a:extLst>
            </p:cNvPr>
            <p:cNvSpPr>
              <a:spLocks noChangeArrowheads="1"/>
            </p:cNvSpPr>
            <p:nvPr/>
          </p:nvSpPr>
          <p:spPr bwMode="auto">
            <a:xfrm>
              <a:off x="2700" y="1392"/>
              <a:ext cx="27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latin typeface="+mn-lt"/>
                  <a:ea typeface="+mn-ea"/>
                  <a:cs typeface="+mn-ea"/>
                  <a:sym typeface="+mn-lt"/>
                </a:rPr>
                <a:t>16</a:t>
              </a:r>
            </a:p>
          </p:txBody>
        </p:sp>
        <p:sp>
          <p:nvSpPr>
            <p:cNvPr id="94243" name="Rectangle 53">
              <a:extLst>
                <a:ext uri="{FF2B5EF4-FFF2-40B4-BE49-F238E27FC236}">
                  <a16:creationId xmlns:a16="http://schemas.microsoft.com/office/drawing/2014/main" id="{FC3D9FB2-04C5-4A38-ACD2-6DFFBA4701EC}"/>
                </a:ext>
              </a:extLst>
            </p:cNvPr>
            <p:cNvSpPr>
              <a:spLocks noChangeArrowheads="1"/>
            </p:cNvSpPr>
            <p:nvPr/>
          </p:nvSpPr>
          <p:spPr bwMode="auto">
            <a:xfrm>
              <a:off x="2400" y="1401"/>
              <a:ext cx="27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latin typeface="+mn-lt"/>
                  <a:ea typeface="+mn-ea"/>
                  <a:cs typeface="+mn-ea"/>
                  <a:sym typeface="+mn-lt"/>
                </a:rPr>
                <a:t>92</a:t>
              </a:r>
            </a:p>
          </p:txBody>
        </p:sp>
      </p:grpSp>
      <p:sp>
        <p:nvSpPr>
          <p:cNvPr id="960566" name="Rectangle 54">
            <a:extLst>
              <a:ext uri="{FF2B5EF4-FFF2-40B4-BE49-F238E27FC236}">
                <a16:creationId xmlns:a16="http://schemas.microsoft.com/office/drawing/2014/main" id="{0135E549-A7C4-4142-8BCC-2EEF3D9AF76B}"/>
              </a:ext>
            </a:extLst>
          </p:cNvPr>
          <p:cNvSpPr>
            <a:spLocks noChangeArrowheads="1"/>
          </p:cNvSpPr>
          <p:nvPr/>
        </p:nvSpPr>
        <p:spPr bwMode="auto">
          <a:xfrm>
            <a:off x="2268538" y="3292475"/>
            <a:ext cx="533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22</a:t>
            </a:r>
          </a:p>
        </p:txBody>
      </p:sp>
      <p:sp>
        <p:nvSpPr>
          <p:cNvPr id="960567" name="Rectangle 55">
            <a:extLst>
              <a:ext uri="{FF2B5EF4-FFF2-40B4-BE49-F238E27FC236}">
                <a16:creationId xmlns:a16="http://schemas.microsoft.com/office/drawing/2014/main" id="{A04151B2-51C3-46E7-B174-6DE90CA124B3}"/>
              </a:ext>
            </a:extLst>
          </p:cNvPr>
          <p:cNvSpPr>
            <a:spLocks noChangeArrowheads="1"/>
          </p:cNvSpPr>
          <p:nvPr/>
        </p:nvSpPr>
        <p:spPr bwMode="auto">
          <a:xfrm>
            <a:off x="6224588" y="3292475"/>
            <a:ext cx="3127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8</a:t>
            </a:r>
          </a:p>
        </p:txBody>
      </p:sp>
      <p:sp>
        <p:nvSpPr>
          <p:cNvPr id="960568" name="Rectangle 56">
            <a:extLst>
              <a:ext uri="{FF2B5EF4-FFF2-40B4-BE49-F238E27FC236}">
                <a16:creationId xmlns:a16="http://schemas.microsoft.com/office/drawing/2014/main" id="{05AFE9FF-2C01-4C3D-ACAE-6CB93B5BED15}"/>
              </a:ext>
            </a:extLst>
          </p:cNvPr>
          <p:cNvSpPr>
            <a:spLocks noChangeArrowheads="1"/>
          </p:cNvSpPr>
          <p:nvPr/>
        </p:nvSpPr>
        <p:spPr bwMode="auto">
          <a:xfrm>
            <a:off x="4776788" y="3306763"/>
            <a:ext cx="3127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3</a:t>
            </a:r>
          </a:p>
        </p:txBody>
      </p:sp>
      <p:sp>
        <p:nvSpPr>
          <p:cNvPr id="960569" name="Rectangle 57">
            <a:extLst>
              <a:ext uri="{FF2B5EF4-FFF2-40B4-BE49-F238E27FC236}">
                <a16:creationId xmlns:a16="http://schemas.microsoft.com/office/drawing/2014/main" id="{BBC9678D-E49E-45C9-8965-2048D09C5107}"/>
              </a:ext>
            </a:extLst>
          </p:cNvPr>
          <p:cNvSpPr>
            <a:spLocks noChangeArrowheads="1"/>
          </p:cNvSpPr>
          <p:nvPr/>
        </p:nvSpPr>
        <p:spPr bwMode="auto">
          <a:xfrm>
            <a:off x="1263650" y="4578350"/>
            <a:ext cx="6726238" cy="461963"/>
          </a:xfrm>
          <a:prstGeom prst="rect">
            <a:avLst/>
          </a:prstGeom>
          <a:noFill/>
          <a:ln>
            <a:noFill/>
          </a:ln>
        </p:spPr>
        <p:txBody>
          <a:bodyPr>
            <a:spAutoFit/>
          </a:bodyPr>
          <a:lstStyle>
            <a:lvl1pPr marL="476250" indent="-47625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just" eaLnBrk="1" hangingPunct="1">
              <a:buFont typeface="Arial" panose="020B0604020202020204" pitchFamily="34" charset="0"/>
              <a:buNone/>
              <a:defRPr/>
            </a:pPr>
            <a:r>
              <a:rPr lang="en-US" altLang="zh-CN" sz="2400" b="0" dirty="0">
                <a:latin typeface="+mn-lt"/>
                <a:ea typeface="+mn-ea"/>
                <a:cs typeface="+mn-ea"/>
                <a:sym typeface="+mn-lt"/>
              </a:rPr>
              <a:t>① 47</a:t>
            </a:r>
            <a:r>
              <a:rPr lang="zh-CN" altLang="en-US" sz="2400" b="0" dirty="0">
                <a:latin typeface="+mn-lt"/>
                <a:ea typeface="+mn-ea"/>
                <a:cs typeface="+mn-ea"/>
                <a:sym typeface="+mn-lt"/>
              </a:rPr>
              <a:t>、</a:t>
            </a:r>
            <a:r>
              <a:rPr lang="en-US" altLang="zh-CN" sz="2400" b="0" dirty="0">
                <a:latin typeface="+mn-lt"/>
                <a:ea typeface="+mn-ea"/>
                <a:cs typeface="+mn-ea"/>
                <a:sym typeface="+mn-lt"/>
              </a:rPr>
              <a:t>7</a:t>
            </a:r>
            <a:r>
              <a:rPr lang="zh-CN" altLang="en-US" sz="2400" b="0" dirty="0">
                <a:latin typeface="+mn-lt"/>
                <a:ea typeface="+mn-ea"/>
                <a:cs typeface="+mn-ea"/>
                <a:sym typeface="+mn-lt"/>
              </a:rPr>
              <a:t>、</a:t>
            </a:r>
            <a:r>
              <a:rPr lang="en-US" altLang="zh-CN" sz="2400" b="0" dirty="0">
                <a:latin typeface="+mn-lt"/>
                <a:ea typeface="+mn-ea"/>
                <a:cs typeface="+mn-ea"/>
                <a:sym typeface="+mn-lt"/>
              </a:rPr>
              <a:t>11</a:t>
            </a:r>
            <a:r>
              <a:rPr lang="zh-CN" altLang="en-US" sz="2400" b="0" dirty="0">
                <a:latin typeface="+mn-lt"/>
                <a:ea typeface="+mn-ea"/>
                <a:cs typeface="+mn-ea"/>
                <a:sym typeface="+mn-lt"/>
              </a:rPr>
              <a:t>、</a:t>
            </a:r>
            <a:r>
              <a:rPr lang="en-US" altLang="zh-CN" sz="2400" b="0" dirty="0">
                <a:latin typeface="+mn-lt"/>
                <a:ea typeface="+mn-ea"/>
                <a:cs typeface="+mn-ea"/>
                <a:sym typeface="+mn-lt"/>
              </a:rPr>
              <a:t>16</a:t>
            </a:r>
            <a:r>
              <a:rPr lang="zh-CN" altLang="en-US" sz="2400" b="0" dirty="0">
                <a:latin typeface="+mn-lt"/>
                <a:ea typeface="+mn-ea"/>
                <a:cs typeface="+mn-ea"/>
                <a:sym typeface="+mn-lt"/>
              </a:rPr>
              <a:t>、</a:t>
            </a:r>
            <a:r>
              <a:rPr lang="en-US" altLang="zh-CN" sz="2400" b="0" dirty="0">
                <a:latin typeface="+mn-lt"/>
                <a:ea typeface="+mn-ea"/>
                <a:cs typeface="+mn-ea"/>
                <a:sym typeface="+mn-lt"/>
              </a:rPr>
              <a:t>92</a:t>
            </a:r>
            <a:r>
              <a:rPr lang="zh-CN" altLang="en-US" sz="2400" b="0" dirty="0">
                <a:latin typeface="+mn-lt"/>
                <a:ea typeface="+mn-ea"/>
                <a:cs typeface="+mn-ea"/>
                <a:sym typeface="+mn-lt"/>
              </a:rPr>
              <a:t>没有冲突</a:t>
            </a:r>
          </a:p>
        </p:txBody>
      </p:sp>
      <p:sp>
        <p:nvSpPr>
          <p:cNvPr id="960570" name="Rectangle 58">
            <a:extLst>
              <a:ext uri="{FF2B5EF4-FFF2-40B4-BE49-F238E27FC236}">
                <a16:creationId xmlns:a16="http://schemas.microsoft.com/office/drawing/2014/main" id="{894D8F7F-6C51-4CD7-86ED-7DEE4195E1DB}"/>
              </a:ext>
            </a:extLst>
          </p:cNvPr>
          <p:cNvSpPr>
            <a:spLocks noChangeArrowheads="1"/>
          </p:cNvSpPr>
          <p:nvPr/>
        </p:nvSpPr>
        <p:spPr bwMode="auto">
          <a:xfrm>
            <a:off x="1263650" y="5086350"/>
            <a:ext cx="6726238" cy="830263"/>
          </a:xfrm>
          <a:prstGeom prst="rect">
            <a:avLst/>
          </a:prstGeom>
          <a:noFill/>
          <a:ln>
            <a:noFill/>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en-US" altLang="zh-CN" sz="2400" b="0">
                <a:ea typeface="微软雅黑" panose="020B0503020204020204" pitchFamily="34" charset="-122"/>
                <a:sym typeface="+mn-lt"/>
              </a:rPr>
              <a:t>② Hash(</a:t>
            </a:r>
            <a:r>
              <a:rPr lang="en-US" altLang="zh-CN" sz="2400" b="0">
                <a:solidFill>
                  <a:srgbClr val="FF0000"/>
                </a:solidFill>
                <a:ea typeface="微软雅黑" panose="020B0503020204020204" pitchFamily="34" charset="-122"/>
                <a:sym typeface="+mn-lt"/>
              </a:rPr>
              <a:t>29</a:t>
            </a:r>
            <a:r>
              <a:rPr lang="en-US" altLang="zh-CN" sz="2400" b="0">
                <a:ea typeface="微软雅黑" panose="020B0503020204020204" pitchFamily="34" charset="-122"/>
                <a:sym typeface="+mn-lt"/>
              </a:rPr>
              <a:t>)=</a:t>
            </a:r>
            <a:r>
              <a:rPr lang="en-US" altLang="zh-CN" sz="2400" b="0">
                <a:solidFill>
                  <a:srgbClr val="FF0000"/>
                </a:solidFill>
                <a:ea typeface="微软雅黑" panose="020B0503020204020204" pitchFamily="34" charset="-122"/>
                <a:sym typeface="+mn-lt"/>
              </a:rPr>
              <a:t>7</a:t>
            </a:r>
            <a:r>
              <a:rPr lang="zh-CN" altLang="en-US" sz="2400" b="0">
                <a:ea typeface="微软雅黑" panose="020B0503020204020204" pitchFamily="34" charset="-122"/>
                <a:sym typeface="+mn-lt"/>
              </a:rPr>
              <a:t>，有冲突，由</a:t>
            </a:r>
            <a:r>
              <a:rPr lang="en-US" altLang="zh-CN" sz="2400" b="0">
                <a:ea typeface="微软雅黑" panose="020B0503020204020204" pitchFamily="34" charset="-122"/>
                <a:sym typeface="+mn-lt"/>
              </a:rPr>
              <a:t>H</a:t>
            </a:r>
            <a:r>
              <a:rPr lang="en-US" altLang="zh-CN" sz="2400" b="0" baseline="-30000">
                <a:ea typeface="微软雅黑" panose="020B0503020204020204" pitchFamily="34" charset="-122"/>
                <a:sym typeface="+mn-lt"/>
              </a:rPr>
              <a:t>1</a:t>
            </a:r>
            <a:r>
              <a:rPr lang="en-US" altLang="zh-CN" sz="2400" b="0">
                <a:ea typeface="微软雅黑" panose="020B0503020204020204" pitchFamily="34" charset="-122"/>
                <a:sym typeface="+mn-lt"/>
              </a:rPr>
              <a:t>=(Hash(29)+1) mod 11=8</a:t>
            </a:r>
            <a:r>
              <a:rPr lang="zh-CN" altLang="en-US" sz="2400" b="0">
                <a:ea typeface="微软雅黑" panose="020B0503020204020204" pitchFamily="34" charset="-122"/>
                <a:sym typeface="+mn-lt"/>
              </a:rPr>
              <a:t>，哈希地址</a:t>
            </a:r>
            <a:r>
              <a:rPr lang="en-US" altLang="zh-CN" sz="2400" b="0">
                <a:ea typeface="微软雅黑" panose="020B0503020204020204" pitchFamily="34" charset="-122"/>
                <a:sym typeface="+mn-lt"/>
              </a:rPr>
              <a:t>8</a:t>
            </a:r>
            <a:r>
              <a:rPr lang="zh-CN" altLang="en-US" sz="2400" b="0">
                <a:ea typeface="微软雅黑" panose="020B0503020204020204" pitchFamily="34" charset="-122"/>
                <a:sym typeface="+mn-lt"/>
              </a:rPr>
              <a:t>为空，因此将</a:t>
            </a:r>
            <a:r>
              <a:rPr lang="en-US" altLang="zh-CN" sz="2400" b="0">
                <a:ea typeface="微软雅黑" panose="020B0503020204020204" pitchFamily="34" charset="-122"/>
                <a:sym typeface="+mn-lt"/>
              </a:rPr>
              <a:t>29</a:t>
            </a:r>
            <a:r>
              <a:rPr lang="zh-CN" altLang="en-US" sz="2400" b="0">
                <a:ea typeface="微软雅黑" panose="020B0503020204020204" pitchFamily="34" charset="-122"/>
                <a:sym typeface="+mn-lt"/>
              </a:rPr>
              <a:t>存入</a:t>
            </a:r>
          </a:p>
        </p:txBody>
      </p:sp>
      <p:sp>
        <p:nvSpPr>
          <p:cNvPr id="960571" name="Rectangle 59">
            <a:extLst>
              <a:ext uri="{FF2B5EF4-FFF2-40B4-BE49-F238E27FC236}">
                <a16:creationId xmlns:a16="http://schemas.microsoft.com/office/drawing/2014/main" id="{46310E03-23FC-4D48-AF66-2C65F7A6F97E}"/>
              </a:ext>
            </a:extLst>
          </p:cNvPr>
          <p:cNvSpPr>
            <a:spLocks noChangeArrowheads="1"/>
          </p:cNvSpPr>
          <p:nvPr/>
        </p:nvSpPr>
        <p:spPr bwMode="auto">
          <a:xfrm>
            <a:off x="1263650" y="5903913"/>
            <a:ext cx="4783138" cy="461962"/>
          </a:xfrm>
          <a:prstGeom prst="rect">
            <a:avLst/>
          </a:prstGeom>
          <a:no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20000"/>
              </a:spcBef>
            </a:pPr>
            <a:r>
              <a:rPr kumimoji="1" lang="en-US" altLang="zh-CN" sz="2400" b="0">
                <a:ea typeface="微软雅黑" panose="020B0503020204020204" pitchFamily="34" charset="-122"/>
                <a:sym typeface="+mn-lt"/>
              </a:rPr>
              <a:t>③ </a:t>
            </a:r>
            <a:r>
              <a:rPr kumimoji="1" lang="en-US" altLang="zh-CN" sz="2400" b="0">
                <a:effectLst>
                  <a:outerShdw blurRad="38100" dist="38100" dir="2700000" algn="tl">
                    <a:srgbClr val="C0C0C0"/>
                  </a:outerShdw>
                </a:effectLst>
                <a:ea typeface="微软雅黑" panose="020B0503020204020204" pitchFamily="34" charset="-122"/>
                <a:sym typeface="+mn-lt"/>
              </a:rPr>
              <a:t>3</a:t>
            </a:r>
            <a:r>
              <a:rPr kumimoji="1" lang="en-US" altLang="zh-CN" sz="2400" b="0">
                <a:solidFill>
                  <a:schemeClr val="tx2"/>
                </a:solidFill>
                <a:effectLst>
                  <a:outerShdw blurRad="38100" dist="38100" dir="2700000" algn="tl">
                    <a:srgbClr val="C0C0C0"/>
                  </a:outerShdw>
                </a:effectLst>
                <a:ea typeface="微软雅黑" panose="020B0503020204020204" pitchFamily="34" charset="-122"/>
                <a:sym typeface="+mn-lt"/>
              </a:rPr>
              <a:t> </a:t>
            </a:r>
            <a:r>
              <a:rPr kumimoji="1" lang="zh-CN" altLang="en-US" sz="2400" b="0">
                <a:solidFill>
                  <a:schemeClr val="tx2"/>
                </a:solidFill>
                <a:effectLst>
                  <a:outerShdw blurRad="38100" dist="38100" dir="2700000" algn="tl">
                    <a:srgbClr val="C0C0C0"/>
                  </a:outerShdw>
                </a:effectLst>
                <a:ea typeface="微软雅黑" panose="020B0503020204020204" pitchFamily="34" charset="-122"/>
                <a:sym typeface="+mn-lt"/>
              </a:rPr>
              <a:t>连续移动了两次</a:t>
            </a:r>
            <a:endParaRPr kumimoji="1" lang="zh-CN" altLang="en-US" sz="2400" b="0">
              <a:solidFill>
                <a:srgbClr val="0000CC"/>
              </a:solidFill>
              <a:ea typeface="微软雅黑" panose="020B0503020204020204" pitchFamily="34" charset="-122"/>
              <a:sym typeface="+mn-lt"/>
            </a:endParaRPr>
          </a:p>
        </p:txBody>
      </p:sp>
      <p:sp>
        <p:nvSpPr>
          <p:cNvPr id="94250" name="Rectangle 60">
            <a:extLst>
              <a:ext uri="{FF2B5EF4-FFF2-40B4-BE49-F238E27FC236}">
                <a16:creationId xmlns:a16="http://schemas.microsoft.com/office/drawing/2014/main" id="{F78275DB-C237-4D16-885F-55CF8B2DE673}"/>
              </a:ext>
            </a:extLst>
          </p:cNvPr>
          <p:cNvSpPr>
            <a:spLocks noChangeArrowheads="1"/>
          </p:cNvSpPr>
          <p:nvPr/>
        </p:nvSpPr>
        <p:spPr bwMode="auto">
          <a:xfrm>
            <a:off x="792163" y="255588"/>
            <a:ext cx="4025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线性探测法</a:t>
            </a:r>
          </a:p>
        </p:txBody>
      </p:sp>
      <p:grpSp>
        <p:nvGrpSpPr>
          <p:cNvPr id="37" name="Group 32">
            <a:extLst>
              <a:ext uri="{FF2B5EF4-FFF2-40B4-BE49-F238E27FC236}">
                <a16:creationId xmlns:a16="http://schemas.microsoft.com/office/drawing/2014/main" id="{92F62E0B-CE88-5F48-9907-5D7D965D18E1}"/>
              </a:ext>
            </a:extLst>
          </p:cNvPr>
          <p:cNvGrpSpPr>
            <a:grpSpLocks/>
          </p:cNvGrpSpPr>
          <p:nvPr/>
        </p:nvGrpSpPr>
        <p:grpSpPr bwMode="auto">
          <a:xfrm flipV="1">
            <a:off x="596900" y="5191125"/>
            <a:ext cx="409575" cy="411163"/>
            <a:chOff x="6528170" y="3281715"/>
            <a:chExt cx="914400" cy="914400"/>
          </a:xfrm>
        </p:grpSpPr>
        <p:sp>
          <p:nvSpPr>
            <p:cNvPr id="38" name="Rounded Rectangle 8">
              <a:extLst>
                <a:ext uri="{FF2B5EF4-FFF2-40B4-BE49-F238E27FC236}">
                  <a16:creationId xmlns:a16="http://schemas.microsoft.com/office/drawing/2014/main" id="{1D5AEECE-3195-4748-A1A7-EF787927F93B}"/>
                </a:ext>
              </a:extLst>
            </p:cNvPr>
            <p:cNvSpPr/>
            <p:nvPr/>
          </p:nvSpPr>
          <p:spPr>
            <a:xfrm>
              <a:off x="6528170" y="3281715"/>
              <a:ext cx="914400" cy="914400"/>
            </a:xfrm>
            <a:prstGeom prst="roundRect">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39" name="Group 69">
              <a:extLst>
                <a:ext uri="{FF2B5EF4-FFF2-40B4-BE49-F238E27FC236}">
                  <a16:creationId xmlns:a16="http://schemas.microsoft.com/office/drawing/2014/main" id="{AE39DAB1-7F3D-4378-9257-25F05AB78EF4}"/>
                </a:ext>
              </a:extLst>
            </p:cNvPr>
            <p:cNvGrpSpPr/>
            <p:nvPr/>
          </p:nvGrpSpPr>
          <p:grpSpPr>
            <a:xfrm>
              <a:off x="6759757" y="3506346"/>
              <a:ext cx="464344" cy="465138"/>
              <a:chOff x="7287419" y="3505994"/>
              <a:chExt cx="464344" cy="465138"/>
            </a:xfrm>
            <a:solidFill>
              <a:srgbClr val="EEECE1"/>
            </a:solidFill>
          </p:grpSpPr>
          <p:sp>
            <p:nvSpPr>
              <p:cNvPr id="40" name="AutoShape 37">
                <a:extLst>
                  <a:ext uri="{FF2B5EF4-FFF2-40B4-BE49-F238E27FC236}">
                    <a16:creationId xmlns:a16="http://schemas.microsoft.com/office/drawing/2014/main" id="{1477A386-5FD0-475E-A6E0-1383772EFC90}"/>
                  </a:ext>
                </a:extLst>
              </p:cNvPr>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41" name="AutoShape 38">
                <a:extLst>
                  <a:ext uri="{FF2B5EF4-FFF2-40B4-BE49-F238E27FC236}">
                    <a16:creationId xmlns:a16="http://schemas.microsoft.com/office/drawing/2014/main" id="{5E07FA52-9A47-4058-9081-B88BF3235F63}"/>
                  </a:ext>
                </a:extLst>
              </p:cNvPr>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42" name="AutoShape 39">
                <a:extLst>
                  <a:ext uri="{FF2B5EF4-FFF2-40B4-BE49-F238E27FC236}">
                    <a16:creationId xmlns:a16="http://schemas.microsoft.com/office/drawing/2014/main" id="{B7F8BAD1-6540-4AC8-AB0F-8BE0C8C591BC}"/>
                  </a:ext>
                </a:extLst>
              </p:cNvPr>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43" name="AutoShape 40">
                <a:extLst>
                  <a:ext uri="{FF2B5EF4-FFF2-40B4-BE49-F238E27FC236}">
                    <a16:creationId xmlns:a16="http://schemas.microsoft.com/office/drawing/2014/main" id="{F6E95728-605F-41DB-8905-A227349C3F72}"/>
                  </a:ext>
                </a:extLst>
              </p:cNvPr>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44" name="AutoShape 41">
                <a:extLst>
                  <a:ext uri="{FF2B5EF4-FFF2-40B4-BE49-F238E27FC236}">
                    <a16:creationId xmlns:a16="http://schemas.microsoft.com/office/drawing/2014/main" id="{C29499CB-4440-4DBC-95D8-9825D52B015D}"/>
                  </a:ext>
                </a:extLst>
              </p:cNvPr>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45" name="AutoShape 42">
                <a:extLst>
                  <a:ext uri="{FF2B5EF4-FFF2-40B4-BE49-F238E27FC236}">
                    <a16:creationId xmlns:a16="http://schemas.microsoft.com/office/drawing/2014/main" id="{60373954-0EF4-4104-8E8B-1E7386428AEC}"/>
                  </a:ext>
                </a:extLst>
              </p:cNvPr>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grpSp>
      </p:grpSp>
      <p:grpSp>
        <p:nvGrpSpPr>
          <p:cNvPr id="46" name="Group 33">
            <a:extLst>
              <a:ext uri="{FF2B5EF4-FFF2-40B4-BE49-F238E27FC236}">
                <a16:creationId xmlns:a16="http://schemas.microsoft.com/office/drawing/2014/main" id="{2DC76562-BDA2-2749-B7AF-F3CFB3F5F2DE}"/>
              </a:ext>
            </a:extLst>
          </p:cNvPr>
          <p:cNvGrpSpPr>
            <a:grpSpLocks/>
          </p:cNvGrpSpPr>
          <p:nvPr/>
        </p:nvGrpSpPr>
        <p:grpSpPr bwMode="auto">
          <a:xfrm flipV="1">
            <a:off x="596900" y="5954713"/>
            <a:ext cx="409575" cy="411162"/>
            <a:chOff x="6528170" y="4684221"/>
            <a:chExt cx="914400" cy="914400"/>
          </a:xfrm>
        </p:grpSpPr>
        <p:sp>
          <p:nvSpPr>
            <p:cNvPr id="47" name="Rounded Rectangle 9">
              <a:extLst>
                <a:ext uri="{FF2B5EF4-FFF2-40B4-BE49-F238E27FC236}">
                  <a16:creationId xmlns:a16="http://schemas.microsoft.com/office/drawing/2014/main" id="{1200E08E-E408-46AC-9BFE-7095E0D9CEB6}"/>
                </a:ext>
              </a:extLst>
            </p:cNvPr>
            <p:cNvSpPr/>
            <p:nvPr/>
          </p:nvSpPr>
          <p:spPr>
            <a:xfrm>
              <a:off x="6528170" y="4684221"/>
              <a:ext cx="914400" cy="914400"/>
            </a:xfrm>
            <a:prstGeom prst="roundRect">
              <a:avLst/>
            </a:prstGeom>
            <a:solidFill>
              <a:srgbClr val="F7964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48" name="Group 76">
              <a:extLst>
                <a:ext uri="{FF2B5EF4-FFF2-40B4-BE49-F238E27FC236}">
                  <a16:creationId xmlns:a16="http://schemas.microsoft.com/office/drawing/2014/main" id="{B2626CED-1B87-4A40-AF16-D3023FBB2CB7}"/>
                </a:ext>
              </a:extLst>
            </p:cNvPr>
            <p:cNvGrpSpPr/>
            <p:nvPr/>
          </p:nvGrpSpPr>
          <p:grpSpPr>
            <a:xfrm>
              <a:off x="6748385" y="4909249"/>
              <a:ext cx="464344" cy="464344"/>
              <a:chOff x="7287419" y="2577307"/>
              <a:chExt cx="464344" cy="464344"/>
            </a:xfrm>
            <a:solidFill>
              <a:srgbClr val="EEECE1"/>
            </a:solidFill>
          </p:grpSpPr>
          <p:sp>
            <p:nvSpPr>
              <p:cNvPr id="49" name="AutoShape 56">
                <a:extLst>
                  <a:ext uri="{FF2B5EF4-FFF2-40B4-BE49-F238E27FC236}">
                    <a16:creationId xmlns:a16="http://schemas.microsoft.com/office/drawing/2014/main" id="{88E12EC7-B884-43AC-9978-E92ACA4F4367}"/>
                  </a:ext>
                </a:extLst>
              </p:cNvPr>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50" name="AutoShape 57">
                <a:extLst>
                  <a:ext uri="{FF2B5EF4-FFF2-40B4-BE49-F238E27FC236}">
                    <a16:creationId xmlns:a16="http://schemas.microsoft.com/office/drawing/2014/main" id="{926BB6D1-A676-434A-8EA4-3ED1ED11A2FF}"/>
                  </a:ext>
                </a:extLst>
              </p:cNvPr>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51" name="AutoShape 58">
                <a:extLst>
                  <a:ext uri="{FF2B5EF4-FFF2-40B4-BE49-F238E27FC236}">
                    <a16:creationId xmlns:a16="http://schemas.microsoft.com/office/drawing/2014/main" id="{0311026A-1651-43A1-85FD-6B3C0998F839}"/>
                  </a:ext>
                </a:extLst>
              </p:cNvPr>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grpSp>
      </p:grpSp>
      <p:grpSp>
        <p:nvGrpSpPr>
          <p:cNvPr id="52" name="Group 31">
            <a:extLst>
              <a:ext uri="{FF2B5EF4-FFF2-40B4-BE49-F238E27FC236}">
                <a16:creationId xmlns:a16="http://schemas.microsoft.com/office/drawing/2014/main" id="{69D9D4D1-078C-7E4B-B69A-844C24E419B0}"/>
              </a:ext>
            </a:extLst>
          </p:cNvPr>
          <p:cNvGrpSpPr>
            <a:grpSpLocks/>
          </p:cNvGrpSpPr>
          <p:nvPr/>
        </p:nvGrpSpPr>
        <p:grpSpPr bwMode="auto">
          <a:xfrm flipV="1">
            <a:off x="596900" y="4587875"/>
            <a:ext cx="409575" cy="411163"/>
            <a:chOff x="6528170" y="1885071"/>
            <a:chExt cx="914400" cy="914400"/>
          </a:xfrm>
        </p:grpSpPr>
        <p:sp>
          <p:nvSpPr>
            <p:cNvPr id="53" name="Rounded Rectangle 7">
              <a:extLst>
                <a:ext uri="{FF2B5EF4-FFF2-40B4-BE49-F238E27FC236}">
                  <a16:creationId xmlns:a16="http://schemas.microsoft.com/office/drawing/2014/main" id="{1B30ADDB-0239-4181-8030-FA33306CFF7D}"/>
                </a:ext>
              </a:extLst>
            </p:cNvPr>
            <p:cNvSpPr/>
            <p:nvPr/>
          </p:nvSpPr>
          <p:spPr>
            <a:xfrm>
              <a:off x="6528170" y="1885071"/>
              <a:ext cx="914400" cy="914400"/>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54" name="Group 83">
              <a:extLst>
                <a:ext uri="{FF2B5EF4-FFF2-40B4-BE49-F238E27FC236}">
                  <a16:creationId xmlns:a16="http://schemas.microsoft.com/office/drawing/2014/main" id="{CD773C2F-6008-4D2B-A931-8039A4143648}"/>
                </a:ext>
              </a:extLst>
            </p:cNvPr>
            <p:cNvGrpSpPr/>
            <p:nvPr/>
          </p:nvGrpSpPr>
          <p:grpSpPr>
            <a:xfrm>
              <a:off x="6758963" y="2110099"/>
              <a:ext cx="465138" cy="464344"/>
              <a:chOff x="2581275" y="2582069"/>
              <a:chExt cx="465138" cy="464344"/>
            </a:xfrm>
            <a:solidFill>
              <a:srgbClr val="EEECE1"/>
            </a:solidFill>
          </p:grpSpPr>
          <p:sp>
            <p:nvSpPr>
              <p:cNvPr id="55" name="AutoShape 128">
                <a:extLst>
                  <a:ext uri="{FF2B5EF4-FFF2-40B4-BE49-F238E27FC236}">
                    <a16:creationId xmlns:a16="http://schemas.microsoft.com/office/drawing/2014/main" id="{A7081340-62B8-48AF-A211-515E6236882D}"/>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56" name="AutoShape 129">
                <a:extLst>
                  <a:ext uri="{FF2B5EF4-FFF2-40B4-BE49-F238E27FC236}">
                    <a16:creationId xmlns:a16="http://schemas.microsoft.com/office/drawing/2014/main" id="{3E504026-E505-415A-A6D5-87A75CE14B34}"/>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0533"/>
                                        </p:tgtEl>
                                        <p:attrNameLst>
                                          <p:attrName>style.visibility</p:attrName>
                                        </p:attrNameLst>
                                      </p:cBhvr>
                                      <p:to>
                                        <p:strVal val="visible"/>
                                      </p:to>
                                    </p:set>
                                    <p:animEffect transition="in" filter="wipe(left)">
                                      <p:cBhvr>
                                        <p:cTn id="12" dur="500"/>
                                        <p:tgtEl>
                                          <p:spTgt spid="960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21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60561"/>
                                        </p:tgtEl>
                                        <p:attrNameLst>
                                          <p:attrName>style.visibility</p:attrName>
                                        </p:attrNameLst>
                                      </p:cBhvr>
                                      <p:to>
                                        <p:strVal val="visible"/>
                                      </p:to>
                                    </p:set>
                                    <p:anim calcmode="lin" valueType="num">
                                      <p:cBhvr additive="base">
                                        <p:cTn id="21" dur="500" fill="hold"/>
                                        <p:tgtEl>
                                          <p:spTgt spid="960561"/>
                                        </p:tgtEl>
                                        <p:attrNameLst>
                                          <p:attrName>ppt_x</p:attrName>
                                        </p:attrNameLst>
                                      </p:cBhvr>
                                      <p:tavLst>
                                        <p:tav tm="0">
                                          <p:val>
                                            <p:strVal val="1+#ppt_w/2"/>
                                          </p:val>
                                        </p:tav>
                                        <p:tav tm="100000">
                                          <p:val>
                                            <p:strVal val="#ppt_x"/>
                                          </p:val>
                                        </p:tav>
                                      </p:tavLst>
                                    </p:anim>
                                    <p:anim calcmode="lin" valueType="num">
                                      <p:cBhvr additive="base">
                                        <p:cTn id="22" dur="500" fill="hold"/>
                                        <p:tgtEl>
                                          <p:spTgt spid="96056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6056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96056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96056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60560"/>
                                        </p:tgtEl>
                                        <p:attrNameLst>
                                          <p:attrName>style.visibility</p:attrName>
                                        </p:attrNameLst>
                                      </p:cBhvr>
                                      <p:to>
                                        <p:strVal val="visible"/>
                                      </p:to>
                                    </p:set>
                                    <p:animEffect transition="in" filter="wipe(left)">
                                      <p:cBhvr>
                                        <p:cTn id="45" dur="500"/>
                                        <p:tgtEl>
                                          <p:spTgt spid="96056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checkerboard(across)">
                                      <p:cBhvr>
                                        <p:cTn id="50" dur="500"/>
                                        <p:tgtEl>
                                          <p:spTgt spid="52"/>
                                        </p:tgtEl>
                                      </p:cBhvr>
                                    </p:animEffect>
                                  </p:childTnLst>
                                </p:cTn>
                              </p:par>
                            </p:childTnLst>
                          </p:cTn>
                        </p:par>
                        <p:par>
                          <p:cTn id="51" fill="hold" nodeType="afterGroup">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960569"/>
                                        </p:tgtEl>
                                        <p:attrNameLst>
                                          <p:attrName>style.visibility</p:attrName>
                                        </p:attrNameLst>
                                      </p:cBhvr>
                                      <p:to>
                                        <p:strVal val="visible"/>
                                      </p:to>
                                    </p:set>
                                    <p:animEffect transition="in" filter="checkerboard(across)">
                                      <p:cBhvr>
                                        <p:cTn id="54" dur="500"/>
                                        <p:tgtEl>
                                          <p:spTgt spid="96056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heckerboard(across)">
                                      <p:cBhvr>
                                        <p:cTn id="59" dur="500"/>
                                        <p:tgtEl>
                                          <p:spTgt spid="37"/>
                                        </p:tgtEl>
                                      </p:cBhvr>
                                    </p:animEffect>
                                  </p:childTnLst>
                                </p:cTn>
                              </p:par>
                            </p:childTnLst>
                          </p:cTn>
                        </p:par>
                        <p:par>
                          <p:cTn id="60" fill="hold" nodeType="afterGroup">
                            <p:stCondLst>
                              <p:cond delay="500"/>
                            </p:stCondLst>
                            <p:childTnLst>
                              <p:par>
                                <p:cTn id="61" presetID="4" presetClass="entr" presetSubtype="16" fill="hold" grpId="0" nodeType="afterEffect">
                                  <p:stCondLst>
                                    <p:cond delay="0"/>
                                  </p:stCondLst>
                                  <p:childTnLst>
                                    <p:set>
                                      <p:cBhvr>
                                        <p:cTn id="62" dur="1" fill="hold">
                                          <p:stCondLst>
                                            <p:cond delay="0"/>
                                          </p:stCondLst>
                                        </p:cTn>
                                        <p:tgtEl>
                                          <p:spTgt spid="960570"/>
                                        </p:tgtEl>
                                        <p:attrNameLst>
                                          <p:attrName>style.visibility</p:attrName>
                                        </p:attrNameLst>
                                      </p:cBhvr>
                                      <p:to>
                                        <p:strVal val="visible"/>
                                      </p:to>
                                    </p:set>
                                    <p:animEffect transition="in" filter="box(in)">
                                      <p:cBhvr>
                                        <p:cTn id="63" dur="500"/>
                                        <p:tgtEl>
                                          <p:spTgt spid="96057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checkerboard(across)">
                                      <p:cBhvr>
                                        <p:cTn id="68" dur="500"/>
                                        <p:tgtEl>
                                          <p:spTgt spid="46"/>
                                        </p:tgtEl>
                                      </p:cBhvr>
                                    </p:animEffect>
                                  </p:childTnLst>
                                </p:cTn>
                              </p:par>
                            </p:childTnLst>
                          </p:cTn>
                        </p:par>
                        <p:par>
                          <p:cTn id="69" fill="hold" nodeType="afterGroup">
                            <p:stCondLst>
                              <p:cond delay="500"/>
                            </p:stCondLst>
                            <p:childTnLst>
                              <p:par>
                                <p:cTn id="70" presetID="8" presetClass="entr" presetSubtype="16" fill="hold" grpId="0" nodeType="afterEffect">
                                  <p:stCondLst>
                                    <p:cond delay="0"/>
                                  </p:stCondLst>
                                  <p:childTnLst>
                                    <p:set>
                                      <p:cBhvr>
                                        <p:cTn id="71" dur="1" fill="hold">
                                          <p:stCondLst>
                                            <p:cond delay="0"/>
                                          </p:stCondLst>
                                        </p:cTn>
                                        <p:tgtEl>
                                          <p:spTgt spid="960571"/>
                                        </p:tgtEl>
                                        <p:attrNameLst>
                                          <p:attrName>style.visibility</p:attrName>
                                        </p:attrNameLst>
                                      </p:cBhvr>
                                      <p:to>
                                        <p:strVal val="visible"/>
                                      </p:to>
                                    </p:set>
                                    <p:animEffect transition="in" filter="diamond(in)">
                                      <p:cBhvr>
                                        <p:cTn id="72" dur="2000"/>
                                        <p:tgtEl>
                                          <p:spTgt spid="960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60533" grpId="0"/>
      <p:bldP spid="960560" grpId="0"/>
      <p:bldP spid="960561" grpId="0"/>
      <p:bldP spid="960566" grpId="0"/>
      <p:bldP spid="960567" grpId="0"/>
      <p:bldP spid="960568" grpId="0"/>
      <p:bldP spid="960569" grpId="0"/>
      <p:bldP spid="960570" grpId="0"/>
      <p:bldP spid="96057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a:extLst>
              <a:ext uri="{FF2B5EF4-FFF2-40B4-BE49-F238E27FC236}">
                <a16:creationId xmlns:a16="http://schemas.microsoft.com/office/drawing/2014/main" id="{8247CE38-65D6-4588-982D-9434C3A47005}"/>
              </a:ext>
            </a:extLst>
          </p:cNvPr>
          <p:cNvSpPr>
            <a:spLocks noChangeArrowheads="1"/>
          </p:cNvSpPr>
          <p:nvPr/>
        </p:nvSpPr>
        <p:spPr bwMode="auto">
          <a:xfrm>
            <a:off x="971550" y="207963"/>
            <a:ext cx="402748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线性探测法的特点</a:t>
            </a:r>
          </a:p>
        </p:txBody>
      </p:sp>
      <p:sp>
        <p:nvSpPr>
          <p:cNvPr id="95237" name="Rectangle 7">
            <a:extLst>
              <a:ext uri="{FF2B5EF4-FFF2-40B4-BE49-F238E27FC236}">
                <a16:creationId xmlns:a16="http://schemas.microsoft.com/office/drawing/2014/main" id="{88C39D7F-07AC-493C-80AB-0176F1B59952}"/>
              </a:ext>
            </a:extLst>
          </p:cNvPr>
          <p:cNvSpPr>
            <a:spLocks noChangeArrowheads="1"/>
          </p:cNvSpPr>
          <p:nvPr/>
        </p:nvSpPr>
        <p:spPr bwMode="auto">
          <a:xfrm>
            <a:off x="515938" y="5951538"/>
            <a:ext cx="43957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762000" indent="-7620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b="0">
                <a:solidFill>
                  <a:schemeClr val="hlink"/>
                </a:solidFill>
                <a:ea typeface="微软雅黑" panose="020B0503020204020204" pitchFamily="34" charset="-122"/>
                <a:sym typeface="+mn-lt"/>
              </a:rPr>
              <a:t>解决方案：</a:t>
            </a:r>
            <a:r>
              <a:rPr lang="zh-CN" altLang="en-US" b="0">
                <a:solidFill>
                  <a:srgbClr val="FF3300"/>
                </a:solidFill>
                <a:ea typeface="微软雅黑" panose="020B0503020204020204" pitchFamily="34" charset="-122"/>
                <a:sym typeface="+mn-lt"/>
              </a:rPr>
              <a:t>二次探测法</a:t>
            </a:r>
            <a:endParaRPr lang="zh-CN" altLang="en-US" b="0">
              <a:ea typeface="微软雅黑" panose="020B0503020204020204" pitchFamily="34" charset="-122"/>
              <a:sym typeface="+mn-lt"/>
            </a:endParaRPr>
          </a:p>
        </p:txBody>
      </p:sp>
      <p:sp>
        <p:nvSpPr>
          <p:cNvPr id="985099" name="AutoShape 11">
            <a:hlinkClick r:id="rId2" action="ppaction://hlinksldjump" highlightClick="1"/>
            <a:extLst>
              <a:ext uri="{FF2B5EF4-FFF2-40B4-BE49-F238E27FC236}">
                <a16:creationId xmlns:a16="http://schemas.microsoft.com/office/drawing/2014/main" id="{E780D83F-A713-48ED-ADFA-F7B883ACA69B}"/>
              </a:ext>
            </a:extLst>
          </p:cNvPr>
          <p:cNvSpPr>
            <a:spLocks noChangeArrowheads="1"/>
          </p:cNvSpPr>
          <p:nvPr/>
        </p:nvSpPr>
        <p:spPr bwMode="auto">
          <a:xfrm flipH="1">
            <a:off x="8267700" y="6096000"/>
            <a:ext cx="533400" cy="457200"/>
          </a:xfrm>
          <a:prstGeom prst="actionButtonForwardNext">
            <a:avLst/>
          </a:prstGeom>
          <a:solidFill>
            <a:schemeClr val="accent1">
              <a:lumMod val="60000"/>
              <a:lumOff val="40000"/>
            </a:schemeClr>
          </a:solidFill>
          <a:ln w="9525">
            <a:solidFill>
              <a:srgbClr val="3366FF"/>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 name="Rectangle 5">
            <a:extLst>
              <a:ext uri="{FF2B5EF4-FFF2-40B4-BE49-F238E27FC236}">
                <a16:creationId xmlns:a16="http://schemas.microsoft.com/office/drawing/2014/main" id="{0A56BECB-B5B2-4115-B14A-DD2FF5FA1455}"/>
              </a:ext>
            </a:extLst>
          </p:cNvPr>
          <p:cNvSpPr>
            <a:spLocks noChangeArrowheads="1"/>
          </p:cNvSpPr>
          <p:nvPr/>
        </p:nvSpPr>
        <p:spPr bwMode="auto">
          <a:xfrm>
            <a:off x="468313" y="3597275"/>
            <a:ext cx="330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只要哈希表未被填满，保证能找到一个空地址单元存放有冲突的元素。</a:t>
            </a:r>
          </a:p>
        </p:txBody>
      </p:sp>
      <p:sp>
        <p:nvSpPr>
          <p:cNvPr id="10" name="Rectangle 6">
            <a:extLst>
              <a:ext uri="{FF2B5EF4-FFF2-40B4-BE49-F238E27FC236}">
                <a16:creationId xmlns:a16="http://schemas.microsoft.com/office/drawing/2014/main" id="{D46FDF8C-3274-4126-BE34-78ACAEB9EE47}"/>
              </a:ext>
            </a:extLst>
          </p:cNvPr>
          <p:cNvSpPr>
            <a:spLocks noChangeArrowheads="1"/>
          </p:cNvSpPr>
          <p:nvPr/>
        </p:nvSpPr>
        <p:spPr bwMode="auto">
          <a:xfrm>
            <a:off x="4416425" y="3625850"/>
            <a:ext cx="4117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000" b="0">
                <a:ea typeface="微软雅黑" panose="020B0503020204020204" pitchFamily="34" charset="-122"/>
                <a:sym typeface="+mn-lt"/>
              </a:rPr>
              <a:t>可能使第</a:t>
            </a:r>
            <a:r>
              <a:rPr lang="en-US" altLang="zh-CN" sz="2000" b="0">
                <a:ea typeface="微软雅黑" panose="020B0503020204020204" pitchFamily="34" charset="-122"/>
                <a:sym typeface="+mn-lt"/>
              </a:rPr>
              <a:t>i</a:t>
            </a:r>
            <a:r>
              <a:rPr lang="zh-CN" altLang="en-US" sz="2000" b="0">
                <a:ea typeface="微软雅黑" panose="020B0503020204020204" pitchFamily="34" charset="-122"/>
                <a:sym typeface="+mn-lt"/>
              </a:rPr>
              <a:t>个哈希地址的同义词存入第</a:t>
            </a:r>
            <a:r>
              <a:rPr lang="en-US" altLang="zh-CN" sz="2000" b="0">
                <a:ea typeface="微软雅黑" panose="020B0503020204020204" pitchFamily="34" charset="-122"/>
                <a:sym typeface="+mn-lt"/>
              </a:rPr>
              <a:t>i+1</a:t>
            </a:r>
            <a:r>
              <a:rPr lang="zh-CN" altLang="en-US" sz="2000" b="0">
                <a:ea typeface="微软雅黑" panose="020B0503020204020204" pitchFamily="34" charset="-122"/>
                <a:sym typeface="+mn-lt"/>
              </a:rPr>
              <a:t>个地址，这样本应存入第</a:t>
            </a:r>
            <a:r>
              <a:rPr lang="en-US" altLang="zh-CN" sz="2000" b="0">
                <a:ea typeface="微软雅黑" panose="020B0503020204020204" pitchFamily="34" charset="-122"/>
                <a:sym typeface="+mn-lt"/>
              </a:rPr>
              <a:t>i+1</a:t>
            </a:r>
            <a:r>
              <a:rPr lang="zh-CN" altLang="en-US" sz="2000" b="0">
                <a:ea typeface="微软雅黑" panose="020B0503020204020204" pitchFamily="34" charset="-122"/>
                <a:sym typeface="+mn-lt"/>
              </a:rPr>
              <a:t>个哈希地址的元素变成了第</a:t>
            </a:r>
            <a:r>
              <a:rPr lang="en-US" altLang="zh-CN" sz="2000" b="0">
                <a:ea typeface="微软雅黑" panose="020B0503020204020204" pitchFamily="34" charset="-122"/>
                <a:sym typeface="+mn-lt"/>
              </a:rPr>
              <a:t>i+2</a:t>
            </a:r>
            <a:r>
              <a:rPr lang="zh-CN" altLang="en-US" sz="2000" b="0">
                <a:ea typeface="微软雅黑" panose="020B0503020204020204" pitchFamily="34" charset="-122"/>
                <a:sym typeface="+mn-lt"/>
              </a:rPr>
              <a:t>个哈希地址的同义词，</a:t>
            </a:r>
            <a:r>
              <a:rPr lang="en-US" altLang="zh-CN" sz="2000" b="0">
                <a:ea typeface="微软雅黑" panose="020B0503020204020204" pitchFamily="34" charset="-122"/>
                <a:sym typeface="+mn-lt"/>
              </a:rPr>
              <a:t>……</a:t>
            </a:r>
            <a:r>
              <a:rPr lang="zh-CN" altLang="en-US" sz="2000" b="0">
                <a:ea typeface="微软雅黑" panose="020B0503020204020204" pitchFamily="34" charset="-122"/>
                <a:sym typeface="+mn-lt"/>
              </a:rPr>
              <a:t>，产生“聚集”现象，降低查找效率。</a:t>
            </a:r>
          </a:p>
        </p:txBody>
      </p:sp>
      <p:grpSp>
        <p:nvGrpSpPr>
          <p:cNvPr id="11" name="组合 10">
            <a:extLst>
              <a:ext uri="{FF2B5EF4-FFF2-40B4-BE49-F238E27FC236}">
                <a16:creationId xmlns:a16="http://schemas.microsoft.com/office/drawing/2014/main" id="{848B6512-0B3C-A041-B763-2CC761007FF5}"/>
              </a:ext>
            </a:extLst>
          </p:cNvPr>
          <p:cNvGrpSpPr>
            <a:grpSpLocks/>
          </p:cNvGrpSpPr>
          <p:nvPr/>
        </p:nvGrpSpPr>
        <p:grpSpPr bwMode="auto">
          <a:xfrm>
            <a:off x="4911725" y="1228725"/>
            <a:ext cx="2711450" cy="2270125"/>
            <a:chOff x="4561682" y="2200808"/>
            <a:chExt cx="3219450" cy="2697163"/>
          </a:xfrm>
        </p:grpSpPr>
        <p:sp>
          <p:nvSpPr>
            <p:cNvPr id="12" name="i$liḋe-Oval 12">
              <a:extLst>
                <a:ext uri="{FF2B5EF4-FFF2-40B4-BE49-F238E27FC236}">
                  <a16:creationId xmlns:a16="http://schemas.microsoft.com/office/drawing/2014/main" id="{72A8F28B-FAD6-4E21-8647-2E27EDEAE625}"/>
                </a:ext>
              </a:extLst>
            </p:cNvPr>
            <p:cNvSpPr>
              <a:spLocks/>
            </p:cNvSpPr>
            <p:nvPr/>
          </p:nvSpPr>
          <p:spPr bwMode="auto">
            <a:xfrm>
              <a:off x="4997100" y="2200808"/>
              <a:ext cx="2284528" cy="2284102"/>
            </a:xfrm>
            <a:prstGeom prst="ellipse">
              <a:avLst/>
            </a:prstGeom>
            <a:solidFill>
              <a:schemeClr val="accent1"/>
            </a:solidFill>
            <a:ln w="50800">
              <a:solidFill>
                <a:schemeClr val="tx1">
                  <a:alpha val="0"/>
                </a:schemeClr>
              </a:solidFill>
              <a:miter lim="800000"/>
              <a:headEnd/>
              <a:tailEnd/>
            </a:ln>
          </p:spPr>
          <p:txBody>
            <a:bodyPr wrap="none" lIns="0" tIns="0" rIns="0" bIns="0"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r>
                <a:rPr lang="zh-CN" altLang="en-US" sz="2800" dirty="0">
                  <a:solidFill>
                    <a:schemeClr val="bg1"/>
                  </a:solidFill>
                  <a:latin typeface="+mn-lt"/>
                  <a:ea typeface="+mn-ea"/>
                  <a:cs typeface="+mn-ea"/>
                  <a:sym typeface="+mn-lt"/>
                </a:rPr>
                <a:t>缺点：</a:t>
              </a:r>
            </a:p>
          </p:txBody>
        </p:sp>
        <p:sp>
          <p:nvSpPr>
            <p:cNvPr id="13" name="i$liḋe-Oval 14">
              <a:extLst>
                <a:ext uri="{FF2B5EF4-FFF2-40B4-BE49-F238E27FC236}">
                  <a16:creationId xmlns:a16="http://schemas.microsoft.com/office/drawing/2014/main" id="{F4E95E43-5D1A-4F7E-ABB9-2CD6ADB3368A}"/>
                </a:ext>
              </a:extLst>
            </p:cNvPr>
            <p:cNvSpPr>
              <a:spLocks/>
            </p:cNvSpPr>
            <p:nvPr/>
          </p:nvSpPr>
          <p:spPr bwMode="auto">
            <a:xfrm>
              <a:off x="4561682" y="3047680"/>
              <a:ext cx="326092" cy="326300"/>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4" name="i$liḋe-Oval 15">
              <a:extLst>
                <a:ext uri="{FF2B5EF4-FFF2-40B4-BE49-F238E27FC236}">
                  <a16:creationId xmlns:a16="http://schemas.microsoft.com/office/drawing/2014/main" id="{ED5384DD-06D6-4D35-9D31-AFE424B431CB}"/>
                </a:ext>
              </a:extLst>
            </p:cNvPr>
            <p:cNvSpPr>
              <a:spLocks/>
            </p:cNvSpPr>
            <p:nvPr/>
          </p:nvSpPr>
          <p:spPr bwMode="auto">
            <a:xfrm>
              <a:off x="5877359" y="4354766"/>
              <a:ext cx="544744" cy="543205"/>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5" name="i$liḋe-Oval 16">
              <a:extLst>
                <a:ext uri="{FF2B5EF4-FFF2-40B4-BE49-F238E27FC236}">
                  <a16:creationId xmlns:a16="http://schemas.microsoft.com/office/drawing/2014/main" id="{AAEA1480-A4E0-4AE4-A23E-69135DD17E0A}"/>
                </a:ext>
              </a:extLst>
            </p:cNvPr>
            <p:cNvSpPr>
              <a:spLocks/>
            </p:cNvSpPr>
            <p:nvPr/>
          </p:nvSpPr>
          <p:spPr bwMode="auto">
            <a:xfrm>
              <a:off x="6857519" y="2221556"/>
              <a:ext cx="173413" cy="175409"/>
            </a:xfrm>
            <a:prstGeom prst="ellipse">
              <a:avLst/>
            </a:prstGeom>
            <a:solidFill>
              <a:schemeClr val="accent1">
                <a:lumMod val="40000"/>
                <a:lumOff val="60000"/>
                <a:alpha val="20000"/>
              </a:schemeClr>
            </a:solidFill>
            <a:ln w="50800">
              <a:no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6" name="i$liḋe-Oval 17">
              <a:extLst>
                <a:ext uri="{FF2B5EF4-FFF2-40B4-BE49-F238E27FC236}">
                  <a16:creationId xmlns:a16="http://schemas.microsoft.com/office/drawing/2014/main" id="{0907EEEC-EAF9-4800-BEF0-5694D16A1751}"/>
                </a:ext>
              </a:extLst>
            </p:cNvPr>
            <p:cNvSpPr>
              <a:spLocks/>
            </p:cNvSpPr>
            <p:nvPr/>
          </p:nvSpPr>
          <p:spPr bwMode="auto">
            <a:xfrm>
              <a:off x="7117639" y="3907754"/>
              <a:ext cx="403374" cy="40363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7" name="i$liḋe-Oval 18">
              <a:extLst>
                <a:ext uri="{FF2B5EF4-FFF2-40B4-BE49-F238E27FC236}">
                  <a16:creationId xmlns:a16="http://schemas.microsoft.com/office/drawing/2014/main" id="{A1F76339-4E47-4C6F-B1A1-FDD9F80C7A6D}"/>
                </a:ext>
              </a:extLst>
            </p:cNvPr>
            <p:cNvSpPr>
              <a:spLocks/>
            </p:cNvSpPr>
            <p:nvPr/>
          </p:nvSpPr>
          <p:spPr bwMode="auto">
            <a:xfrm>
              <a:off x="7292937" y="2940170"/>
              <a:ext cx="488195" cy="488508"/>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grpSp>
        <p:nvGrpSpPr>
          <p:cNvPr id="18" name="组合 17">
            <a:extLst>
              <a:ext uri="{FF2B5EF4-FFF2-40B4-BE49-F238E27FC236}">
                <a16:creationId xmlns:a16="http://schemas.microsoft.com/office/drawing/2014/main" id="{05BE7890-4BAD-4440-9B38-7DA01161445E}"/>
              </a:ext>
            </a:extLst>
          </p:cNvPr>
          <p:cNvGrpSpPr>
            <a:grpSpLocks/>
          </p:cNvGrpSpPr>
          <p:nvPr/>
        </p:nvGrpSpPr>
        <p:grpSpPr bwMode="auto">
          <a:xfrm>
            <a:off x="627063" y="1063625"/>
            <a:ext cx="3000375" cy="2557463"/>
            <a:chOff x="755650" y="1929345"/>
            <a:chExt cx="3562350" cy="3037682"/>
          </a:xfrm>
        </p:grpSpPr>
        <p:sp>
          <p:nvSpPr>
            <p:cNvPr id="19" name="i$liḋe-Oval 4">
              <a:extLst>
                <a:ext uri="{FF2B5EF4-FFF2-40B4-BE49-F238E27FC236}">
                  <a16:creationId xmlns:a16="http://schemas.microsoft.com/office/drawing/2014/main" id="{85A6EC42-6D16-471A-B5CB-8B0BCDC33F61}"/>
                </a:ext>
              </a:extLst>
            </p:cNvPr>
            <p:cNvSpPr>
              <a:spLocks/>
            </p:cNvSpPr>
            <p:nvPr/>
          </p:nvSpPr>
          <p:spPr bwMode="auto">
            <a:xfrm>
              <a:off x="1560477" y="2263095"/>
              <a:ext cx="2222228" cy="2223107"/>
            </a:xfrm>
            <a:prstGeom prst="ellipse">
              <a:avLst/>
            </a:prstGeom>
            <a:solidFill>
              <a:schemeClr val="tx1">
                <a:lumMod val="65000"/>
                <a:lumOff val="35000"/>
              </a:schemeClr>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20000"/>
                </a:spcBef>
                <a:buFont typeface="Arial" panose="020B0604020202020204" pitchFamily="34" charset="0"/>
                <a:buNone/>
              </a:pPr>
              <a:r>
                <a:rPr lang="zh-CN" altLang="en-US">
                  <a:solidFill>
                    <a:schemeClr val="bg1"/>
                  </a:solidFill>
                  <a:ea typeface="微软雅黑" panose="020B0503020204020204" pitchFamily="34" charset="-122"/>
                  <a:sym typeface="+mn-lt"/>
                </a:rPr>
                <a:t>优点：</a:t>
              </a:r>
              <a:endParaRPr lang="en-US" altLang="zh-CN">
                <a:solidFill>
                  <a:schemeClr val="bg1"/>
                </a:solidFill>
                <a:ea typeface="微软雅黑" panose="020B0503020204020204" pitchFamily="34" charset="-122"/>
                <a:sym typeface="+mn-lt"/>
              </a:endParaRPr>
            </a:p>
          </p:txBody>
        </p:sp>
        <p:sp>
          <p:nvSpPr>
            <p:cNvPr id="20" name="i$liḋe-Oval 6">
              <a:extLst>
                <a:ext uri="{FF2B5EF4-FFF2-40B4-BE49-F238E27FC236}">
                  <a16:creationId xmlns:a16="http://schemas.microsoft.com/office/drawing/2014/main" id="{E8AFD282-4DAA-465A-94A1-64C846AEBE20}"/>
                </a:ext>
              </a:extLst>
            </p:cNvPr>
            <p:cNvSpPr>
              <a:spLocks/>
            </p:cNvSpPr>
            <p:nvPr/>
          </p:nvSpPr>
          <p:spPr bwMode="auto">
            <a:xfrm>
              <a:off x="3967420" y="3601862"/>
              <a:ext cx="350580"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1" name="i$liḋe-Oval 7">
              <a:extLst>
                <a:ext uri="{FF2B5EF4-FFF2-40B4-BE49-F238E27FC236}">
                  <a16:creationId xmlns:a16="http://schemas.microsoft.com/office/drawing/2014/main" id="{79790005-7643-43B8-B52C-2B6E1A8970FF}"/>
                </a:ext>
              </a:extLst>
            </p:cNvPr>
            <p:cNvSpPr>
              <a:spLocks/>
            </p:cNvSpPr>
            <p:nvPr/>
          </p:nvSpPr>
          <p:spPr bwMode="auto">
            <a:xfrm>
              <a:off x="1524665" y="3835675"/>
              <a:ext cx="348695"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2" name="i$liḋe-Oval 8">
              <a:extLst>
                <a:ext uri="{FF2B5EF4-FFF2-40B4-BE49-F238E27FC236}">
                  <a16:creationId xmlns:a16="http://schemas.microsoft.com/office/drawing/2014/main" id="{49DAFFA0-C8F9-4C1D-9F3A-E1605226BD0B}"/>
                </a:ext>
              </a:extLst>
            </p:cNvPr>
            <p:cNvSpPr>
              <a:spLocks/>
            </p:cNvSpPr>
            <p:nvPr/>
          </p:nvSpPr>
          <p:spPr bwMode="auto">
            <a:xfrm>
              <a:off x="2010954" y="4363639"/>
              <a:ext cx="603149" cy="60338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3" name="i$liḋe-Oval 9">
              <a:extLst>
                <a:ext uri="{FF2B5EF4-FFF2-40B4-BE49-F238E27FC236}">
                  <a16:creationId xmlns:a16="http://schemas.microsoft.com/office/drawing/2014/main" id="{BFF83807-9DE4-4DF5-B225-D1975775566A}"/>
                </a:ext>
              </a:extLst>
            </p:cNvPr>
            <p:cNvSpPr>
              <a:spLocks/>
            </p:cNvSpPr>
            <p:nvPr/>
          </p:nvSpPr>
          <p:spPr bwMode="auto">
            <a:xfrm>
              <a:off x="2485934" y="1929345"/>
              <a:ext cx="201677" cy="20175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4" name="i$liḋe-Oval 10">
              <a:extLst>
                <a:ext uri="{FF2B5EF4-FFF2-40B4-BE49-F238E27FC236}">
                  <a16:creationId xmlns:a16="http://schemas.microsoft.com/office/drawing/2014/main" id="{B070FD52-AB1B-4BC0-B8E8-72256B57E013}"/>
                </a:ext>
              </a:extLst>
            </p:cNvPr>
            <p:cNvSpPr>
              <a:spLocks/>
            </p:cNvSpPr>
            <p:nvPr/>
          </p:nvSpPr>
          <p:spPr bwMode="auto">
            <a:xfrm>
              <a:off x="755650" y="3109723"/>
              <a:ext cx="433513" cy="435571"/>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98509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5237"/>
                                        </p:tgtEl>
                                        <p:attrNameLst>
                                          <p:attrName>style.visibility</p:attrName>
                                        </p:attrNameLst>
                                      </p:cBhvr>
                                      <p:to>
                                        <p:strVal val="visible"/>
                                      </p:to>
                                    </p:set>
                                    <p:anim calcmode="lin" valueType="num">
                                      <p:cBhvr additive="base">
                                        <p:cTn id="30" dur="500" fill="hold"/>
                                        <p:tgtEl>
                                          <p:spTgt spid="95237"/>
                                        </p:tgtEl>
                                        <p:attrNameLst>
                                          <p:attrName>ppt_x</p:attrName>
                                        </p:attrNameLst>
                                      </p:cBhvr>
                                      <p:tavLst>
                                        <p:tav tm="0">
                                          <p:val>
                                            <p:strVal val="#ppt_x"/>
                                          </p:val>
                                        </p:tav>
                                        <p:tav tm="100000">
                                          <p:val>
                                            <p:strVal val="#ppt_x"/>
                                          </p:val>
                                        </p:tav>
                                      </p:tavLst>
                                    </p:anim>
                                    <p:anim calcmode="lin" valueType="num">
                                      <p:cBhvr additive="base">
                                        <p:cTn id="31"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85099" grpId="0" animBg="1"/>
      <p:bldP spid="9" grpId="0"/>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C3327BC-560E-48D9-A57C-DA4D39FA7862}"/>
              </a:ext>
            </a:extLst>
          </p:cNvPr>
          <p:cNvSpPr>
            <a:spLocks noChangeArrowheads="1"/>
          </p:cNvSpPr>
          <p:nvPr/>
        </p:nvSpPr>
        <p:spPr bwMode="auto">
          <a:xfrm>
            <a:off x="827088" y="212725"/>
            <a:ext cx="40274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二次探测法</a:t>
            </a:r>
          </a:p>
        </p:txBody>
      </p:sp>
      <p:sp>
        <p:nvSpPr>
          <p:cNvPr id="96259" name="Rectangle 8">
            <a:extLst>
              <a:ext uri="{FF2B5EF4-FFF2-40B4-BE49-F238E27FC236}">
                <a16:creationId xmlns:a16="http://schemas.microsoft.com/office/drawing/2014/main" id="{D1721729-EE7F-435E-B348-97EB0173E6D4}"/>
              </a:ext>
            </a:extLst>
          </p:cNvPr>
          <p:cNvSpPr>
            <a:spLocks noChangeArrowheads="1"/>
          </p:cNvSpPr>
          <p:nvPr/>
        </p:nvSpPr>
        <p:spPr bwMode="auto">
          <a:xfrm>
            <a:off x="320675" y="955675"/>
            <a:ext cx="8497888" cy="973138"/>
          </a:xfrm>
          <a:prstGeom prst="rect">
            <a:avLst/>
          </a:prstGeom>
          <a:noFill/>
          <a:ln w="57150">
            <a:noFill/>
            <a:miter lim="800000"/>
            <a:headEnd/>
            <a:tailEnd/>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关键码集为 </a:t>
            </a:r>
            <a:r>
              <a:rPr lang="en-US" altLang="zh-CN" sz="2400" b="0">
                <a:ea typeface="微软雅黑" panose="020B0503020204020204" pitchFamily="34" charset="-122"/>
                <a:sym typeface="+mn-lt"/>
              </a:rPr>
              <a:t>{47</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7</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29</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11</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16</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92</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22</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8</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3}</a:t>
            </a:r>
            <a:r>
              <a:rPr lang="zh-CN" altLang="en-US" sz="2400" b="0">
                <a:ea typeface="微软雅黑" panose="020B0503020204020204" pitchFamily="34" charset="-122"/>
                <a:sym typeface="+mn-lt"/>
              </a:rPr>
              <a:t>，</a:t>
            </a:r>
          </a:p>
          <a:p>
            <a:pPr algn="just" eaLnBrk="1" hangingPunct="1">
              <a:lnSpc>
                <a:spcPct val="125000"/>
              </a:lnSpc>
              <a:buFont typeface="Arial" panose="020B0604020202020204" pitchFamily="34" charset="0"/>
              <a:buNone/>
            </a:pPr>
            <a:r>
              <a:rPr lang="zh-CN" altLang="en-US" sz="2400" b="0">
                <a:solidFill>
                  <a:srgbClr val="FF0000"/>
                </a:solidFill>
                <a:ea typeface="微软雅黑" panose="020B0503020204020204" pitchFamily="34" charset="-122"/>
                <a:sym typeface="+mn-lt"/>
              </a:rPr>
              <a:t>设：    </a:t>
            </a:r>
            <a:r>
              <a:rPr lang="zh-CN" altLang="en-US" sz="2400" b="0">
                <a:ea typeface="微软雅黑" panose="020B0503020204020204" pitchFamily="34" charset="-122"/>
                <a:sym typeface="+mn-lt"/>
              </a:rPr>
              <a:t>哈希函数为</a:t>
            </a:r>
            <a:r>
              <a:rPr lang="en-US" altLang="zh-CN" sz="2400" b="0">
                <a:ea typeface="微软雅黑" panose="020B0503020204020204" pitchFamily="34" charset="-122"/>
                <a:sym typeface="+mn-lt"/>
              </a:rPr>
              <a:t>Hash(key)=key mod 11    </a:t>
            </a:r>
          </a:p>
        </p:txBody>
      </p:sp>
      <p:sp>
        <p:nvSpPr>
          <p:cNvPr id="961545" name="Text Box 9">
            <a:extLst>
              <a:ext uri="{FF2B5EF4-FFF2-40B4-BE49-F238E27FC236}">
                <a16:creationId xmlns:a16="http://schemas.microsoft.com/office/drawing/2014/main" id="{7A5AB89D-145D-4B1C-80DF-B2EDD6A4CC3B}"/>
              </a:ext>
            </a:extLst>
          </p:cNvPr>
          <p:cNvSpPr txBox="1">
            <a:spLocks noChangeArrowheads="1"/>
          </p:cNvSpPr>
          <p:nvPr/>
        </p:nvSpPr>
        <p:spPr bwMode="auto">
          <a:xfrm>
            <a:off x="357188" y="2078038"/>
            <a:ext cx="8535987" cy="1384300"/>
          </a:xfrm>
          <a:prstGeom prst="rect">
            <a:avLst/>
          </a:prstGeom>
          <a:solidFill>
            <a:schemeClr val="accent1">
              <a:lumMod val="60000"/>
              <a:lumOff val="40000"/>
            </a:schemeClr>
          </a:solid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0000"/>
              </a:lnSpc>
            </a:pPr>
            <a:r>
              <a:rPr kumimoji="1" lang="en-US" altLang="zh-CN" sz="2400" b="0">
                <a:ea typeface="微软雅黑" panose="020B0503020204020204" pitchFamily="34" charset="-122"/>
                <a:sym typeface="+mn-lt"/>
              </a:rPr>
              <a:t>H</a:t>
            </a:r>
            <a:r>
              <a:rPr kumimoji="1" lang="en-US" altLang="zh-CN" sz="2400" b="0" baseline="-30000">
                <a:ea typeface="微软雅黑" panose="020B0503020204020204" pitchFamily="34" charset="-122"/>
                <a:sym typeface="+mn-lt"/>
              </a:rPr>
              <a:t>i</a:t>
            </a:r>
            <a:r>
              <a:rPr kumimoji="1" lang="en-US" altLang="zh-CN" sz="2400" b="0">
                <a:ea typeface="微软雅黑" panose="020B0503020204020204" pitchFamily="34" charset="-122"/>
                <a:sym typeface="+mn-lt"/>
              </a:rPr>
              <a:t>=(Hash(key)</a:t>
            </a:r>
            <a:r>
              <a:rPr kumimoji="1" lang="en-US" altLang="zh-CN" sz="2400" b="0">
                <a:solidFill>
                  <a:schemeClr val="tx2"/>
                </a:solidFill>
                <a:ea typeface="微软雅黑" panose="020B0503020204020204" pitchFamily="34" charset="-122"/>
                <a:sym typeface="+mn-lt"/>
              </a:rPr>
              <a:t>±</a:t>
            </a:r>
            <a:r>
              <a:rPr kumimoji="1" lang="en-US" altLang="zh-CN" sz="2400" b="0">
                <a:ea typeface="微软雅黑" panose="020B0503020204020204" pitchFamily="34" charset="-122"/>
                <a:sym typeface="+mn-lt"/>
              </a:rPr>
              <a:t>d</a:t>
            </a:r>
            <a:r>
              <a:rPr kumimoji="1" lang="en-US" altLang="zh-CN" sz="2400" b="0" baseline="-30000">
                <a:ea typeface="微软雅黑" panose="020B0503020204020204" pitchFamily="34" charset="-122"/>
                <a:sym typeface="+mn-lt"/>
              </a:rPr>
              <a:t>i</a:t>
            </a:r>
            <a:r>
              <a:rPr kumimoji="1" lang="en-US" altLang="zh-CN" sz="2400" b="0">
                <a:ea typeface="微软雅黑" panose="020B0503020204020204" pitchFamily="34" charset="-122"/>
                <a:sym typeface="+mn-lt"/>
              </a:rPr>
              <a:t>) mod m</a:t>
            </a:r>
          </a:p>
          <a:p>
            <a:pPr algn="just" eaLnBrk="1" hangingPunct="1">
              <a:lnSpc>
                <a:spcPct val="120000"/>
              </a:lnSpc>
            </a:pPr>
            <a:r>
              <a:rPr kumimoji="1" lang="zh-CN" altLang="en-US" sz="2400" b="0">
                <a:ea typeface="微软雅黑" panose="020B0503020204020204" pitchFamily="34" charset="-122"/>
                <a:sym typeface="+mn-lt"/>
              </a:rPr>
              <a:t>其中：</a:t>
            </a:r>
            <a:r>
              <a:rPr kumimoji="1" lang="en-US" altLang="zh-CN" sz="2400" b="0">
                <a:ea typeface="微软雅黑" panose="020B0503020204020204" pitchFamily="34" charset="-122"/>
                <a:sym typeface="+mn-lt"/>
              </a:rPr>
              <a:t>m</a:t>
            </a:r>
            <a:r>
              <a:rPr kumimoji="1" lang="zh-CN" altLang="en-US" sz="2400" b="0">
                <a:ea typeface="微软雅黑" panose="020B0503020204020204" pitchFamily="34" charset="-122"/>
                <a:sym typeface="+mn-lt"/>
              </a:rPr>
              <a:t>为哈希表长度，</a:t>
            </a:r>
            <a:r>
              <a:rPr kumimoji="1" lang="en-US" altLang="zh-CN" sz="2400" b="0">
                <a:ea typeface="微软雅黑" panose="020B0503020204020204" pitchFamily="34" charset="-122"/>
                <a:sym typeface="+mn-lt"/>
              </a:rPr>
              <a:t>m</a:t>
            </a:r>
            <a:r>
              <a:rPr kumimoji="1" lang="zh-CN" altLang="en-US" sz="2400" b="0">
                <a:ea typeface="微软雅黑" panose="020B0503020204020204" pitchFamily="34" charset="-122"/>
                <a:sym typeface="+mn-lt"/>
              </a:rPr>
              <a:t>要求是某个</a:t>
            </a:r>
            <a:r>
              <a:rPr kumimoji="1" lang="en-US" altLang="zh-CN" sz="2400" b="0">
                <a:solidFill>
                  <a:schemeClr val="tx2"/>
                </a:solidFill>
                <a:ea typeface="微软雅黑" panose="020B0503020204020204" pitchFamily="34" charset="-122"/>
                <a:sym typeface="+mn-lt"/>
              </a:rPr>
              <a:t>4k+3</a:t>
            </a:r>
            <a:r>
              <a:rPr kumimoji="1" lang="zh-CN" altLang="en-US" sz="2400" b="0">
                <a:solidFill>
                  <a:schemeClr val="tx2"/>
                </a:solidFill>
                <a:ea typeface="微软雅黑" panose="020B0503020204020204" pitchFamily="34" charset="-122"/>
                <a:sym typeface="+mn-lt"/>
              </a:rPr>
              <a:t>的质数</a:t>
            </a:r>
            <a:r>
              <a:rPr kumimoji="1" lang="zh-CN" altLang="en-US" sz="2400" b="0">
                <a:ea typeface="微软雅黑" panose="020B0503020204020204" pitchFamily="34" charset="-122"/>
                <a:sym typeface="+mn-lt"/>
              </a:rPr>
              <a:t>；</a:t>
            </a:r>
          </a:p>
          <a:p>
            <a:pPr algn="just">
              <a:lnSpc>
                <a:spcPct val="120000"/>
              </a:lnSpc>
            </a:pPr>
            <a:r>
              <a:rPr kumimoji="1" lang="zh-CN" altLang="en-US" sz="2400" b="0">
                <a:ea typeface="微软雅黑" panose="020B0503020204020204" pitchFamily="34" charset="-122"/>
                <a:sym typeface="+mn-lt"/>
              </a:rPr>
              <a:t>      </a:t>
            </a:r>
            <a:r>
              <a:rPr kumimoji="1" lang="en-US" altLang="zh-CN" sz="2400" b="0">
                <a:ea typeface="微软雅黑" panose="020B0503020204020204" pitchFamily="34" charset="-122"/>
                <a:sym typeface="+mn-lt"/>
              </a:rPr>
              <a:t>d</a:t>
            </a:r>
            <a:r>
              <a:rPr kumimoji="1" lang="en-US" altLang="zh-CN" sz="2400" b="0" baseline="-30000">
                <a:ea typeface="微软雅黑" panose="020B0503020204020204" pitchFamily="34" charset="-122"/>
                <a:sym typeface="+mn-lt"/>
              </a:rPr>
              <a:t>i</a:t>
            </a:r>
            <a:r>
              <a:rPr kumimoji="1" lang="zh-CN" altLang="en-US" sz="2400" b="0">
                <a:ea typeface="微软雅黑" panose="020B0503020204020204" pitchFamily="34" charset="-122"/>
                <a:sym typeface="+mn-lt"/>
              </a:rPr>
              <a:t>为增量序列 </a:t>
            </a:r>
            <a:r>
              <a:rPr kumimoji="1" lang="en-US" altLang="zh-CN" sz="2400" b="0">
                <a:solidFill>
                  <a:schemeClr val="tx2"/>
                </a:solidFill>
                <a:ea typeface="微软雅黑" panose="020B0503020204020204" pitchFamily="34" charset="-122"/>
                <a:sym typeface="+mn-lt"/>
              </a:rPr>
              <a:t>1</a:t>
            </a:r>
            <a:r>
              <a:rPr kumimoji="1" lang="en-US" altLang="zh-CN" sz="2400" b="0" baseline="30000">
                <a:solidFill>
                  <a:schemeClr val="tx2"/>
                </a:solidFill>
                <a:ea typeface="微软雅黑" panose="020B0503020204020204" pitchFamily="34" charset="-122"/>
                <a:sym typeface="+mn-lt"/>
              </a:rPr>
              <a:t>2</a:t>
            </a:r>
            <a:r>
              <a:rPr kumimoji="1" lang="zh-CN" altLang="en-US" sz="2400" b="0">
                <a:solidFill>
                  <a:schemeClr val="tx2"/>
                </a:solidFill>
                <a:ea typeface="微软雅黑" panose="020B0503020204020204" pitchFamily="34" charset="-122"/>
                <a:sym typeface="+mn-lt"/>
              </a:rPr>
              <a:t>，</a:t>
            </a:r>
            <a:r>
              <a:rPr kumimoji="1" lang="en-US" altLang="zh-CN" sz="2400" b="0">
                <a:solidFill>
                  <a:schemeClr val="tx2"/>
                </a:solidFill>
                <a:ea typeface="微软雅黑" panose="020B0503020204020204" pitchFamily="34" charset="-122"/>
                <a:sym typeface="+mn-lt"/>
              </a:rPr>
              <a:t>-1</a:t>
            </a:r>
            <a:r>
              <a:rPr kumimoji="1" lang="en-US" altLang="zh-CN" sz="2400" b="0" baseline="30000">
                <a:solidFill>
                  <a:schemeClr val="tx2"/>
                </a:solidFill>
                <a:ea typeface="微软雅黑" panose="020B0503020204020204" pitchFamily="34" charset="-122"/>
                <a:sym typeface="+mn-lt"/>
              </a:rPr>
              <a:t>2</a:t>
            </a:r>
            <a:r>
              <a:rPr kumimoji="1" lang="zh-CN" altLang="en-US" sz="2400" b="0">
                <a:solidFill>
                  <a:schemeClr val="tx2"/>
                </a:solidFill>
                <a:ea typeface="微软雅黑" panose="020B0503020204020204" pitchFamily="34" charset="-122"/>
                <a:sym typeface="+mn-lt"/>
              </a:rPr>
              <a:t>，</a:t>
            </a:r>
            <a:r>
              <a:rPr kumimoji="1" lang="en-US" altLang="zh-CN" sz="2400" b="0">
                <a:solidFill>
                  <a:schemeClr val="tx2"/>
                </a:solidFill>
                <a:ea typeface="微软雅黑" panose="020B0503020204020204" pitchFamily="34" charset="-122"/>
                <a:sym typeface="+mn-lt"/>
              </a:rPr>
              <a:t>2</a:t>
            </a:r>
            <a:r>
              <a:rPr kumimoji="1" lang="en-US" altLang="zh-CN" sz="2400" b="0" baseline="30000">
                <a:solidFill>
                  <a:schemeClr val="tx2"/>
                </a:solidFill>
                <a:ea typeface="微软雅黑" panose="020B0503020204020204" pitchFamily="34" charset="-122"/>
                <a:sym typeface="+mn-lt"/>
              </a:rPr>
              <a:t>2</a:t>
            </a:r>
            <a:r>
              <a:rPr kumimoji="1" lang="zh-CN" altLang="en-US" sz="2400" b="0">
                <a:solidFill>
                  <a:schemeClr val="tx2"/>
                </a:solidFill>
                <a:ea typeface="微软雅黑" panose="020B0503020204020204" pitchFamily="34" charset="-122"/>
                <a:sym typeface="+mn-lt"/>
              </a:rPr>
              <a:t>，</a:t>
            </a:r>
            <a:r>
              <a:rPr kumimoji="1" lang="en-US" altLang="zh-CN" sz="2400" b="0">
                <a:solidFill>
                  <a:schemeClr val="tx2"/>
                </a:solidFill>
                <a:ea typeface="微软雅黑" panose="020B0503020204020204" pitchFamily="34" charset="-122"/>
                <a:sym typeface="+mn-lt"/>
              </a:rPr>
              <a:t>-2</a:t>
            </a:r>
            <a:r>
              <a:rPr kumimoji="1" lang="en-US" altLang="zh-CN" sz="2400" b="0" baseline="30000">
                <a:solidFill>
                  <a:schemeClr val="tx2"/>
                </a:solidFill>
                <a:ea typeface="微软雅黑" panose="020B0503020204020204" pitchFamily="34" charset="-122"/>
                <a:sym typeface="+mn-lt"/>
              </a:rPr>
              <a:t>2</a:t>
            </a:r>
            <a:r>
              <a:rPr kumimoji="1" lang="zh-CN" altLang="en-US" sz="2400" b="0">
                <a:solidFill>
                  <a:schemeClr val="tx2"/>
                </a:solidFill>
                <a:ea typeface="微软雅黑" panose="020B0503020204020204" pitchFamily="34" charset="-122"/>
                <a:sym typeface="+mn-lt"/>
              </a:rPr>
              <a:t>，</a:t>
            </a:r>
            <a:r>
              <a:rPr kumimoji="1" lang="en-US" altLang="zh-CN" sz="2400" b="0">
                <a:solidFill>
                  <a:schemeClr val="tx2"/>
                </a:solidFill>
                <a:ea typeface="微软雅黑" panose="020B0503020204020204" pitchFamily="34" charset="-122"/>
                <a:sym typeface="+mn-lt"/>
              </a:rPr>
              <a:t>…</a:t>
            </a:r>
            <a:r>
              <a:rPr kumimoji="1" lang="zh-CN" altLang="en-US" sz="2400" b="0">
                <a:solidFill>
                  <a:schemeClr val="tx2"/>
                </a:solidFill>
                <a:ea typeface="微软雅黑" panose="020B0503020204020204" pitchFamily="34" charset="-122"/>
                <a:sym typeface="+mn-lt"/>
              </a:rPr>
              <a:t>，</a:t>
            </a:r>
            <a:r>
              <a:rPr kumimoji="1" lang="en-US" altLang="zh-CN" sz="2400" b="0">
                <a:solidFill>
                  <a:schemeClr val="tx2"/>
                </a:solidFill>
                <a:ea typeface="微软雅黑" panose="020B0503020204020204" pitchFamily="34" charset="-122"/>
                <a:sym typeface="+mn-lt"/>
              </a:rPr>
              <a:t>q</a:t>
            </a:r>
            <a:r>
              <a:rPr kumimoji="1" lang="en-US" altLang="zh-CN" sz="2400" b="0" baseline="30000">
                <a:solidFill>
                  <a:schemeClr val="tx2"/>
                </a:solidFill>
                <a:ea typeface="微软雅黑" panose="020B0503020204020204" pitchFamily="34" charset="-122"/>
                <a:sym typeface="+mn-lt"/>
              </a:rPr>
              <a:t>2</a:t>
            </a:r>
            <a:r>
              <a:rPr kumimoji="1" lang="en-US" altLang="zh-CN" sz="2400" b="0">
                <a:solidFill>
                  <a:schemeClr val="tx2"/>
                </a:solidFill>
                <a:ea typeface="微软雅黑" panose="020B0503020204020204" pitchFamily="34" charset="-122"/>
                <a:sym typeface="+mn-lt"/>
              </a:rPr>
              <a:t> </a:t>
            </a:r>
            <a:endParaRPr kumimoji="1" lang="en-US" altLang="zh-CN" sz="2400" b="0">
              <a:solidFill>
                <a:schemeClr val="tx2"/>
              </a:solidFill>
              <a:effectLst>
                <a:outerShdw blurRad="38100" dist="38100" dir="2700000" algn="tl">
                  <a:srgbClr val="FFFFFF"/>
                </a:outerShdw>
              </a:effectLst>
              <a:ea typeface="微软雅黑" panose="020B0503020204020204" pitchFamily="34" charset="-122"/>
              <a:sym typeface="+mn-lt"/>
            </a:endParaRPr>
          </a:p>
        </p:txBody>
      </p:sp>
      <p:grpSp>
        <p:nvGrpSpPr>
          <p:cNvPr id="2" name="Group 39">
            <a:extLst>
              <a:ext uri="{FF2B5EF4-FFF2-40B4-BE49-F238E27FC236}">
                <a16:creationId xmlns:a16="http://schemas.microsoft.com/office/drawing/2014/main" id="{6897D6DC-ACED-614E-95BB-A381278F11EA}"/>
              </a:ext>
            </a:extLst>
          </p:cNvPr>
          <p:cNvGrpSpPr>
            <a:grpSpLocks/>
          </p:cNvGrpSpPr>
          <p:nvPr/>
        </p:nvGrpSpPr>
        <p:grpSpPr bwMode="auto">
          <a:xfrm>
            <a:off x="395288" y="3719513"/>
            <a:ext cx="5410200" cy="1265237"/>
            <a:chOff x="960" y="2429"/>
            <a:chExt cx="3408" cy="797"/>
          </a:xfrm>
        </p:grpSpPr>
        <p:sp>
          <p:nvSpPr>
            <p:cNvPr id="96262" name="Rectangle 10">
              <a:extLst>
                <a:ext uri="{FF2B5EF4-FFF2-40B4-BE49-F238E27FC236}">
                  <a16:creationId xmlns:a16="http://schemas.microsoft.com/office/drawing/2014/main" id="{B861C9F3-2735-45E7-8938-5A2526220F83}"/>
                </a:ext>
              </a:extLst>
            </p:cNvPr>
            <p:cNvSpPr>
              <a:spLocks noChangeArrowheads="1"/>
            </p:cNvSpPr>
            <p:nvPr/>
          </p:nvSpPr>
          <p:spPr bwMode="auto">
            <a:xfrm>
              <a:off x="1008" y="2429"/>
              <a:ext cx="33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a:latin typeface="+mn-lt"/>
                  <a:ea typeface="+mn-ea"/>
                  <a:cs typeface="+mn-ea"/>
                  <a:sym typeface="+mn-lt"/>
                </a:rPr>
                <a:t>0    1    2    3     4    5    6    7     8    9   10</a:t>
              </a:r>
            </a:p>
          </p:txBody>
        </p:sp>
        <p:grpSp>
          <p:nvGrpSpPr>
            <p:cNvPr id="107528" name="Group 38">
              <a:extLst>
                <a:ext uri="{FF2B5EF4-FFF2-40B4-BE49-F238E27FC236}">
                  <a16:creationId xmlns:a16="http://schemas.microsoft.com/office/drawing/2014/main" id="{DC7F5F29-9FAD-DC4F-A79D-D8806B063E26}"/>
                </a:ext>
              </a:extLst>
            </p:cNvPr>
            <p:cNvGrpSpPr>
              <a:grpSpLocks/>
            </p:cNvGrpSpPr>
            <p:nvPr/>
          </p:nvGrpSpPr>
          <p:grpSpPr bwMode="auto">
            <a:xfrm>
              <a:off x="960" y="2717"/>
              <a:ext cx="3312" cy="320"/>
              <a:chOff x="960" y="2717"/>
              <a:chExt cx="3312" cy="320"/>
            </a:xfrm>
          </p:grpSpPr>
          <p:sp>
            <p:nvSpPr>
              <p:cNvPr id="96264" name="Rectangle 12">
                <a:extLst>
                  <a:ext uri="{FF2B5EF4-FFF2-40B4-BE49-F238E27FC236}">
                    <a16:creationId xmlns:a16="http://schemas.microsoft.com/office/drawing/2014/main" id="{21A0F90B-97EF-4CE7-8D87-5C5CB91C6A2D}"/>
                  </a:ext>
                </a:extLst>
              </p:cNvPr>
              <p:cNvSpPr>
                <a:spLocks noChangeArrowheads="1"/>
              </p:cNvSpPr>
              <p:nvPr/>
            </p:nvSpPr>
            <p:spPr bwMode="auto">
              <a:xfrm>
                <a:off x="3971"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b="0">
                  <a:latin typeface="+mn-lt"/>
                  <a:ea typeface="+mn-ea"/>
                  <a:cs typeface="+mn-ea"/>
                  <a:sym typeface="+mn-lt"/>
                </a:endParaRPr>
              </a:p>
            </p:txBody>
          </p:sp>
          <p:sp>
            <p:nvSpPr>
              <p:cNvPr id="96265" name="Rectangle 13">
                <a:extLst>
                  <a:ext uri="{FF2B5EF4-FFF2-40B4-BE49-F238E27FC236}">
                    <a16:creationId xmlns:a16="http://schemas.microsoft.com/office/drawing/2014/main" id="{DA31E2B0-E126-43FD-9583-76DB223D16AA}"/>
                  </a:ext>
                </a:extLst>
              </p:cNvPr>
              <p:cNvSpPr>
                <a:spLocks noChangeArrowheads="1"/>
              </p:cNvSpPr>
              <p:nvPr/>
            </p:nvSpPr>
            <p:spPr bwMode="auto">
              <a:xfrm>
                <a:off x="3670"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solidFill>
                      <a:schemeClr val="tx2"/>
                    </a:solidFill>
                    <a:latin typeface="+mn-lt"/>
                    <a:ea typeface="+mn-ea"/>
                    <a:cs typeface="+mn-ea"/>
                    <a:sym typeface="+mn-lt"/>
                  </a:rPr>
                  <a:t>8</a:t>
                </a:r>
              </a:p>
            </p:txBody>
          </p:sp>
          <p:sp>
            <p:nvSpPr>
              <p:cNvPr id="96266" name="Rectangle 14">
                <a:extLst>
                  <a:ext uri="{FF2B5EF4-FFF2-40B4-BE49-F238E27FC236}">
                    <a16:creationId xmlns:a16="http://schemas.microsoft.com/office/drawing/2014/main" id="{35E03384-B792-45FD-96F7-B38F7C7F3940}"/>
                  </a:ext>
                </a:extLst>
              </p:cNvPr>
              <p:cNvSpPr>
                <a:spLocks noChangeArrowheads="1"/>
              </p:cNvSpPr>
              <p:nvPr/>
            </p:nvSpPr>
            <p:spPr bwMode="auto">
              <a:xfrm>
                <a:off x="3369"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solidFill>
                      <a:schemeClr val="tx2"/>
                    </a:solidFill>
                    <a:latin typeface="+mn-lt"/>
                    <a:ea typeface="+mn-ea"/>
                    <a:cs typeface="+mn-ea"/>
                    <a:sym typeface="+mn-lt"/>
                  </a:rPr>
                  <a:t>29</a:t>
                </a:r>
              </a:p>
            </p:txBody>
          </p:sp>
          <p:sp>
            <p:nvSpPr>
              <p:cNvPr id="96267" name="Rectangle 15">
                <a:extLst>
                  <a:ext uri="{FF2B5EF4-FFF2-40B4-BE49-F238E27FC236}">
                    <a16:creationId xmlns:a16="http://schemas.microsoft.com/office/drawing/2014/main" id="{321D2406-F99F-4DBB-B879-CE62607A7901}"/>
                  </a:ext>
                </a:extLst>
              </p:cNvPr>
              <p:cNvSpPr>
                <a:spLocks noChangeArrowheads="1"/>
              </p:cNvSpPr>
              <p:nvPr/>
            </p:nvSpPr>
            <p:spPr bwMode="auto">
              <a:xfrm>
                <a:off x="3068"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latin typeface="+mn-lt"/>
                    <a:ea typeface="+mn-ea"/>
                    <a:cs typeface="+mn-ea"/>
                    <a:sym typeface="+mn-lt"/>
                  </a:rPr>
                  <a:t>7</a:t>
                </a:r>
              </a:p>
            </p:txBody>
          </p:sp>
          <p:sp>
            <p:nvSpPr>
              <p:cNvPr id="96268" name="Rectangle 16">
                <a:extLst>
                  <a:ext uri="{FF2B5EF4-FFF2-40B4-BE49-F238E27FC236}">
                    <a16:creationId xmlns:a16="http://schemas.microsoft.com/office/drawing/2014/main" id="{02511320-9384-4DDE-8F01-C965FC82C25C}"/>
                  </a:ext>
                </a:extLst>
              </p:cNvPr>
              <p:cNvSpPr>
                <a:spLocks noChangeArrowheads="1"/>
              </p:cNvSpPr>
              <p:nvPr/>
            </p:nvSpPr>
            <p:spPr bwMode="auto">
              <a:xfrm>
                <a:off x="2768" y="2717"/>
                <a:ext cx="30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endParaRPr lang="zh-CN" altLang="zh-CN" sz="2000" b="0">
                  <a:latin typeface="+mn-lt"/>
                  <a:ea typeface="+mn-ea"/>
                  <a:cs typeface="+mn-ea"/>
                  <a:sym typeface="+mn-lt"/>
                </a:endParaRPr>
              </a:p>
            </p:txBody>
          </p:sp>
          <p:sp>
            <p:nvSpPr>
              <p:cNvPr id="96269" name="Rectangle 17">
                <a:extLst>
                  <a:ext uri="{FF2B5EF4-FFF2-40B4-BE49-F238E27FC236}">
                    <a16:creationId xmlns:a16="http://schemas.microsoft.com/office/drawing/2014/main" id="{A6CC669A-73A9-43B3-9F09-3F1972CA282D}"/>
                  </a:ext>
                </a:extLst>
              </p:cNvPr>
              <p:cNvSpPr>
                <a:spLocks noChangeArrowheads="1"/>
              </p:cNvSpPr>
              <p:nvPr/>
            </p:nvSpPr>
            <p:spPr bwMode="auto">
              <a:xfrm>
                <a:off x="2464" y="2717"/>
                <a:ext cx="30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latin typeface="+mn-lt"/>
                    <a:ea typeface="+mn-ea"/>
                    <a:cs typeface="+mn-ea"/>
                    <a:sym typeface="+mn-lt"/>
                  </a:rPr>
                  <a:t>16</a:t>
                </a:r>
              </a:p>
            </p:txBody>
          </p:sp>
          <p:sp>
            <p:nvSpPr>
              <p:cNvPr id="96270" name="Rectangle 18">
                <a:extLst>
                  <a:ext uri="{FF2B5EF4-FFF2-40B4-BE49-F238E27FC236}">
                    <a16:creationId xmlns:a16="http://schemas.microsoft.com/office/drawing/2014/main" id="{C83187B3-F418-4835-9F6E-982E8647D0A7}"/>
                  </a:ext>
                </a:extLst>
              </p:cNvPr>
              <p:cNvSpPr>
                <a:spLocks noChangeArrowheads="1"/>
              </p:cNvSpPr>
              <p:nvPr/>
            </p:nvSpPr>
            <p:spPr bwMode="auto">
              <a:xfrm>
                <a:off x="2164" y="2717"/>
                <a:ext cx="30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latin typeface="+mn-lt"/>
                    <a:ea typeface="+mn-ea"/>
                    <a:cs typeface="+mn-ea"/>
                    <a:sym typeface="+mn-lt"/>
                  </a:rPr>
                  <a:t>92</a:t>
                </a:r>
              </a:p>
            </p:txBody>
          </p:sp>
          <p:sp>
            <p:nvSpPr>
              <p:cNvPr id="96271" name="Rectangle 19">
                <a:extLst>
                  <a:ext uri="{FF2B5EF4-FFF2-40B4-BE49-F238E27FC236}">
                    <a16:creationId xmlns:a16="http://schemas.microsoft.com/office/drawing/2014/main" id="{50DCCCEE-CA75-4287-A83D-789C322235F3}"/>
                  </a:ext>
                </a:extLst>
              </p:cNvPr>
              <p:cNvSpPr>
                <a:spLocks noChangeArrowheads="1"/>
              </p:cNvSpPr>
              <p:nvPr/>
            </p:nvSpPr>
            <p:spPr bwMode="auto">
              <a:xfrm>
                <a:off x="1882" y="2717"/>
                <a:ext cx="28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latin typeface="+mn-lt"/>
                    <a:ea typeface="+mn-ea"/>
                    <a:cs typeface="+mn-ea"/>
                    <a:sym typeface="+mn-lt"/>
                  </a:rPr>
                  <a:t>47</a:t>
                </a:r>
              </a:p>
            </p:txBody>
          </p:sp>
          <p:sp>
            <p:nvSpPr>
              <p:cNvPr id="96272" name="Rectangle 20">
                <a:extLst>
                  <a:ext uri="{FF2B5EF4-FFF2-40B4-BE49-F238E27FC236}">
                    <a16:creationId xmlns:a16="http://schemas.microsoft.com/office/drawing/2014/main" id="{A0A2E4B8-DAE4-4F00-875B-5150EFF803AE}"/>
                  </a:ext>
                </a:extLst>
              </p:cNvPr>
              <p:cNvSpPr>
                <a:spLocks noChangeArrowheads="1"/>
              </p:cNvSpPr>
              <p:nvPr/>
            </p:nvSpPr>
            <p:spPr bwMode="auto">
              <a:xfrm>
                <a:off x="1562" y="2717"/>
                <a:ext cx="3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b="0">
                    <a:solidFill>
                      <a:srgbClr val="FF3300"/>
                    </a:solidFill>
                    <a:latin typeface="+mn-lt"/>
                    <a:ea typeface="+mn-ea"/>
                    <a:cs typeface="+mn-ea"/>
                    <a:sym typeface="+mn-lt"/>
                  </a:rPr>
                  <a:t>3</a:t>
                </a:r>
              </a:p>
            </p:txBody>
          </p:sp>
          <p:sp>
            <p:nvSpPr>
              <p:cNvPr id="96273" name="Rectangle 21">
                <a:extLst>
                  <a:ext uri="{FF2B5EF4-FFF2-40B4-BE49-F238E27FC236}">
                    <a16:creationId xmlns:a16="http://schemas.microsoft.com/office/drawing/2014/main" id="{934DC07A-AB2D-4073-8C31-7D052C4A92DD}"/>
                  </a:ext>
                </a:extLst>
              </p:cNvPr>
              <p:cNvSpPr>
                <a:spLocks noChangeArrowheads="1"/>
              </p:cNvSpPr>
              <p:nvPr/>
            </p:nvSpPr>
            <p:spPr bwMode="auto">
              <a:xfrm>
                <a:off x="1261"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solidFill>
                      <a:schemeClr val="tx2"/>
                    </a:solidFill>
                    <a:latin typeface="+mn-lt"/>
                    <a:ea typeface="+mn-ea"/>
                    <a:cs typeface="+mn-ea"/>
                    <a:sym typeface="+mn-lt"/>
                  </a:rPr>
                  <a:t>22</a:t>
                </a:r>
              </a:p>
            </p:txBody>
          </p:sp>
          <p:sp>
            <p:nvSpPr>
              <p:cNvPr id="96274" name="Rectangle 22">
                <a:extLst>
                  <a:ext uri="{FF2B5EF4-FFF2-40B4-BE49-F238E27FC236}">
                    <a16:creationId xmlns:a16="http://schemas.microsoft.com/office/drawing/2014/main" id="{D2AA3ABD-40F3-4CA1-9DD1-0541F8F14276}"/>
                  </a:ext>
                </a:extLst>
              </p:cNvPr>
              <p:cNvSpPr>
                <a:spLocks noChangeArrowheads="1"/>
              </p:cNvSpPr>
              <p:nvPr/>
            </p:nvSpPr>
            <p:spPr bwMode="auto">
              <a:xfrm>
                <a:off x="960" y="2717"/>
                <a:ext cx="30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b="0">
                    <a:latin typeface="+mn-lt"/>
                    <a:ea typeface="+mn-ea"/>
                    <a:cs typeface="+mn-ea"/>
                    <a:sym typeface="+mn-lt"/>
                  </a:rPr>
                  <a:t>11</a:t>
                </a:r>
              </a:p>
            </p:txBody>
          </p:sp>
          <p:sp>
            <p:nvSpPr>
              <p:cNvPr id="96275" name="Line 23">
                <a:extLst>
                  <a:ext uri="{FF2B5EF4-FFF2-40B4-BE49-F238E27FC236}">
                    <a16:creationId xmlns:a16="http://schemas.microsoft.com/office/drawing/2014/main" id="{6524F067-BC82-4721-A5AE-75C37BECEAF5}"/>
                  </a:ext>
                </a:extLst>
              </p:cNvPr>
              <p:cNvSpPr>
                <a:spLocks noChangeShapeType="1"/>
              </p:cNvSpPr>
              <p:nvPr/>
            </p:nvSpPr>
            <p:spPr bwMode="auto">
              <a:xfrm>
                <a:off x="960" y="2717"/>
                <a:ext cx="3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76" name="Line 24">
                <a:extLst>
                  <a:ext uri="{FF2B5EF4-FFF2-40B4-BE49-F238E27FC236}">
                    <a16:creationId xmlns:a16="http://schemas.microsoft.com/office/drawing/2014/main" id="{F96E9C7F-2154-487D-9762-9EC776F91AEC}"/>
                  </a:ext>
                </a:extLst>
              </p:cNvPr>
              <p:cNvSpPr>
                <a:spLocks noChangeShapeType="1"/>
              </p:cNvSpPr>
              <p:nvPr/>
            </p:nvSpPr>
            <p:spPr bwMode="auto">
              <a:xfrm>
                <a:off x="960" y="3037"/>
                <a:ext cx="3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77" name="Line 25">
                <a:extLst>
                  <a:ext uri="{FF2B5EF4-FFF2-40B4-BE49-F238E27FC236}">
                    <a16:creationId xmlns:a16="http://schemas.microsoft.com/office/drawing/2014/main" id="{EA32B7B7-B40F-49E3-9641-30C645CA6583}"/>
                  </a:ext>
                </a:extLst>
              </p:cNvPr>
              <p:cNvSpPr>
                <a:spLocks noChangeShapeType="1"/>
              </p:cNvSpPr>
              <p:nvPr/>
            </p:nvSpPr>
            <p:spPr bwMode="auto">
              <a:xfrm>
                <a:off x="960" y="2717"/>
                <a:ext cx="0" cy="32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78" name="Line 26">
                <a:extLst>
                  <a:ext uri="{FF2B5EF4-FFF2-40B4-BE49-F238E27FC236}">
                    <a16:creationId xmlns:a16="http://schemas.microsoft.com/office/drawing/2014/main" id="{C32A2D23-19CE-4129-A2BF-9DBBFF7C01E8}"/>
                  </a:ext>
                </a:extLst>
              </p:cNvPr>
              <p:cNvSpPr>
                <a:spLocks noChangeShapeType="1"/>
              </p:cNvSpPr>
              <p:nvPr/>
            </p:nvSpPr>
            <p:spPr bwMode="auto">
              <a:xfrm>
                <a:off x="1261"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79" name="Line 27">
                <a:extLst>
                  <a:ext uri="{FF2B5EF4-FFF2-40B4-BE49-F238E27FC236}">
                    <a16:creationId xmlns:a16="http://schemas.microsoft.com/office/drawing/2014/main" id="{A9037761-2DF8-40DD-AFF3-57E1696F1517}"/>
                  </a:ext>
                </a:extLst>
              </p:cNvPr>
              <p:cNvSpPr>
                <a:spLocks noChangeShapeType="1"/>
              </p:cNvSpPr>
              <p:nvPr/>
            </p:nvSpPr>
            <p:spPr bwMode="auto">
              <a:xfrm>
                <a:off x="1562"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0" name="Line 28">
                <a:extLst>
                  <a:ext uri="{FF2B5EF4-FFF2-40B4-BE49-F238E27FC236}">
                    <a16:creationId xmlns:a16="http://schemas.microsoft.com/office/drawing/2014/main" id="{F1045EB8-1C62-4628-8F04-EEA05597EC89}"/>
                  </a:ext>
                </a:extLst>
              </p:cNvPr>
              <p:cNvSpPr>
                <a:spLocks noChangeShapeType="1"/>
              </p:cNvSpPr>
              <p:nvPr/>
            </p:nvSpPr>
            <p:spPr bwMode="auto">
              <a:xfrm>
                <a:off x="1882"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1" name="Line 29">
                <a:extLst>
                  <a:ext uri="{FF2B5EF4-FFF2-40B4-BE49-F238E27FC236}">
                    <a16:creationId xmlns:a16="http://schemas.microsoft.com/office/drawing/2014/main" id="{72C7046C-03CF-430D-A2D1-A373A40AC98A}"/>
                  </a:ext>
                </a:extLst>
              </p:cNvPr>
              <p:cNvSpPr>
                <a:spLocks noChangeShapeType="1"/>
              </p:cNvSpPr>
              <p:nvPr/>
            </p:nvSpPr>
            <p:spPr bwMode="auto">
              <a:xfrm>
                <a:off x="2164"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2" name="Line 30">
                <a:extLst>
                  <a:ext uri="{FF2B5EF4-FFF2-40B4-BE49-F238E27FC236}">
                    <a16:creationId xmlns:a16="http://schemas.microsoft.com/office/drawing/2014/main" id="{F1E7FF37-FEDC-4ECE-B214-0F7C1C43FD51}"/>
                  </a:ext>
                </a:extLst>
              </p:cNvPr>
              <p:cNvSpPr>
                <a:spLocks noChangeShapeType="1"/>
              </p:cNvSpPr>
              <p:nvPr/>
            </p:nvSpPr>
            <p:spPr bwMode="auto">
              <a:xfrm>
                <a:off x="2464"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3" name="Line 31">
                <a:extLst>
                  <a:ext uri="{FF2B5EF4-FFF2-40B4-BE49-F238E27FC236}">
                    <a16:creationId xmlns:a16="http://schemas.microsoft.com/office/drawing/2014/main" id="{A27A3FBF-7C43-4861-BB81-18F9B2265603}"/>
                  </a:ext>
                </a:extLst>
              </p:cNvPr>
              <p:cNvSpPr>
                <a:spLocks noChangeShapeType="1"/>
              </p:cNvSpPr>
              <p:nvPr/>
            </p:nvSpPr>
            <p:spPr bwMode="auto">
              <a:xfrm>
                <a:off x="2768"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4" name="Line 32">
                <a:extLst>
                  <a:ext uri="{FF2B5EF4-FFF2-40B4-BE49-F238E27FC236}">
                    <a16:creationId xmlns:a16="http://schemas.microsoft.com/office/drawing/2014/main" id="{40A889DC-A2C9-46A4-B81C-37DAB82A8F12}"/>
                  </a:ext>
                </a:extLst>
              </p:cNvPr>
              <p:cNvSpPr>
                <a:spLocks noChangeShapeType="1"/>
              </p:cNvSpPr>
              <p:nvPr/>
            </p:nvSpPr>
            <p:spPr bwMode="auto">
              <a:xfrm>
                <a:off x="3068"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5" name="Line 33">
                <a:extLst>
                  <a:ext uri="{FF2B5EF4-FFF2-40B4-BE49-F238E27FC236}">
                    <a16:creationId xmlns:a16="http://schemas.microsoft.com/office/drawing/2014/main" id="{18B66897-A7F9-4721-AF36-D5C1060FE55B}"/>
                  </a:ext>
                </a:extLst>
              </p:cNvPr>
              <p:cNvSpPr>
                <a:spLocks noChangeShapeType="1"/>
              </p:cNvSpPr>
              <p:nvPr/>
            </p:nvSpPr>
            <p:spPr bwMode="auto">
              <a:xfrm>
                <a:off x="3369"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6" name="Line 34">
                <a:extLst>
                  <a:ext uri="{FF2B5EF4-FFF2-40B4-BE49-F238E27FC236}">
                    <a16:creationId xmlns:a16="http://schemas.microsoft.com/office/drawing/2014/main" id="{95F03486-3780-4E19-B355-D97F7C11AEF1}"/>
                  </a:ext>
                </a:extLst>
              </p:cNvPr>
              <p:cNvSpPr>
                <a:spLocks noChangeShapeType="1"/>
              </p:cNvSpPr>
              <p:nvPr/>
            </p:nvSpPr>
            <p:spPr bwMode="auto">
              <a:xfrm>
                <a:off x="3670"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7" name="Line 35">
                <a:extLst>
                  <a:ext uri="{FF2B5EF4-FFF2-40B4-BE49-F238E27FC236}">
                    <a16:creationId xmlns:a16="http://schemas.microsoft.com/office/drawing/2014/main" id="{4D9E7133-1493-4757-8924-D17BDAA6BFA7}"/>
                  </a:ext>
                </a:extLst>
              </p:cNvPr>
              <p:cNvSpPr>
                <a:spLocks noChangeShapeType="1"/>
              </p:cNvSpPr>
              <p:nvPr/>
            </p:nvSpPr>
            <p:spPr bwMode="auto">
              <a:xfrm>
                <a:off x="3971" y="2717"/>
                <a:ext cx="0" cy="3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96288" name="Line 36">
                <a:extLst>
                  <a:ext uri="{FF2B5EF4-FFF2-40B4-BE49-F238E27FC236}">
                    <a16:creationId xmlns:a16="http://schemas.microsoft.com/office/drawing/2014/main" id="{C0D2605F-674E-4AF4-B176-25F111FE7F20}"/>
                  </a:ext>
                </a:extLst>
              </p:cNvPr>
              <p:cNvSpPr>
                <a:spLocks noChangeShapeType="1"/>
              </p:cNvSpPr>
              <p:nvPr/>
            </p:nvSpPr>
            <p:spPr bwMode="auto">
              <a:xfrm>
                <a:off x="4272" y="2717"/>
                <a:ext cx="0" cy="32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sp>
          <p:nvSpPr>
            <p:cNvPr id="96289" name="Rectangle 37">
              <a:extLst>
                <a:ext uri="{FF2B5EF4-FFF2-40B4-BE49-F238E27FC236}">
                  <a16:creationId xmlns:a16="http://schemas.microsoft.com/office/drawing/2014/main" id="{06C1C60B-FA15-47B7-A207-5FF748701006}"/>
                </a:ext>
              </a:extLst>
            </p:cNvPr>
            <p:cNvSpPr>
              <a:spLocks noChangeArrowheads="1"/>
            </p:cNvSpPr>
            <p:nvPr/>
          </p:nvSpPr>
          <p:spPr bwMode="auto">
            <a:xfrm>
              <a:off x="1296" y="3053"/>
              <a:ext cx="26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1200" b="0">
                  <a:solidFill>
                    <a:srgbClr val="FF0000"/>
                  </a:solidFill>
                  <a:latin typeface="+mn-lt"/>
                  <a:ea typeface="+mn-ea"/>
                  <a:cs typeface="+mn-ea"/>
                  <a:sym typeface="+mn-lt"/>
                </a:rPr>
                <a:t> △        ▲                                                                       △         △</a:t>
              </a:r>
            </a:p>
          </p:txBody>
        </p:sp>
      </p:grpSp>
      <p:sp>
        <p:nvSpPr>
          <p:cNvPr id="961576" name="Rectangle 40">
            <a:extLst>
              <a:ext uri="{FF2B5EF4-FFF2-40B4-BE49-F238E27FC236}">
                <a16:creationId xmlns:a16="http://schemas.microsoft.com/office/drawing/2014/main" id="{84874349-B3B5-48F7-BE57-88D65F63CAA6}"/>
              </a:ext>
            </a:extLst>
          </p:cNvPr>
          <p:cNvSpPr>
            <a:spLocks noChangeArrowheads="1"/>
          </p:cNvSpPr>
          <p:nvPr/>
        </p:nvSpPr>
        <p:spPr bwMode="auto">
          <a:xfrm>
            <a:off x="357188" y="5207000"/>
            <a:ext cx="8423275" cy="14763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just" eaLnBrk="1" hangingPunct="1">
              <a:lnSpc>
                <a:spcPct val="125000"/>
              </a:lnSpc>
              <a:buFont typeface="Arial" panose="020B0604020202020204" pitchFamily="34" charset="0"/>
              <a:buNone/>
              <a:defRPr/>
            </a:pPr>
            <a:r>
              <a:rPr lang="en-US" altLang="zh-CN" sz="2400" b="0" dirty="0">
                <a:latin typeface="+mn-lt"/>
                <a:ea typeface="+mn-ea"/>
                <a:cs typeface="+mn-ea"/>
                <a:sym typeface="+mn-lt"/>
              </a:rPr>
              <a:t>Hash(3)=3</a:t>
            </a:r>
            <a:r>
              <a:rPr lang="zh-CN" altLang="en-US" sz="2400" b="0" dirty="0">
                <a:latin typeface="+mn-lt"/>
                <a:ea typeface="+mn-ea"/>
                <a:cs typeface="+mn-ea"/>
                <a:sym typeface="+mn-lt"/>
              </a:rPr>
              <a:t>，哈希地址冲突，由</a:t>
            </a:r>
          </a:p>
          <a:p>
            <a:pPr algn="just">
              <a:lnSpc>
                <a:spcPct val="125000"/>
              </a:lnSpc>
              <a:buFont typeface="Arial" panose="020B0604020202020204" pitchFamily="34" charset="0"/>
              <a:buNone/>
              <a:defRPr/>
            </a:pPr>
            <a:r>
              <a:rPr lang="en-US" altLang="zh-CN" sz="2400" b="0" dirty="0">
                <a:latin typeface="+mn-lt"/>
                <a:ea typeface="+mn-ea"/>
                <a:cs typeface="+mn-ea"/>
                <a:sym typeface="+mn-lt"/>
              </a:rPr>
              <a:t>H</a:t>
            </a:r>
            <a:r>
              <a:rPr lang="en-US" altLang="zh-CN" sz="2400" b="0" baseline="-30000" dirty="0">
                <a:latin typeface="+mn-lt"/>
                <a:ea typeface="+mn-ea"/>
                <a:cs typeface="+mn-ea"/>
                <a:sym typeface="+mn-lt"/>
              </a:rPr>
              <a:t>1</a:t>
            </a:r>
            <a:r>
              <a:rPr lang="en-US" altLang="zh-CN" sz="2400" b="0" dirty="0">
                <a:latin typeface="+mn-lt"/>
                <a:ea typeface="+mn-ea"/>
                <a:cs typeface="+mn-ea"/>
                <a:sym typeface="+mn-lt"/>
              </a:rPr>
              <a:t>=(Hash(3)+1</a:t>
            </a:r>
            <a:r>
              <a:rPr lang="en-US" altLang="zh-CN" sz="2400" b="0" baseline="30000" dirty="0">
                <a:latin typeface="+mn-lt"/>
                <a:ea typeface="+mn-ea"/>
                <a:cs typeface="+mn-ea"/>
                <a:sym typeface="+mn-lt"/>
              </a:rPr>
              <a:t>2</a:t>
            </a:r>
            <a:r>
              <a:rPr lang="en-US" altLang="zh-CN" sz="2400" b="0" dirty="0">
                <a:latin typeface="+mn-lt"/>
                <a:ea typeface="+mn-ea"/>
                <a:cs typeface="+mn-ea"/>
                <a:sym typeface="+mn-lt"/>
              </a:rPr>
              <a:t>) mod 11=4</a:t>
            </a:r>
            <a:r>
              <a:rPr lang="zh-CN" altLang="en-US" sz="2400" b="0" dirty="0">
                <a:latin typeface="+mn-lt"/>
                <a:ea typeface="+mn-ea"/>
                <a:cs typeface="+mn-ea"/>
                <a:sym typeface="+mn-lt"/>
              </a:rPr>
              <a:t>，仍然冲突；</a:t>
            </a:r>
          </a:p>
          <a:p>
            <a:pPr>
              <a:lnSpc>
                <a:spcPct val="125000"/>
              </a:lnSpc>
              <a:buFont typeface="Arial" panose="020B0604020202020204" pitchFamily="34" charset="0"/>
              <a:buNone/>
              <a:defRPr/>
            </a:pPr>
            <a:r>
              <a:rPr lang="en-US" altLang="zh-CN" sz="2400" b="0" dirty="0">
                <a:latin typeface="+mn-lt"/>
                <a:ea typeface="+mn-ea"/>
                <a:cs typeface="+mn-ea"/>
                <a:sym typeface="+mn-lt"/>
              </a:rPr>
              <a:t>H</a:t>
            </a:r>
            <a:r>
              <a:rPr lang="en-US" altLang="zh-CN" sz="2400" b="0" baseline="-30000" dirty="0">
                <a:latin typeface="+mn-lt"/>
                <a:ea typeface="+mn-ea"/>
                <a:cs typeface="+mn-ea"/>
                <a:sym typeface="+mn-lt"/>
              </a:rPr>
              <a:t>2</a:t>
            </a:r>
            <a:r>
              <a:rPr lang="en-US" altLang="zh-CN" sz="2400" b="0" dirty="0">
                <a:latin typeface="+mn-lt"/>
                <a:ea typeface="+mn-ea"/>
                <a:cs typeface="+mn-ea"/>
                <a:sym typeface="+mn-lt"/>
              </a:rPr>
              <a:t>=(Hash(3)</a:t>
            </a:r>
            <a:r>
              <a:rPr lang="en-US" altLang="zh-CN" sz="2400" b="0" dirty="0">
                <a:solidFill>
                  <a:srgbClr val="FF0000"/>
                </a:solidFill>
                <a:latin typeface="+mn-lt"/>
                <a:ea typeface="+mn-ea"/>
                <a:cs typeface="+mn-ea"/>
                <a:sym typeface="+mn-lt"/>
              </a:rPr>
              <a:t>-1</a:t>
            </a:r>
            <a:r>
              <a:rPr lang="en-US" altLang="zh-CN" sz="2400" b="0" baseline="30000" dirty="0">
                <a:latin typeface="+mn-lt"/>
                <a:ea typeface="+mn-ea"/>
                <a:cs typeface="+mn-ea"/>
                <a:sym typeface="+mn-lt"/>
              </a:rPr>
              <a:t>2</a:t>
            </a:r>
            <a:r>
              <a:rPr lang="en-US" altLang="zh-CN" sz="2400" b="0" dirty="0">
                <a:latin typeface="+mn-lt"/>
                <a:ea typeface="+mn-ea"/>
                <a:cs typeface="+mn-ea"/>
                <a:sym typeface="+mn-lt"/>
              </a:rPr>
              <a:t>) mod 11=</a:t>
            </a:r>
            <a:r>
              <a:rPr lang="en-US" altLang="zh-CN" sz="2400" b="0" dirty="0">
                <a:solidFill>
                  <a:srgbClr val="FF0000"/>
                </a:solidFill>
                <a:latin typeface="+mn-lt"/>
                <a:ea typeface="+mn-ea"/>
                <a:cs typeface="+mn-ea"/>
                <a:sym typeface="+mn-lt"/>
              </a:rPr>
              <a:t>2</a:t>
            </a:r>
            <a:r>
              <a:rPr lang="zh-CN" altLang="en-US" sz="2400" b="0" dirty="0">
                <a:latin typeface="+mn-lt"/>
                <a:ea typeface="+mn-ea"/>
                <a:cs typeface="+mn-ea"/>
                <a:sym typeface="+mn-lt"/>
              </a:rPr>
              <a:t>，找到空的哈希地址，存入。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61545"/>
                                        </p:tgtEl>
                                        <p:attrNameLst>
                                          <p:attrName>style.visibility</p:attrName>
                                        </p:attrNameLst>
                                      </p:cBhvr>
                                      <p:to>
                                        <p:strVal val="visible"/>
                                      </p:to>
                                    </p:set>
                                    <p:animEffect transition="in" filter="box(in)">
                                      <p:cBhvr>
                                        <p:cTn id="7" dur="500"/>
                                        <p:tgtEl>
                                          <p:spTgt spid="961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61576"/>
                                        </p:tgtEl>
                                        <p:attrNameLst>
                                          <p:attrName>style.visibility</p:attrName>
                                        </p:attrNameLst>
                                      </p:cBhvr>
                                      <p:to>
                                        <p:strVal val="visible"/>
                                      </p:to>
                                    </p:set>
                                    <p:animEffect transition="in" filter="box(in)">
                                      <p:cBhvr>
                                        <p:cTn id="17" dur="500"/>
                                        <p:tgtEl>
                                          <p:spTgt spid="961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5" grpId="0" animBg="1"/>
      <p:bldP spid="96157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0621DABF-6649-4D68-993F-019762CDBF07}"/>
              </a:ext>
            </a:extLst>
          </p:cNvPr>
          <p:cNvSpPr>
            <a:spLocks noChangeArrowheads="1"/>
          </p:cNvSpPr>
          <p:nvPr/>
        </p:nvSpPr>
        <p:spPr bwMode="auto">
          <a:xfrm>
            <a:off x="900113" y="192088"/>
            <a:ext cx="40274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伪随机探测法</a:t>
            </a:r>
          </a:p>
        </p:txBody>
      </p:sp>
      <p:sp>
        <p:nvSpPr>
          <p:cNvPr id="1054726" name="AutoShape 6">
            <a:hlinkClick r:id="rId2" action="ppaction://hlinksldjump" highlightClick="1"/>
            <a:extLst>
              <a:ext uri="{FF2B5EF4-FFF2-40B4-BE49-F238E27FC236}">
                <a16:creationId xmlns:a16="http://schemas.microsoft.com/office/drawing/2014/main" id="{66FFA34E-E304-41E0-939E-83C5C17001EC}"/>
              </a:ext>
            </a:extLst>
          </p:cNvPr>
          <p:cNvSpPr>
            <a:spLocks noChangeArrowheads="1"/>
          </p:cNvSpPr>
          <p:nvPr/>
        </p:nvSpPr>
        <p:spPr bwMode="auto">
          <a:xfrm flipH="1">
            <a:off x="8001000" y="5791200"/>
            <a:ext cx="533400" cy="457200"/>
          </a:xfrm>
          <a:prstGeom prst="actionButtonForwardNext">
            <a:avLst/>
          </a:prstGeom>
          <a:solidFill>
            <a:schemeClr val="accent1">
              <a:lumMod val="60000"/>
              <a:lumOff val="40000"/>
            </a:schemeClr>
          </a:solidFill>
          <a:ln w="9525">
            <a:solidFill>
              <a:srgbClr val="3366FF"/>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 name="椭圆 5">
            <a:extLst>
              <a:ext uri="{FF2B5EF4-FFF2-40B4-BE49-F238E27FC236}">
                <a16:creationId xmlns:a16="http://schemas.microsoft.com/office/drawing/2014/main" id="{DE2751B1-22C8-426E-A334-C59A375DFC75}"/>
              </a:ext>
            </a:extLst>
          </p:cNvPr>
          <p:cNvSpPr>
            <a:spLocks noChangeArrowheads="1"/>
          </p:cNvSpPr>
          <p:nvPr/>
        </p:nvSpPr>
        <p:spPr bwMode="auto">
          <a:xfrm>
            <a:off x="990600" y="4595813"/>
            <a:ext cx="95250"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7" name="椭圆 6">
            <a:extLst>
              <a:ext uri="{FF2B5EF4-FFF2-40B4-BE49-F238E27FC236}">
                <a16:creationId xmlns:a16="http://schemas.microsoft.com/office/drawing/2014/main" id="{C6269A41-EB17-4FE3-BD61-D3F775DD5A85}"/>
              </a:ext>
            </a:extLst>
          </p:cNvPr>
          <p:cNvSpPr>
            <a:spLocks noChangeArrowheads="1"/>
          </p:cNvSpPr>
          <p:nvPr/>
        </p:nvSpPr>
        <p:spPr bwMode="auto">
          <a:xfrm>
            <a:off x="320675" y="4605338"/>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8" name="椭圆 11">
            <a:extLst>
              <a:ext uri="{FF2B5EF4-FFF2-40B4-BE49-F238E27FC236}">
                <a16:creationId xmlns:a16="http://schemas.microsoft.com/office/drawing/2014/main" id="{420FA575-C84E-4933-9494-CE829F6FD5F1}"/>
              </a:ext>
            </a:extLst>
          </p:cNvPr>
          <p:cNvSpPr>
            <a:spLocks noChangeArrowheads="1"/>
          </p:cNvSpPr>
          <p:nvPr/>
        </p:nvSpPr>
        <p:spPr bwMode="auto">
          <a:xfrm>
            <a:off x="315913" y="2238375"/>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9" name="矩形 8">
            <a:extLst>
              <a:ext uri="{FF2B5EF4-FFF2-40B4-BE49-F238E27FC236}">
                <a16:creationId xmlns:a16="http://schemas.microsoft.com/office/drawing/2014/main" id="{BAEDB473-E30E-48D0-A57C-977577AF825D}"/>
              </a:ext>
            </a:extLst>
          </p:cNvPr>
          <p:cNvSpPr>
            <a:spLocks noChangeArrowheads="1"/>
          </p:cNvSpPr>
          <p:nvPr/>
        </p:nvSpPr>
        <p:spPr bwMode="auto">
          <a:xfrm>
            <a:off x="14288" y="2349500"/>
            <a:ext cx="9140825" cy="2339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eaLnBrk="1" hangingPunct="1">
              <a:lnSpc>
                <a:spcPct val="130000"/>
              </a:lnSpc>
              <a:spcBef>
                <a:spcPts val="600"/>
              </a:spcBef>
              <a:spcAft>
                <a:spcPts val="600"/>
              </a:spcAft>
              <a:defRPr/>
            </a:pPr>
            <a:endParaRPr lang="zh-CN" altLang="en-US" dirty="0">
              <a:solidFill>
                <a:schemeClr val="tx1">
                  <a:lumMod val="65000"/>
                  <a:lumOff val="35000"/>
                </a:schemeClr>
              </a:solidFill>
              <a:latin typeface="+mn-lt"/>
              <a:ea typeface="+mn-ea"/>
              <a:cs typeface="+mn-ea"/>
              <a:sym typeface="+mn-lt"/>
            </a:endParaRPr>
          </a:p>
        </p:txBody>
      </p:sp>
      <p:sp>
        <p:nvSpPr>
          <p:cNvPr id="10" name="圆角矩形 15">
            <a:extLst>
              <a:ext uri="{FF2B5EF4-FFF2-40B4-BE49-F238E27FC236}">
                <a16:creationId xmlns:a16="http://schemas.microsoft.com/office/drawing/2014/main" id="{6256CE40-6F18-4D59-B32F-8828599623FF}"/>
              </a:ext>
            </a:extLst>
          </p:cNvPr>
          <p:cNvSpPr>
            <a:spLocks noChangeArrowheads="1"/>
          </p:cNvSpPr>
          <p:nvPr/>
        </p:nvSpPr>
        <p:spPr bwMode="auto">
          <a:xfrm>
            <a:off x="346075" y="2235200"/>
            <a:ext cx="492125" cy="2525713"/>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1" name="椭圆 10">
            <a:extLst>
              <a:ext uri="{FF2B5EF4-FFF2-40B4-BE49-F238E27FC236}">
                <a16:creationId xmlns:a16="http://schemas.microsoft.com/office/drawing/2014/main" id="{A57B8615-8AF4-4C46-B34A-C4EB8A6C363A}"/>
              </a:ext>
            </a:extLst>
          </p:cNvPr>
          <p:cNvSpPr>
            <a:spLocks noChangeArrowheads="1"/>
          </p:cNvSpPr>
          <p:nvPr/>
        </p:nvSpPr>
        <p:spPr bwMode="auto">
          <a:xfrm>
            <a:off x="985838" y="2228850"/>
            <a:ext cx="96837"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12" name="圆角矩形 15">
            <a:extLst>
              <a:ext uri="{FF2B5EF4-FFF2-40B4-BE49-F238E27FC236}">
                <a16:creationId xmlns:a16="http://schemas.microsoft.com/office/drawing/2014/main" id="{0F7593D1-90F7-4E31-9EC5-585CCB09D96A}"/>
              </a:ext>
            </a:extLst>
          </p:cNvPr>
          <p:cNvSpPr>
            <a:spLocks noChangeArrowheads="1"/>
          </p:cNvSpPr>
          <p:nvPr/>
        </p:nvSpPr>
        <p:spPr bwMode="auto">
          <a:xfrm>
            <a:off x="1016000" y="2225675"/>
            <a:ext cx="492125" cy="2525713"/>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97283" name="Rectangle 5">
            <a:extLst>
              <a:ext uri="{FF2B5EF4-FFF2-40B4-BE49-F238E27FC236}">
                <a16:creationId xmlns:a16="http://schemas.microsoft.com/office/drawing/2014/main" id="{C46AAAD4-ADC0-49CD-8042-531B279ADFD2}"/>
              </a:ext>
            </a:extLst>
          </p:cNvPr>
          <p:cNvSpPr>
            <a:spLocks noChangeArrowheads="1"/>
          </p:cNvSpPr>
          <p:nvPr/>
        </p:nvSpPr>
        <p:spPr bwMode="auto">
          <a:xfrm>
            <a:off x="1916113" y="2633663"/>
            <a:ext cx="7416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en-US" altLang="zh-CN" b="0">
                <a:solidFill>
                  <a:schemeClr val="tx2"/>
                </a:solidFill>
                <a:ea typeface="微软雅黑" panose="020B0503020204020204" pitchFamily="34" charset="-122"/>
                <a:sym typeface="+mn-lt"/>
              </a:rPr>
              <a:t>H</a:t>
            </a:r>
            <a:r>
              <a:rPr lang="en-US" altLang="zh-CN" b="0" baseline="-30000">
                <a:solidFill>
                  <a:schemeClr val="tx2"/>
                </a:solidFill>
                <a:ea typeface="微软雅黑" panose="020B0503020204020204" pitchFamily="34" charset="-122"/>
                <a:sym typeface="+mn-lt"/>
              </a:rPr>
              <a:t>i</a:t>
            </a:r>
            <a:r>
              <a:rPr lang="en-US" altLang="zh-CN" b="0">
                <a:solidFill>
                  <a:schemeClr val="tx2"/>
                </a:solidFill>
                <a:ea typeface="微软雅黑" panose="020B0503020204020204" pitchFamily="34" charset="-122"/>
                <a:sym typeface="+mn-lt"/>
              </a:rPr>
              <a:t>=(Hash(key)+d</a:t>
            </a:r>
            <a:r>
              <a:rPr lang="en-US" altLang="zh-CN" b="0" baseline="-30000">
                <a:solidFill>
                  <a:schemeClr val="tx2"/>
                </a:solidFill>
                <a:ea typeface="微软雅黑" panose="020B0503020204020204" pitchFamily="34" charset="-122"/>
                <a:sym typeface="+mn-lt"/>
              </a:rPr>
              <a:t>i</a:t>
            </a:r>
            <a:r>
              <a:rPr lang="en-US" altLang="zh-CN" b="0">
                <a:solidFill>
                  <a:schemeClr val="tx2"/>
                </a:solidFill>
                <a:ea typeface="微软雅黑" panose="020B0503020204020204" pitchFamily="34" charset="-122"/>
                <a:sym typeface="+mn-lt"/>
              </a:rPr>
              <a:t>) mod m</a:t>
            </a:r>
            <a:r>
              <a:rPr lang="en-US" altLang="zh-CN" b="0">
                <a:ea typeface="微软雅黑" panose="020B0503020204020204" pitchFamily="34" charset="-122"/>
                <a:sym typeface="+mn-lt"/>
              </a:rPr>
              <a:t>       ( 1≤i &lt; m )</a:t>
            </a:r>
          </a:p>
          <a:p>
            <a:pPr algn="just">
              <a:lnSpc>
                <a:spcPct val="125000"/>
              </a:lnSpc>
              <a:buFont typeface="Arial" panose="020B0604020202020204" pitchFamily="34" charset="0"/>
              <a:buNone/>
            </a:pPr>
            <a:r>
              <a:rPr lang="zh-CN" altLang="en-US" b="0">
                <a:ea typeface="微软雅黑" panose="020B0503020204020204" pitchFamily="34" charset="-122"/>
                <a:sym typeface="+mn-lt"/>
              </a:rPr>
              <a:t>其中：</a:t>
            </a:r>
            <a:r>
              <a:rPr lang="en-US" altLang="zh-CN" b="0">
                <a:ea typeface="微软雅黑" panose="020B0503020204020204" pitchFamily="34" charset="-122"/>
                <a:sym typeface="+mn-lt"/>
              </a:rPr>
              <a:t>m</a:t>
            </a:r>
            <a:r>
              <a:rPr lang="zh-CN" altLang="en-US" b="0">
                <a:ea typeface="微软雅黑" panose="020B0503020204020204" pitchFamily="34" charset="-122"/>
                <a:sym typeface="+mn-lt"/>
              </a:rPr>
              <a:t>为哈希表长度</a:t>
            </a:r>
          </a:p>
          <a:p>
            <a:pPr algn="just">
              <a:lnSpc>
                <a:spcPct val="125000"/>
              </a:lnSpc>
              <a:buFont typeface="Arial" panose="020B0604020202020204" pitchFamily="34" charset="0"/>
              <a:buNone/>
            </a:pPr>
            <a:r>
              <a:rPr lang="en-US" altLang="zh-CN" b="0">
                <a:ea typeface="微软雅黑" panose="020B0503020204020204" pitchFamily="34" charset="-122"/>
                <a:sym typeface="+mn-lt"/>
              </a:rPr>
              <a:t>d</a:t>
            </a:r>
            <a:r>
              <a:rPr lang="en-US" altLang="zh-CN" b="0" baseline="-30000">
                <a:ea typeface="微软雅黑" panose="020B0503020204020204" pitchFamily="34" charset="-122"/>
                <a:sym typeface="+mn-lt"/>
              </a:rPr>
              <a:t>i</a:t>
            </a:r>
            <a:r>
              <a:rPr lang="en-US" altLang="zh-CN" b="0">
                <a:ea typeface="微软雅黑" panose="020B0503020204020204" pitchFamily="34" charset="-122"/>
                <a:sym typeface="+mn-lt"/>
              </a:rPr>
              <a:t> </a:t>
            </a:r>
            <a:r>
              <a:rPr lang="zh-CN" altLang="en-US" b="0">
                <a:ea typeface="微软雅黑" panose="020B0503020204020204" pitchFamily="34" charset="-122"/>
                <a:sym typeface="+mn-lt"/>
              </a:rPr>
              <a:t>为随机数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54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9">
            <a:extLst>
              <a:ext uri="{FF2B5EF4-FFF2-40B4-BE49-F238E27FC236}">
                <a16:creationId xmlns:a16="http://schemas.microsoft.com/office/drawing/2014/main" id="{A8B65500-0BA9-004B-9CB8-D3518BC85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矩形: 圆角 16">
            <a:extLst>
              <a:ext uri="{FF2B5EF4-FFF2-40B4-BE49-F238E27FC236}">
                <a16:creationId xmlns:a16="http://schemas.microsoft.com/office/drawing/2014/main" id="{5CB45CB6-5553-499C-B874-F6C96CE0C25E}"/>
              </a:ext>
            </a:extLst>
          </p:cNvPr>
          <p:cNvSpPr>
            <a:spLocks noChangeArrowheads="1"/>
          </p:cNvSpPr>
          <p:nvPr/>
        </p:nvSpPr>
        <p:spPr bwMode="auto">
          <a:xfrm>
            <a:off x="2830513" y="3441700"/>
            <a:ext cx="4432300"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11267" name="矩形: 圆角 15">
            <a:extLst>
              <a:ext uri="{FF2B5EF4-FFF2-40B4-BE49-F238E27FC236}">
                <a16:creationId xmlns:a16="http://schemas.microsoft.com/office/drawing/2014/main" id="{1372ECE6-32D5-4E05-A637-4BE8C22C7532}"/>
              </a:ext>
            </a:extLst>
          </p:cNvPr>
          <p:cNvSpPr>
            <a:spLocks noChangeArrowheads="1"/>
          </p:cNvSpPr>
          <p:nvPr/>
        </p:nvSpPr>
        <p:spPr bwMode="auto">
          <a:xfrm>
            <a:off x="1885950" y="3441700"/>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8" name="矩形 7">
            <a:extLst>
              <a:ext uri="{FF2B5EF4-FFF2-40B4-BE49-F238E27FC236}">
                <a16:creationId xmlns:a16="http://schemas.microsoft.com/office/drawing/2014/main" id="{350AB882-9922-4C2B-8E02-A922F5C4F0EE}"/>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0639B25B-8F14-4895-B5B0-15E84B9136DB}"/>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
        <p:nvSpPr>
          <p:cNvPr id="13" name="文本框 12">
            <a:extLst>
              <a:ext uri="{FF2B5EF4-FFF2-40B4-BE49-F238E27FC236}">
                <a16:creationId xmlns:a16="http://schemas.microsoft.com/office/drawing/2014/main" id="{E25A202F-10DF-42E5-82B4-518E0A124331}"/>
              </a:ext>
            </a:extLst>
          </p:cNvPr>
          <p:cNvSpPr txBox="1"/>
          <p:nvPr/>
        </p:nvSpPr>
        <p:spPr>
          <a:xfrm>
            <a:off x="558800" y="331788"/>
            <a:ext cx="2573338" cy="647700"/>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dist"/>
            <a:r>
              <a:rPr lang="zh-CN" altLang="en-US" sz="3600" b="0">
                <a:solidFill>
                  <a:srgbClr val="FEFFFF"/>
                </a:solidFill>
                <a:ea typeface="微软雅黑" panose="020B0503020204020204" pitchFamily="34" charset="-122"/>
                <a:sym typeface="+mn-lt"/>
              </a:rPr>
              <a:t>目录导航</a:t>
            </a:r>
          </a:p>
        </p:txBody>
      </p:sp>
      <p:sp>
        <p:nvSpPr>
          <p:cNvPr id="14" name="文本框 13">
            <a:extLst>
              <a:ext uri="{FF2B5EF4-FFF2-40B4-BE49-F238E27FC236}">
                <a16:creationId xmlns:a16="http://schemas.microsoft.com/office/drawing/2014/main" id="{4DDC8E6F-6D0A-4603-A96D-7FE0F04833F0}"/>
              </a:ext>
            </a:extLst>
          </p:cNvPr>
          <p:cNvSpPr txBox="1"/>
          <p:nvPr/>
        </p:nvSpPr>
        <p:spPr>
          <a:xfrm>
            <a:off x="2005013" y="2808288"/>
            <a:ext cx="720725" cy="2308225"/>
          </a:xfrm>
          <a:prstGeom prst="rect">
            <a:avLst/>
          </a:prstGeom>
          <a:noFill/>
        </p:spPr>
        <p:txBody>
          <a:bodyPr>
            <a:spAutoFit/>
          </a:bodyPr>
          <a:lstStyle/>
          <a:p>
            <a:pPr>
              <a:lnSpc>
                <a:spcPct val="150000"/>
              </a:lnSpc>
              <a:defRPr/>
            </a:pPr>
            <a:r>
              <a:rPr lang="en-US" altLang="zh-CN" sz="2400" b="0" dirty="0">
                <a:latin typeface="+mn-lt"/>
                <a:ea typeface="+mn-ea"/>
                <a:cs typeface="+mn-ea"/>
                <a:sym typeface="+mn-lt"/>
              </a:rPr>
              <a:t>7.1</a:t>
            </a:r>
            <a:endParaRPr lang="zh-CN" altLang="en-US" sz="2400" b="0" dirty="0">
              <a:latin typeface="+mn-lt"/>
              <a:ea typeface="+mn-ea"/>
              <a:cs typeface="+mn-ea"/>
              <a:sym typeface="+mn-lt"/>
            </a:endParaRPr>
          </a:p>
          <a:p>
            <a:pPr>
              <a:lnSpc>
                <a:spcPct val="150000"/>
              </a:lnSpc>
              <a:defRPr/>
            </a:pPr>
            <a:r>
              <a:rPr lang="en-US" altLang="zh-CN" sz="2400" b="0" dirty="0">
                <a:solidFill>
                  <a:schemeClr val="bg1"/>
                </a:solidFill>
                <a:latin typeface="+mn-lt"/>
                <a:ea typeface="+mn-ea"/>
                <a:cs typeface="+mn-ea"/>
                <a:sym typeface="+mn-lt"/>
              </a:rPr>
              <a:t>7.2</a:t>
            </a:r>
            <a:endParaRPr lang="zh-CN" altLang="en-US" sz="2400" b="0" dirty="0">
              <a:solidFill>
                <a:schemeClr val="bg1"/>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7.3</a:t>
            </a:r>
            <a:endParaRPr lang="zh-CN" altLang="en-US" sz="2400" b="0" dirty="0">
              <a:solidFill>
                <a:srgbClr val="000000">
                  <a:lumMod val="95000"/>
                  <a:lumOff val="5000"/>
                </a:srgbClr>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7.4</a:t>
            </a:r>
            <a:endParaRPr lang="zh-CN" altLang="en-US" sz="2400" b="0" dirty="0">
              <a:solidFill>
                <a:srgbClr val="000000">
                  <a:lumMod val="95000"/>
                  <a:lumOff val="5000"/>
                </a:srgbClr>
              </a:solidFill>
              <a:latin typeface="+mn-lt"/>
              <a:ea typeface="+mn-ea"/>
              <a:cs typeface="+mn-ea"/>
              <a:sym typeface="+mn-lt"/>
            </a:endParaRPr>
          </a:p>
        </p:txBody>
      </p:sp>
      <p:sp>
        <p:nvSpPr>
          <p:cNvPr id="15" name="文本框 14">
            <a:extLst>
              <a:ext uri="{FF2B5EF4-FFF2-40B4-BE49-F238E27FC236}">
                <a16:creationId xmlns:a16="http://schemas.microsoft.com/office/drawing/2014/main" id="{31279456-3F67-46A5-9D9D-E9E49F447016}"/>
              </a:ext>
            </a:extLst>
          </p:cNvPr>
          <p:cNvSpPr txBox="1"/>
          <p:nvPr/>
        </p:nvSpPr>
        <p:spPr>
          <a:xfrm>
            <a:off x="2843213" y="2808288"/>
            <a:ext cx="4129087" cy="2308225"/>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50000"/>
              </a:lnSpc>
            </a:pPr>
            <a:r>
              <a:rPr lang="zh-CN" altLang="en-US" sz="2400" b="0">
                <a:ea typeface="微软雅黑" panose="020B0503020204020204" pitchFamily="34" charset="-122"/>
                <a:sym typeface="+mn-lt"/>
              </a:rPr>
              <a:t>　查找的基本概念</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solidFill>
                  <a:schemeClr val="bg1"/>
                </a:solidFill>
                <a:ea typeface="微软雅黑" panose="020B0503020204020204" pitchFamily="34" charset="-122"/>
                <a:sym typeface="+mn-lt"/>
              </a:rPr>
              <a:t>线性表的查找</a:t>
            </a:r>
          </a:p>
          <a:p>
            <a:pPr>
              <a:lnSpc>
                <a:spcPct val="150000"/>
              </a:lnSpc>
            </a:pPr>
            <a:r>
              <a:rPr lang="zh-CN" altLang="en-US" sz="2400" b="0">
                <a:solidFill>
                  <a:srgbClr val="0D0D0D"/>
                </a:solidFill>
                <a:ea typeface="微软雅黑" panose="020B0503020204020204" pitchFamily="34" charset="-122"/>
                <a:sym typeface="+mn-lt"/>
              </a:rPr>
              <a:t>　树表的查找</a:t>
            </a:r>
          </a:p>
          <a:p>
            <a:pPr>
              <a:lnSpc>
                <a:spcPct val="150000"/>
              </a:lnSpc>
            </a:pPr>
            <a:r>
              <a:rPr lang="zh-CN" altLang="en-US" sz="2400" b="0">
                <a:solidFill>
                  <a:srgbClr val="0D0D0D"/>
                </a:solidFill>
                <a:ea typeface="微软雅黑" panose="020B0503020204020204" pitchFamily="34" charset="-122"/>
                <a:sym typeface="+mn-lt"/>
              </a:rPr>
              <a:t>　哈希表的查找</a:t>
            </a:r>
          </a:p>
        </p:txBody>
      </p:sp>
      <p:sp>
        <p:nvSpPr>
          <p:cNvPr id="2" name="矩形 1">
            <a:extLst>
              <a:ext uri="{FF2B5EF4-FFF2-40B4-BE49-F238E27FC236}">
                <a16:creationId xmlns:a16="http://schemas.microsoft.com/office/drawing/2014/main" id="{912ECE4A-8138-4D24-8137-DB420743BE3F}"/>
              </a:ext>
            </a:extLst>
          </p:cNvPr>
          <p:cNvSpPr/>
          <p:nvPr/>
        </p:nvSpPr>
        <p:spPr>
          <a:xfrm>
            <a:off x="3276600" y="457200"/>
            <a:ext cx="1458913" cy="522288"/>
          </a:xfrm>
          <a:prstGeom prst="rect">
            <a:avLst/>
          </a:prstGeom>
        </p:spPr>
        <p:txBody>
          <a:bodyPr wrap="none">
            <a:spAutoFit/>
          </a:bodyPr>
          <a:lstStyle/>
          <a:p>
            <a:pPr>
              <a:defRPr/>
            </a:pPr>
            <a:r>
              <a:rPr lang="zh-CN" altLang="en-US" b="0" dirty="0">
                <a:solidFill>
                  <a:srgbClr val="FEFFFF"/>
                </a:solidFill>
                <a:latin typeface="+mn-lt"/>
                <a:ea typeface="+mn-ea"/>
                <a:cs typeface="+mn-ea"/>
                <a:sym typeface="+mn-lt"/>
              </a:rPr>
              <a:t>Contents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7" name="Rectangle 5">
            <a:extLst>
              <a:ext uri="{FF2B5EF4-FFF2-40B4-BE49-F238E27FC236}">
                <a16:creationId xmlns:a16="http://schemas.microsoft.com/office/drawing/2014/main" id="{D87FC447-CB3E-4691-B322-3E93061AC2EA}"/>
              </a:ext>
            </a:extLst>
          </p:cNvPr>
          <p:cNvSpPr>
            <a:spLocks noChangeArrowheads="1"/>
          </p:cNvSpPr>
          <p:nvPr/>
        </p:nvSpPr>
        <p:spPr bwMode="auto">
          <a:xfrm>
            <a:off x="406400" y="2060575"/>
            <a:ext cx="4092575" cy="3240088"/>
          </a:xfrm>
          <a:prstGeom prst="roundRect">
            <a:avLst>
              <a:gd name="adj" fmla="val 6477"/>
            </a:avLst>
          </a:prstGeom>
          <a:solidFill>
            <a:srgbClr val="EBEBEB"/>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en-US" altLang="zh-CN" sz="2600" b="0">
                <a:ea typeface="微软雅黑" panose="020B0503020204020204" pitchFamily="34" charset="-122"/>
                <a:sym typeface="+mn-lt"/>
              </a:rPr>
              <a:t>step1 </a:t>
            </a:r>
            <a:r>
              <a:rPr lang="zh-CN" altLang="en-US" sz="2600" b="0">
                <a:ea typeface="微软雅黑" panose="020B0503020204020204" pitchFamily="34" charset="-122"/>
                <a:sym typeface="+mn-lt"/>
              </a:rPr>
              <a:t>取数据元素的关键字</a:t>
            </a:r>
            <a:r>
              <a:rPr lang="en-US" altLang="zh-CN" sz="2600" b="0">
                <a:ea typeface="微软雅黑" panose="020B0503020204020204" pitchFamily="34" charset="-122"/>
                <a:sym typeface="+mn-lt"/>
              </a:rPr>
              <a:t>key</a:t>
            </a:r>
            <a:r>
              <a:rPr lang="zh-CN" altLang="en-US" sz="2600" b="0">
                <a:ea typeface="微软雅黑" panose="020B0503020204020204" pitchFamily="34" charset="-122"/>
                <a:sym typeface="+mn-lt"/>
              </a:rPr>
              <a:t>，计算其哈希函数值（地址）。若该地址对应的存储 空间还没有被占用，则将该元素存入；否则执行</a:t>
            </a:r>
            <a:r>
              <a:rPr lang="en-US" altLang="zh-CN" sz="2600" b="0">
                <a:ea typeface="微软雅黑" panose="020B0503020204020204" pitchFamily="34" charset="-122"/>
                <a:sym typeface="+mn-lt"/>
              </a:rPr>
              <a:t>step2</a:t>
            </a:r>
            <a:r>
              <a:rPr lang="zh-CN" altLang="en-US" sz="2600" b="0">
                <a:ea typeface="微软雅黑" panose="020B0503020204020204" pitchFamily="34" charset="-122"/>
                <a:sym typeface="+mn-lt"/>
              </a:rPr>
              <a:t>解决冲突。</a:t>
            </a:r>
          </a:p>
        </p:txBody>
      </p:sp>
      <p:sp>
        <p:nvSpPr>
          <p:cNvPr id="98307" name="Rectangle 6">
            <a:extLst>
              <a:ext uri="{FF2B5EF4-FFF2-40B4-BE49-F238E27FC236}">
                <a16:creationId xmlns:a16="http://schemas.microsoft.com/office/drawing/2014/main" id="{9AEAD246-EDCE-4873-AE2C-3CFB7D6420E4}"/>
              </a:ext>
            </a:extLst>
          </p:cNvPr>
          <p:cNvSpPr>
            <a:spLocks noChangeArrowheads="1"/>
          </p:cNvSpPr>
          <p:nvPr/>
        </p:nvSpPr>
        <p:spPr bwMode="auto">
          <a:xfrm>
            <a:off x="827088" y="207963"/>
            <a:ext cx="56118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开放地址法建立哈希表步骤</a:t>
            </a:r>
          </a:p>
        </p:txBody>
      </p:sp>
      <p:sp>
        <p:nvSpPr>
          <p:cNvPr id="5" name="Rectangle 5">
            <a:extLst>
              <a:ext uri="{FF2B5EF4-FFF2-40B4-BE49-F238E27FC236}">
                <a16:creationId xmlns:a16="http://schemas.microsoft.com/office/drawing/2014/main" id="{0D051B28-43AF-4BEC-A402-7CF5CFDB8FF3}"/>
              </a:ext>
            </a:extLst>
          </p:cNvPr>
          <p:cNvSpPr>
            <a:spLocks noChangeArrowheads="1"/>
          </p:cNvSpPr>
          <p:nvPr/>
        </p:nvSpPr>
        <p:spPr bwMode="auto">
          <a:xfrm>
            <a:off x="4859338" y="2060575"/>
            <a:ext cx="3960812" cy="3240088"/>
          </a:xfrm>
          <a:prstGeom prst="roundRect">
            <a:avLst>
              <a:gd name="adj" fmla="val 5301"/>
            </a:avLst>
          </a:prstGeom>
          <a:solidFill>
            <a:srgbClr val="CCCCFF"/>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en-US" altLang="zh-CN" sz="2600" b="0">
                <a:ea typeface="微软雅黑" panose="020B0503020204020204" pitchFamily="34" charset="-122"/>
                <a:sym typeface="+mn-lt"/>
              </a:rPr>
              <a:t>step2 </a:t>
            </a:r>
            <a:r>
              <a:rPr lang="zh-CN" altLang="en-US" sz="2600" b="0">
                <a:ea typeface="微软雅黑" panose="020B0503020204020204" pitchFamily="34" charset="-122"/>
                <a:sym typeface="+mn-lt"/>
              </a:rPr>
              <a:t>根据选择的冲突处理方法，计算关键字</a:t>
            </a:r>
            <a:r>
              <a:rPr lang="en-US" altLang="zh-CN" sz="2600" b="0">
                <a:ea typeface="微软雅黑" panose="020B0503020204020204" pitchFamily="34" charset="-122"/>
                <a:sym typeface="+mn-lt"/>
              </a:rPr>
              <a:t>key</a:t>
            </a:r>
            <a:r>
              <a:rPr lang="zh-CN" altLang="en-US" sz="2600" b="0">
                <a:ea typeface="微软雅黑" panose="020B0503020204020204" pitchFamily="34" charset="-122"/>
                <a:sym typeface="+mn-lt"/>
              </a:rPr>
              <a:t>的下一个存储地址。若下一个存储地址仍被占用，则继续执行</a:t>
            </a:r>
            <a:r>
              <a:rPr lang="en-US" altLang="zh-CN" sz="2600" b="0">
                <a:ea typeface="微软雅黑" panose="020B0503020204020204" pitchFamily="34" charset="-122"/>
                <a:sym typeface="+mn-lt"/>
              </a:rPr>
              <a:t>step2</a:t>
            </a:r>
            <a:r>
              <a:rPr lang="zh-CN" altLang="en-US" sz="2600" b="0">
                <a:ea typeface="微软雅黑" panose="020B0503020204020204" pitchFamily="34" charset="-122"/>
                <a:sym typeface="+mn-lt"/>
              </a:rPr>
              <a:t>，直到找 到能用的存储地址为止。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2917">
                                            <p:txEl>
                                              <p:pRg st="0" end="0"/>
                                            </p:txEl>
                                          </p:spTgt>
                                        </p:tgtEl>
                                        <p:attrNameLst>
                                          <p:attrName>style.visibility</p:attrName>
                                        </p:attrNameLst>
                                      </p:cBhvr>
                                      <p:to>
                                        <p:strVal val="visible"/>
                                      </p:to>
                                    </p:set>
                                    <p:anim calcmode="lin" valueType="num">
                                      <p:cBhvr additive="base">
                                        <p:cTn id="7" dur="500" fill="hold"/>
                                        <p:tgtEl>
                                          <p:spTgt spid="1062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2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2">
            <a:extLst>
              <a:ext uri="{FF2B5EF4-FFF2-40B4-BE49-F238E27FC236}">
                <a16:creationId xmlns:a16="http://schemas.microsoft.com/office/drawing/2014/main" id="{36D0460E-1A7F-484C-9717-073765F68EEA}"/>
              </a:ext>
            </a:extLst>
          </p:cNvPr>
          <p:cNvSpPr>
            <a:spLocks noChangeArrowheads="1"/>
          </p:cNvSpPr>
          <p:nvPr/>
        </p:nvSpPr>
        <p:spPr bwMode="auto">
          <a:xfrm>
            <a:off x="0" y="2443163"/>
            <a:ext cx="9144000" cy="4302125"/>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99330" name="Rectangle 19">
            <a:extLst>
              <a:ext uri="{FF2B5EF4-FFF2-40B4-BE49-F238E27FC236}">
                <a16:creationId xmlns:a16="http://schemas.microsoft.com/office/drawing/2014/main" id="{E3E89ADE-B9FD-44F7-AE41-CD8436752172}"/>
              </a:ext>
            </a:extLst>
          </p:cNvPr>
          <p:cNvSpPr>
            <a:spLocks noChangeArrowheads="1"/>
          </p:cNvSpPr>
          <p:nvPr/>
        </p:nvSpPr>
        <p:spPr bwMode="auto">
          <a:xfrm>
            <a:off x="801688" y="190500"/>
            <a:ext cx="4387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zh-CN" b="0">
                <a:solidFill>
                  <a:schemeClr val="bg1"/>
                </a:solidFill>
                <a:ea typeface="微软雅黑" panose="020B0503020204020204" pitchFamily="34" charset="-122"/>
                <a:sym typeface="+mn-lt"/>
              </a:rPr>
              <a:t>2.</a:t>
            </a:r>
            <a:r>
              <a:rPr lang="zh-CN" altLang="en-US" b="0">
                <a:solidFill>
                  <a:schemeClr val="bg1"/>
                </a:solidFill>
                <a:ea typeface="微软雅黑" panose="020B0503020204020204" pitchFamily="34" charset="-122"/>
                <a:sym typeface="+mn-lt"/>
              </a:rPr>
              <a:t>链地址法</a:t>
            </a:r>
            <a:r>
              <a:rPr lang="en-US" altLang="zh-CN" b="0">
                <a:solidFill>
                  <a:schemeClr val="bg1"/>
                </a:solidFill>
                <a:ea typeface="微软雅黑" panose="020B0503020204020204" pitchFamily="34" charset="-122"/>
                <a:sym typeface="+mn-lt"/>
              </a:rPr>
              <a:t>(</a:t>
            </a:r>
            <a:r>
              <a:rPr lang="zh-CN" altLang="en-US" b="0">
                <a:solidFill>
                  <a:schemeClr val="bg1"/>
                </a:solidFill>
                <a:ea typeface="微软雅黑" panose="020B0503020204020204" pitchFamily="34" charset="-122"/>
                <a:sym typeface="+mn-lt"/>
              </a:rPr>
              <a:t>拉链法）</a:t>
            </a:r>
          </a:p>
        </p:txBody>
      </p:sp>
      <p:sp>
        <p:nvSpPr>
          <p:cNvPr id="99331" name="Text Box 23">
            <a:extLst>
              <a:ext uri="{FF2B5EF4-FFF2-40B4-BE49-F238E27FC236}">
                <a16:creationId xmlns:a16="http://schemas.microsoft.com/office/drawing/2014/main" id="{8E58F738-046E-4516-9C65-676DC0AE60AE}"/>
              </a:ext>
            </a:extLst>
          </p:cNvPr>
          <p:cNvSpPr txBox="1">
            <a:spLocks noChangeArrowheads="1"/>
          </p:cNvSpPr>
          <p:nvPr/>
        </p:nvSpPr>
        <p:spPr bwMode="auto">
          <a:xfrm>
            <a:off x="392113" y="914400"/>
            <a:ext cx="85550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50000"/>
              </a:spcBef>
              <a:buFont typeface="Arial" panose="020B0604020202020204" pitchFamily="34" charset="0"/>
              <a:buNone/>
            </a:pPr>
            <a:r>
              <a:rPr lang="zh-CN" altLang="en-US" sz="2400" b="0" dirty="0">
                <a:solidFill>
                  <a:schemeClr val="hlink"/>
                </a:solidFill>
                <a:ea typeface="微软雅黑" panose="020B0503020204020204" pitchFamily="34" charset="-122"/>
                <a:sym typeface="+mn-lt"/>
              </a:rPr>
              <a:t>基本思想：</a:t>
            </a:r>
            <a:r>
              <a:rPr lang="zh-CN" altLang="en-US" sz="2400" b="0" dirty="0">
                <a:ea typeface="微软雅黑" panose="020B0503020204020204" pitchFamily="34" charset="-122"/>
                <a:sym typeface="+mn-lt"/>
              </a:rPr>
              <a:t>相同哈希地址的记录链成一单链表，</a:t>
            </a:r>
            <a:r>
              <a:rPr lang="en-US" altLang="zh-CN" sz="2400" b="0" dirty="0">
                <a:solidFill>
                  <a:srgbClr val="FF3300"/>
                </a:solidFill>
                <a:ea typeface="微软雅黑" panose="020B0503020204020204" pitchFamily="34" charset="-122"/>
                <a:sym typeface="+mn-lt"/>
              </a:rPr>
              <a:t>m</a:t>
            </a:r>
            <a:r>
              <a:rPr lang="zh-CN" altLang="en-US" sz="2400" b="0" dirty="0">
                <a:solidFill>
                  <a:srgbClr val="FF3300"/>
                </a:solidFill>
                <a:ea typeface="微软雅黑" panose="020B0503020204020204" pitchFamily="34" charset="-122"/>
                <a:sym typeface="+mn-lt"/>
              </a:rPr>
              <a:t>个哈希地址就设</a:t>
            </a:r>
            <a:r>
              <a:rPr lang="en-US" altLang="zh-CN" sz="2400" b="0" dirty="0">
                <a:solidFill>
                  <a:srgbClr val="FF3300"/>
                </a:solidFill>
                <a:ea typeface="微软雅黑" panose="020B0503020204020204" pitchFamily="34" charset="-122"/>
                <a:sym typeface="+mn-lt"/>
              </a:rPr>
              <a:t>m</a:t>
            </a:r>
            <a:r>
              <a:rPr lang="zh-CN" altLang="en-US" sz="2400" b="0" dirty="0">
                <a:solidFill>
                  <a:srgbClr val="FF3300"/>
                </a:solidFill>
                <a:ea typeface="微软雅黑" panose="020B0503020204020204" pitchFamily="34" charset="-122"/>
                <a:sym typeface="+mn-lt"/>
              </a:rPr>
              <a:t>个单链表</a:t>
            </a:r>
            <a:r>
              <a:rPr lang="zh-CN" altLang="en-US" sz="2400" b="0" dirty="0">
                <a:ea typeface="微软雅黑" panose="020B0503020204020204" pitchFamily="34" charset="-122"/>
                <a:sym typeface="+mn-lt"/>
              </a:rPr>
              <a:t>，然后用用一个数组将</a:t>
            </a:r>
            <a:r>
              <a:rPr lang="en-US" altLang="zh-CN" sz="2400" b="0" dirty="0">
                <a:ea typeface="微软雅黑" panose="020B0503020204020204" pitchFamily="34" charset="-122"/>
                <a:sym typeface="+mn-lt"/>
              </a:rPr>
              <a:t>m</a:t>
            </a:r>
            <a:r>
              <a:rPr lang="zh-CN" altLang="en-US" sz="2400" b="0" dirty="0">
                <a:ea typeface="微软雅黑" panose="020B0503020204020204" pitchFamily="34" charset="-122"/>
                <a:sym typeface="+mn-lt"/>
              </a:rPr>
              <a:t>个单链表的表头指针存储起来，形成一个动态的结构</a:t>
            </a:r>
          </a:p>
        </p:txBody>
      </p:sp>
      <p:grpSp>
        <p:nvGrpSpPr>
          <p:cNvPr id="2" name="Group 168">
            <a:extLst>
              <a:ext uri="{FF2B5EF4-FFF2-40B4-BE49-F238E27FC236}">
                <a16:creationId xmlns:a16="http://schemas.microsoft.com/office/drawing/2014/main" id="{FE2A81F7-527F-394E-888F-E49FA8243D64}"/>
              </a:ext>
            </a:extLst>
          </p:cNvPr>
          <p:cNvGrpSpPr>
            <a:grpSpLocks/>
          </p:cNvGrpSpPr>
          <p:nvPr/>
        </p:nvGrpSpPr>
        <p:grpSpPr bwMode="auto">
          <a:xfrm>
            <a:off x="1758950" y="2560638"/>
            <a:ext cx="5794375" cy="4146550"/>
            <a:chOff x="1068" y="1448"/>
            <a:chExt cx="3650" cy="2612"/>
          </a:xfrm>
        </p:grpSpPr>
        <p:grpSp>
          <p:nvGrpSpPr>
            <p:cNvPr id="110598" name="Group 169">
              <a:extLst>
                <a:ext uri="{FF2B5EF4-FFF2-40B4-BE49-F238E27FC236}">
                  <a16:creationId xmlns:a16="http://schemas.microsoft.com/office/drawing/2014/main" id="{54493F12-4CDB-F848-91D9-0E2D58883360}"/>
                </a:ext>
              </a:extLst>
            </p:cNvPr>
            <p:cNvGrpSpPr>
              <a:grpSpLocks/>
            </p:cNvGrpSpPr>
            <p:nvPr/>
          </p:nvGrpSpPr>
          <p:grpSpPr bwMode="auto">
            <a:xfrm>
              <a:off x="1303" y="1448"/>
              <a:ext cx="373" cy="2576"/>
              <a:chOff x="1303" y="1448"/>
              <a:chExt cx="373" cy="2576"/>
            </a:xfrm>
          </p:grpSpPr>
          <p:sp>
            <p:nvSpPr>
              <p:cNvPr id="99334" name="Rectangle 170">
                <a:extLst>
                  <a:ext uri="{FF2B5EF4-FFF2-40B4-BE49-F238E27FC236}">
                    <a16:creationId xmlns:a16="http://schemas.microsoft.com/office/drawing/2014/main" id="{BC139259-F64D-4FFB-8EC9-94D1D89C459A}"/>
                  </a:ext>
                </a:extLst>
              </p:cNvPr>
              <p:cNvSpPr>
                <a:spLocks noChangeArrowheads="1"/>
              </p:cNvSpPr>
              <p:nvPr/>
            </p:nvSpPr>
            <p:spPr bwMode="auto">
              <a:xfrm>
                <a:off x="1303" y="1448"/>
                <a:ext cx="373" cy="2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35" name="Line 171">
                <a:extLst>
                  <a:ext uri="{FF2B5EF4-FFF2-40B4-BE49-F238E27FC236}">
                    <a16:creationId xmlns:a16="http://schemas.microsoft.com/office/drawing/2014/main" id="{E1AF7253-0A1E-4F59-B5FB-CFE34C07A35C}"/>
                  </a:ext>
                </a:extLst>
              </p:cNvPr>
              <p:cNvSpPr>
                <a:spLocks noChangeShapeType="1"/>
              </p:cNvSpPr>
              <p:nvPr/>
            </p:nvSpPr>
            <p:spPr bwMode="auto">
              <a:xfrm>
                <a:off x="1303" y="164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36" name="Line 172">
                <a:extLst>
                  <a:ext uri="{FF2B5EF4-FFF2-40B4-BE49-F238E27FC236}">
                    <a16:creationId xmlns:a16="http://schemas.microsoft.com/office/drawing/2014/main" id="{9027E159-2549-4D46-B9C7-300032030BF4}"/>
                  </a:ext>
                </a:extLst>
              </p:cNvPr>
              <p:cNvSpPr>
                <a:spLocks noChangeShapeType="1"/>
              </p:cNvSpPr>
              <p:nvPr/>
            </p:nvSpPr>
            <p:spPr bwMode="auto">
              <a:xfrm>
                <a:off x="1303" y="184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37" name="Line 173">
                <a:extLst>
                  <a:ext uri="{FF2B5EF4-FFF2-40B4-BE49-F238E27FC236}">
                    <a16:creationId xmlns:a16="http://schemas.microsoft.com/office/drawing/2014/main" id="{757D83D7-E75B-43D5-B288-8654B58FA9CF}"/>
                  </a:ext>
                </a:extLst>
              </p:cNvPr>
              <p:cNvSpPr>
                <a:spLocks noChangeShapeType="1"/>
              </p:cNvSpPr>
              <p:nvPr/>
            </p:nvSpPr>
            <p:spPr bwMode="auto">
              <a:xfrm>
                <a:off x="1303" y="204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38" name="Line 174">
                <a:extLst>
                  <a:ext uri="{FF2B5EF4-FFF2-40B4-BE49-F238E27FC236}">
                    <a16:creationId xmlns:a16="http://schemas.microsoft.com/office/drawing/2014/main" id="{E80126E8-637E-4008-A925-FCEBF617FCFB}"/>
                  </a:ext>
                </a:extLst>
              </p:cNvPr>
              <p:cNvSpPr>
                <a:spLocks noChangeShapeType="1"/>
              </p:cNvSpPr>
              <p:nvPr/>
            </p:nvSpPr>
            <p:spPr bwMode="auto">
              <a:xfrm>
                <a:off x="1303" y="2237"/>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39" name="Line 175">
                <a:extLst>
                  <a:ext uri="{FF2B5EF4-FFF2-40B4-BE49-F238E27FC236}">
                    <a16:creationId xmlns:a16="http://schemas.microsoft.com/office/drawing/2014/main" id="{0273E420-0565-46AB-9BF3-BE5D853B6164}"/>
                  </a:ext>
                </a:extLst>
              </p:cNvPr>
              <p:cNvSpPr>
                <a:spLocks noChangeShapeType="1"/>
              </p:cNvSpPr>
              <p:nvPr/>
            </p:nvSpPr>
            <p:spPr bwMode="auto">
              <a:xfrm>
                <a:off x="1303" y="243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0" name="Line 176">
                <a:extLst>
                  <a:ext uri="{FF2B5EF4-FFF2-40B4-BE49-F238E27FC236}">
                    <a16:creationId xmlns:a16="http://schemas.microsoft.com/office/drawing/2014/main" id="{278FBCCA-33B9-4052-BF01-714CC1109EE0}"/>
                  </a:ext>
                </a:extLst>
              </p:cNvPr>
              <p:cNvSpPr>
                <a:spLocks noChangeShapeType="1"/>
              </p:cNvSpPr>
              <p:nvPr/>
            </p:nvSpPr>
            <p:spPr bwMode="auto">
              <a:xfrm>
                <a:off x="1303" y="263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1" name="Line 177">
                <a:extLst>
                  <a:ext uri="{FF2B5EF4-FFF2-40B4-BE49-F238E27FC236}">
                    <a16:creationId xmlns:a16="http://schemas.microsoft.com/office/drawing/2014/main" id="{B9BB8938-9525-42BC-BF72-23CD06269FB0}"/>
                  </a:ext>
                </a:extLst>
              </p:cNvPr>
              <p:cNvSpPr>
                <a:spLocks noChangeShapeType="1"/>
              </p:cNvSpPr>
              <p:nvPr/>
            </p:nvSpPr>
            <p:spPr bwMode="auto">
              <a:xfrm>
                <a:off x="1303" y="283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2" name="Line 178">
                <a:extLst>
                  <a:ext uri="{FF2B5EF4-FFF2-40B4-BE49-F238E27FC236}">
                    <a16:creationId xmlns:a16="http://schemas.microsoft.com/office/drawing/2014/main" id="{21380884-2D1B-4B0A-A850-2485F2AF6A81}"/>
                  </a:ext>
                </a:extLst>
              </p:cNvPr>
              <p:cNvSpPr>
                <a:spLocks noChangeShapeType="1"/>
              </p:cNvSpPr>
              <p:nvPr/>
            </p:nvSpPr>
            <p:spPr bwMode="auto">
              <a:xfrm>
                <a:off x="1303" y="3027"/>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3" name="Line 179">
                <a:extLst>
                  <a:ext uri="{FF2B5EF4-FFF2-40B4-BE49-F238E27FC236}">
                    <a16:creationId xmlns:a16="http://schemas.microsoft.com/office/drawing/2014/main" id="{5A71F4D3-2712-426D-9FCA-AF4BF4DE5DA1}"/>
                  </a:ext>
                </a:extLst>
              </p:cNvPr>
              <p:cNvSpPr>
                <a:spLocks noChangeShapeType="1"/>
              </p:cNvSpPr>
              <p:nvPr/>
            </p:nvSpPr>
            <p:spPr bwMode="auto">
              <a:xfrm>
                <a:off x="1303" y="322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4" name="Line 180">
                <a:extLst>
                  <a:ext uri="{FF2B5EF4-FFF2-40B4-BE49-F238E27FC236}">
                    <a16:creationId xmlns:a16="http://schemas.microsoft.com/office/drawing/2014/main" id="{8963B231-8847-4413-A6C5-D464AD5EC5C9}"/>
                  </a:ext>
                </a:extLst>
              </p:cNvPr>
              <p:cNvSpPr>
                <a:spLocks noChangeShapeType="1"/>
              </p:cNvSpPr>
              <p:nvPr/>
            </p:nvSpPr>
            <p:spPr bwMode="auto">
              <a:xfrm>
                <a:off x="1303" y="342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5" name="Line 181">
                <a:extLst>
                  <a:ext uri="{FF2B5EF4-FFF2-40B4-BE49-F238E27FC236}">
                    <a16:creationId xmlns:a16="http://schemas.microsoft.com/office/drawing/2014/main" id="{335D2ECB-4BBB-40D6-B39D-6B6095022E55}"/>
                  </a:ext>
                </a:extLst>
              </p:cNvPr>
              <p:cNvSpPr>
                <a:spLocks noChangeShapeType="1"/>
              </p:cNvSpPr>
              <p:nvPr/>
            </p:nvSpPr>
            <p:spPr bwMode="auto">
              <a:xfrm>
                <a:off x="1303" y="362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46" name="Line 182">
                <a:extLst>
                  <a:ext uri="{FF2B5EF4-FFF2-40B4-BE49-F238E27FC236}">
                    <a16:creationId xmlns:a16="http://schemas.microsoft.com/office/drawing/2014/main" id="{233B7EFC-3243-4DFC-B27C-6493E4C8875A}"/>
                  </a:ext>
                </a:extLst>
              </p:cNvPr>
              <p:cNvSpPr>
                <a:spLocks noChangeShapeType="1"/>
              </p:cNvSpPr>
              <p:nvPr/>
            </p:nvSpPr>
            <p:spPr bwMode="auto">
              <a:xfrm>
                <a:off x="1303" y="3818"/>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99347" name="Text Box 183">
              <a:extLst>
                <a:ext uri="{FF2B5EF4-FFF2-40B4-BE49-F238E27FC236}">
                  <a16:creationId xmlns:a16="http://schemas.microsoft.com/office/drawing/2014/main" id="{B3B32F8B-B381-43B0-9B5B-4AC4FAFF6D87}"/>
                </a:ext>
              </a:extLst>
            </p:cNvPr>
            <p:cNvSpPr txBox="1">
              <a:spLocks noChangeArrowheads="1"/>
            </p:cNvSpPr>
            <p:nvPr/>
          </p:nvSpPr>
          <p:spPr bwMode="auto">
            <a:xfrm>
              <a:off x="1068" y="1450"/>
              <a:ext cx="291" cy="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1800" dirty="0">
                  <a:latin typeface="+mn-lt"/>
                  <a:ea typeface="+mn-ea"/>
                  <a:cs typeface="+mn-ea"/>
                  <a:sym typeface="+mn-lt"/>
                </a:rPr>
                <a:t>0 </a:t>
              </a:r>
              <a:r>
                <a:rPr lang="zh-CN" altLang="en-US" sz="1800" dirty="0">
                  <a:latin typeface="+mn-lt"/>
                  <a:ea typeface="+mn-ea"/>
                  <a:cs typeface="+mn-ea"/>
                  <a:sym typeface="+mn-lt"/>
                </a:rPr>
                <a:t>    </a:t>
              </a:r>
              <a:r>
                <a:rPr lang="en-US" altLang="zh-CN" sz="1800" dirty="0">
                  <a:latin typeface="+mn-lt"/>
                  <a:ea typeface="+mn-ea"/>
                  <a:cs typeface="+mn-ea"/>
                  <a:sym typeface="+mn-lt"/>
                </a:rPr>
                <a:t>1</a:t>
              </a:r>
              <a:r>
                <a:rPr lang="zh-CN" altLang="en-US" sz="1800" dirty="0">
                  <a:latin typeface="+mn-lt"/>
                  <a:ea typeface="+mn-ea"/>
                  <a:cs typeface="+mn-ea"/>
                  <a:sym typeface="+mn-lt"/>
                </a:rPr>
                <a:t>  </a:t>
              </a:r>
              <a:r>
                <a:rPr lang="en-US" altLang="zh-CN" sz="1800" dirty="0">
                  <a:latin typeface="+mn-lt"/>
                  <a:ea typeface="+mn-ea"/>
                  <a:cs typeface="+mn-ea"/>
                  <a:sym typeface="+mn-lt"/>
                </a:rPr>
                <a:t> 2</a:t>
              </a:r>
              <a:r>
                <a:rPr lang="zh-CN" altLang="en-US" sz="1800" dirty="0">
                  <a:latin typeface="+mn-lt"/>
                  <a:ea typeface="+mn-ea"/>
                  <a:cs typeface="+mn-ea"/>
                  <a:sym typeface="+mn-lt"/>
                </a:rPr>
                <a:t>  </a:t>
              </a:r>
              <a:r>
                <a:rPr lang="en-US" altLang="zh-CN" sz="1800" dirty="0">
                  <a:latin typeface="+mn-lt"/>
                  <a:ea typeface="+mn-ea"/>
                  <a:cs typeface="+mn-ea"/>
                  <a:sym typeface="+mn-lt"/>
                </a:rPr>
                <a:t> 3 </a:t>
              </a:r>
              <a:r>
                <a:rPr lang="zh-CN" altLang="en-US" sz="1800" dirty="0">
                  <a:latin typeface="+mn-lt"/>
                  <a:ea typeface="+mn-ea"/>
                  <a:cs typeface="+mn-ea"/>
                  <a:sym typeface="+mn-lt"/>
                </a:rPr>
                <a:t>   </a:t>
              </a:r>
              <a:r>
                <a:rPr lang="en-US" altLang="zh-CN" sz="1800" dirty="0">
                  <a:latin typeface="+mn-lt"/>
                  <a:ea typeface="+mn-ea"/>
                  <a:cs typeface="+mn-ea"/>
                  <a:sym typeface="+mn-lt"/>
                </a:rPr>
                <a:t>4 </a:t>
              </a:r>
              <a:r>
                <a:rPr lang="zh-CN" altLang="en-US" sz="1800" dirty="0">
                  <a:latin typeface="+mn-lt"/>
                  <a:ea typeface="+mn-ea"/>
                  <a:cs typeface="+mn-ea"/>
                  <a:sym typeface="+mn-lt"/>
                </a:rPr>
                <a:t>  </a:t>
              </a:r>
              <a:r>
                <a:rPr lang="en-US" altLang="zh-CN" sz="1800" dirty="0">
                  <a:latin typeface="+mn-lt"/>
                  <a:ea typeface="+mn-ea"/>
                  <a:cs typeface="+mn-ea"/>
                  <a:sym typeface="+mn-lt"/>
                </a:rPr>
                <a:t> 5 </a:t>
              </a:r>
              <a:r>
                <a:rPr lang="zh-CN" altLang="en-US" sz="1800" dirty="0">
                  <a:latin typeface="+mn-lt"/>
                  <a:ea typeface="+mn-ea"/>
                  <a:cs typeface="+mn-ea"/>
                  <a:sym typeface="+mn-lt"/>
                </a:rPr>
                <a:t>  </a:t>
              </a:r>
              <a:r>
                <a:rPr lang="en-US" altLang="zh-CN" sz="1800" dirty="0">
                  <a:latin typeface="+mn-lt"/>
                  <a:ea typeface="+mn-ea"/>
                  <a:cs typeface="+mn-ea"/>
                  <a:sym typeface="+mn-lt"/>
                </a:rPr>
                <a:t>6  </a:t>
              </a:r>
              <a:r>
                <a:rPr lang="zh-CN" altLang="en-US" sz="1800" dirty="0">
                  <a:latin typeface="+mn-lt"/>
                  <a:ea typeface="+mn-ea"/>
                  <a:cs typeface="+mn-ea"/>
                  <a:sym typeface="+mn-lt"/>
                </a:rPr>
                <a:t> </a:t>
              </a:r>
              <a:r>
                <a:rPr lang="en-US" altLang="zh-CN" sz="1800" dirty="0">
                  <a:latin typeface="+mn-lt"/>
                  <a:ea typeface="+mn-ea"/>
                  <a:cs typeface="+mn-ea"/>
                  <a:sym typeface="+mn-lt"/>
                </a:rPr>
                <a:t>7 </a:t>
              </a:r>
              <a:r>
                <a:rPr lang="zh-CN" altLang="en-US" sz="1800" dirty="0">
                  <a:latin typeface="+mn-lt"/>
                  <a:ea typeface="+mn-ea"/>
                  <a:cs typeface="+mn-ea"/>
                  <a:sym typeface="+mn-lt"/>
                </a:rPr>
                <a:t>   </a:t>
              </a:r>
              <a:r>
                <a:rPr lang="en-US" altLang="zh-CN" sz="1800" dirty="0">
                  <a:latin typeface="+mn-lt"/>
                  <a:ea typeface="+mn-ea"/>
                  <a:cs typeface="+mn-ea"/>
                  <a:sym typeface="+mn-lt"/>
                </a:rPr>
                <a:t>8 </a:t>
              </a:r>
              <a:r>
                <a:rPr lang="zh-CN" altLang="en-US" sz="1800" dirty="0">
                  <a:latin typeface="+mn-lt"/>
                  <a:ea typeface="+mn-ea"/>
                  <a:cs typeface="+mn-ea"/>
                  <a:sym typeface="+mn-lt"/>
                </a:rPr>
                <a:t>  </a:t>
              </a:r>
              <a:r>
                <a:rPr lang="en-US" altLang="zh-CN" sz="1800" dirty="0">
                  <a:latin typeface="+mn-lt"/>
                  <a:ea typeface="+mn-ea"/>
                  <a:cs typeface="+mn-ea"/>
                  <a:sym typeface="+mn-lt"/>
                </a:rPr>
                <a:t>9  10 </a:t>
              </a:r>
              <a:r>
                <a:rPr lang="zh-CN" altLang="en-US" sz="1800" dirty="0">
                  <a:latin typeface="+mn-lt"/>
                  <a:ea typeface="+mn-ea"/>
                  <a:cs typeface="+mn-ea"/>
                  <a:sym typeface="+mn-lt"/>
                </a:rPr>
                <a:t> </a:t>
              </a:r>
              <a:r>
                <a:rPr lang="en-US" altLang="zh-CN" sz="1800" dirty="0">
                  <a:latin typeface="+mn-lt"/>
                  <a:ea typeface="+mn-ea"/>
                  <a:cs typeface="+mn-ea"/>
                  <a:sym typeface="+mn-lt"/>
                </a:rPr>
                <a:t>11 12 </a:t>
              </a:r>
            </a:p>
          </p:txBody>
        </p:sp>
        <p:grpSp>
          <p:nvGrpSpPr>
            <p:cNvPr id="110600" name="Group 184">
              <a:extLst>
                <a:ext uri="{FF2B5EF4-FFF2-40B4-BE49-F238E27FC236}">
                  <a16:creationId xmlns:a16="http://schemas.microsoft.com/office/drawing/2014/main" id="{C4CE017E-849E-4C45-855E-A552ED1EB5E6}"/>
                </a:ext>
              </a:extLst>
            </p:cNvPr>
            <p:cNvGrpSpPr>
              <a:grpSpLocks/>
            </p:cNvGrpSpPr>
            <p:nvPr/>
          </p:nvGrpSpPr>
          <p:grpSpPr bwMode="auto">
            <a:xfrm>
              <a:off x="1552" y="1623"/>
              <a:ext cx="869" cy="218"/>
              <a:chOff x="1976" y="2813"/>
              <a:chExt cx="869" cy="218"/>
            </a:xfrm>
          </p:grpSpPr>
          <p:sp>
            <p:nvSpPr>
              <p:cNvPr id="99349" name="Rectangle 185">
                <a:extLst>
                  <a:ext uri="{FF2B5EF4-FFF2-40B4-BE49-F238E27FC236}">
                    <a16:creationId xmlns:a16="http://schemas.microsoft.com/office/drawing/2014/main" id="{F596EDA4-2D08-47D3-939E-FACCF84FDC1E}"/>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14</a:t>
                </a:r>
              </a:p>
            </p:txBody>
          </p:sp>
          <p:sp>
            <p:nvSpPr>
              <p:cNvPr id="99350" name="Line 186">
                <a:extLst>
                  <a:ext uri="{FF2B5EF4-FFF2-40B4-BE49-F238E27FC236}">
                    <a16:creationId xmlns:a16="http://schemas.microsoft.com/office/drawing/2014/main" id="{17DDCEDF-3EF1-4819-8536-18932FA837AE}"/>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51" name="Line 187">
                <a:extLst>
                  <a:ext uri="{FF2B5EF4-FFF2-40B4-BE49-F238E27FC236}">
                    <a16:creationId xmlns:a16="http://schemas.microsoft.com/office/drawing/2014/main" id="{451A2020-8C16-444B-96E0-DD8615081F6E}"/>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99352" name="Text Box 188">
              <a:extLst>
                <a:ext uri="{FF2B5EF4-FFF2-40B4-BE49-F238E27FC236}">
                  <a16:creationId xmlns:a16="http://schemas.microsoft.com/office/drawing/2014/main" id="{AAFA9D9B-5EE6-45C9-9BCC-117E95D9892D}"/>
                </a:ext>
              </a:extLst>
            </p:cNvPr>
            <p:cNvSpPr txBox="1">
              <a:spLocks noChangeArrowheads="1"/>
            </p:cNvSpPr>
            <p:nvPr/>
          </p:nvSpPr>
          <p:spPr bwMode="auto">
            <a:xfrm>
              <a:off x="1362" y="144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grpSp>
          <p:nvGrpSpPr>
            <p:cNvPr id="110602" name="Group 189">
              <a:extLst>
                <a:ext uri="{FF2B5EF4-FFF2-40B4-BE49-F238E27FC236}">
                  <a16:creationId xmlns:a16="http://schemas.microsoft.com/office/drawing/2014/main" id="{084CE01F-0EA7-3149-86F3-C568CCEB0B10}"/>
                </a:ext>
              </a:extLst>
            </p:cNvPr>
            <p:cNvGrpSpPr>
              <a:grpSpLocks/>
            </p:cNvGrpSpPr>
            <p:nvPr/>
          </p:nvGrpSpPr>
          <p:grpSpPr bwMode="auto">
            <a:xfrm>
              <a:off x="2317" y="1623"/>
              <a:ext cx="869" cy="218"/>
              <a:chOff x="1976" y="2813"/>
              <a:chExt cx="869" cy="218"/>
            </a:xfrm>
          </p:grpSpPr>
          <p:sp>
            <p:nvSpPr>
              <p:cNvPr id="99354" name="Rectangle 190">
                <a:extLst>
                  <a:ext uri="{FF2B5EF4-FFF2-40B4-BE49-F238E27FC236}">
                    <a16:creationId xmlns:a16="http://schemas.microsoft.com/office/drawing/2014/main" id="{854B890C-A8C3-44C2-9775-BD6EC4DB4480}"/>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a:t>
                </a:r>
              </a:p>
            </p:txBody>
          </p:sp>
          <p:sp>
            <p:nvSpPr>
              <p:cNvPr id="99355" name="Line 191">
                <a:extLst>
                  <a:ext uri="{FF2B5EF4-FFF2-40B4-BE49-F238E27FC236}">
                    <a16:creationId xmlns:a16="http://schemas.microsoft.com/office/drawing/2014/main" id="{4464CC85-3902-49BF-9AC7-FA199FB3E7B9}"/>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56" name="Line 192">
                <a:extLst>
                  <a:ext uri="{FF2B5EF4-FFF2-40B4-BE49-F238E27FC236}">
                    <a16:creationId xmlns:a16="http://schemas.microsoft.com/office/drawing/2014/main" id="{89D7F2BC-F104-40E3-85C3-52B02A8D5AE2}"/>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3" name="Group 193">
              <a:extLst>
                <a:ext uri="{FF2B5EF4-FFF2-40B4-BE49-F238E27FC236}">
                  <a16:creationId xmlns:a16="http://schemas.microsoft.com/office/drawing/2014/main" id="{ABD96528-198B-7744-81AB-3FE02ECC2949}"/>
                </a:ext>
              </a:extLst>
            </p:cNvPr>
            <p:cNvGrpSpPr>
              <a:grpSpLocks/>
            </p:cNvGrpSpPr>
            <p:nvPr/>
          </p:nvGrpSpPr>
          <p:grpSpPr bwMode="auto">
            <a:xfrm>
              <a:off x="3094" y="1622"/>
              <a:ext cx="869" cy="218"/>
              <a:chOff x="1976" y="2813"/>
              <a:chExt cx="869" cy="218"/>
            </a:xfrm>
          </p:grpSpPr>
          <p:sp>
            <p:nvSpPr>
              <p:cNvPr id="99358" name="Rectangle 194">
                <a:extLst>
                  <a:ext uri="{FF2B5EF4-FFF2-40B4-BE49-F238E27FC236}">
                    <a16:creationId xmlns:a16="http://schemas.microsoft.com/office/drawing/2014/main" id="{323EE4EF-30F9-422B-BE61-D99790A64C13}"/>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27</a:t>
                </a:r>
              </a:p>
            </p:txBody>
          </p:sp>
          <p:sp>
            <p:nvSpPr>
              <p:cNvPr id="99359" name="Line 195">
                <a:extLst>
                  <a:ext uri="{FF2B5EF4-FFF2-40B4-BE49-F238E27FC236}">
                    <a16:creationId xmlns:a16="http://schemas.microsoft.com/office/drawing/2014/main" id="{514114B7-97A2-4E7C-880B-2C3F88F9D17E}"/>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60" name="Line 196">
                <a:extLst>
                  <a:ext uri="{FF2B5EF4-FFF2-40B4-BE49-F238E27FC236}">
                    <a16:creationId xmlns:a16="http://schemas.microsoft.com/office/drawing/2014/main" id="{BA3D6396-EF37-4FCF-A5DE-6BC3BF27D4C1}"/>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4" name="Group 197">
              <a:extLst>
                <a:ext uri="{FF2B5EF4-FFF2-40B4-BE49-F238E27FC236}">
                  <a16:creationId xmlns:a16="http://schemas.microsoft.com/office/drawing/2014/main" id="{4A7B480C-6DB4-8F41-9D8E-B97E8745D415}"/>
                </a:ext>
              </a:extLst>
            </p:cNvPr>
            <p:cNvGrpSpPr>
              <a:grpSpLocks/>
            </p:cNvGrpSpPr>
            <p:nvPr/>
          </p:nvGrpSpPr>
          <p:grpSpPr bwMode="auto">
            <a:xfrm>
              <a:off x="3849" y="1624"/>
              <a:ext cx="869" cy="218"/>
              <a:chOff x="1976" y="2813"/>
              <a:chExt cx="869" cy="218"/>
            </a:xfrm>
          </p:grpSpPr>
          <p:sp>
            <p:nvSpPr>
              <p:cNvPr id="99362" name="Rectangle 198">
                <a:extLst>
                  <a:ext uri="{FF2B5EF4-FFF2-40B4-BE49-F238E27FC236}">
                    <a16:creationId xmlns:a16="http://schemas.microsoft.com/office/drawing/2014/main" id="{F03EF273-A202-4CDF-AFE2-FC8D374886D2}"/>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79</a:t>
                </a:r>
              </a:p>
            </p:txBody>
          </p:sp>
          <p:sp>
            <p:nvSpPr>
              <p:cNvPr id="99363" name="Line 199">
                <a:extLst>
                  <a:ext uri="{FF2B5EF4-FFF2-40B4-BE49-F238E27FC236}">
                    <a16:creationId xmlns:a16="http://schemas.microsoft.com/office/drawing/2014/main" id="{FB317137-8E2C-4D00-A74F-F2ABC65B19D2}"/>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64" name="Line 200">
                <a:extLst>
                  <a:ext uri="{FF2B5EF4-FFF2-40B4-BE49-F238E27FC236}">
                    <a16:creationId xmlns:a16="http://schemas.microsoft.com/office/drawing/2014/main" id="{A9B1BF54-9015-4139-95FF-93E2A1FF4EAB}"/>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5" name="Group 201">
              <a:extLst>
                <a:ext uri="{FF2B5EF4-FFF2-40B4-BE49-F238E27FC236}">
                  <a16:creationId xmlns:a16="http://schemas.microsoft.com/office/drawing/2014/main" id="{1A384C4C-CA6E-E548-9857-6972314847EF}"/>
                </a:ext>
              </a:extLst>
            </p:cNvPr>
            <p:cNvGrpSpPr>
              <a:grpSpLocks/>
            </p:cNvGrpSpPr>
            <p:nvPr/>
          </p:nvGrpSpPr>
          <p:grpSpPr bwMode="auto">
            <a:xfrm>
              <a:off x="1563" y="2007"/>
              <a:ext cx="869" cy="218"/>
              <a:chOff x="1976" y="2813"/>
              <a:chExt cx="869" cy="218"/>
            </a:xfrm>
          </p:grpSpPr>
          <p:sp>
            <p:nvSpPr>
              <p:cNvPr id="99366" name="Rectangle 202">
                <a:extLst>
                  <a:ext uri="{FF2B5EF4-FFF2-40B4-BE49-F238E27FC236}">
                    <a16:creationId xmlns:a16="http://schemas.microsoft.com/office/drawing/2014/main" id="{CAB171B3-2580-4C9B-8C7F-8B6BE8DFB040}"/>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68</a:t>
                </a:r>
              </a:p>
            </p:txBody>
          </p:sp>
          <p:sp>
            <p:nvSpPr>
              <p:cNvPr id="99367" name="Line 203">
                <a:extLst>
                  <a:ext uri="{FF2B5EF4-FFF2-40B4-BE49-F238E27FC236}">
                    <a16:creationId xmlns:a16="http://schemas.microsoft.com/office/drawing/2014/main" id="{0EE90E17-33D4-41D2-ADE8-7A695F953947}"/>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68" name="Line 204">
                <a:extLst>
                  <a:ext uri="{FF2B5EF4-FFF2-40B4-BE49-F238E27FC236}">
                    <a16:creationId xmlns:a16="http://schemas.microsoft.com/office/drawing/2014/main" id="{BEBE6EC7-6427-4B91-94AF-6B81FC2C9D5C}"/>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6" name="Group 205">
              <a:extLst>
                <a:ext uri="{FF2B5EF4-FFF2-40B4-BE49-F238E27FC236}">
                  <a16:creationId xmlns:a16="http://schemas.microsoft.com/office/drawing/2014/main" id="{00C5153E-31E7-2941-A594-BA3CE0680121}"/>
                </a:ext>
              </a:extLst>
            </p:cNvPr>
            <p:cNvGrpSpPr>
              <a:grpSpLocks/>
            </p:cNvGrpSpPr>
            <p:nvPr/>
          </p:nvGrpSpPr>
          <p:grpSpPr bwMode="auto">
            <a:xfrm>
              <a:off x="2338" y="2006"/>
              <a:ext cx="869" cy="218"/>
              <a:chOff x="1976" y="2813"/>
              <a:chExt cx="869" cy="218"/>
            </a:xfrm>
          </p:grpSpPr>
          <p:sp>
            <p:nvSpPr>
              <p:cNvPr id="99370" name="Rectangle 206">
                <a:extLst>
                  <a:ext uri="{FF2B5EF4-FFF2-40B4-BE49-F238E27FC236}">
                    <a16:creationId xmlns:a16="http://schemas.microsoft.com/office/drawing/2014/main" id="{CC8C56C2-DAAE-455A-B876-12355C7D7D57}"/>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55</a:t>
                </a:r>
              </a:p>
            </p:txBody>
          </p:sp>
          <p:sp>
            <p:nvSpPr>
              <p:cNvPr id="99371" name="Line 207">
                <a:extLst>
                  <a:ext uri="{FF2B5EF4-FFF2-40B4-BE49-F238E27FC236}">
                    <a16:creationId xmlns:a16="http://schemas.microsoft.com/office/drawing/2014/main" id="{C94D0B32-5B38-4AAF-90D6-1B6B538692F2}"/>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72" name="Line 208">
                <a:extLst>
                  <a:ext uri="{FF2B5EF4-FFF2-40B4-BE49-F238E27FC236}">
                    <a16:creationId xmlns:a16="http://schemas.microsoft.com/office/drawing/2014/main" id="{105C9B91-89CF-42B2-8BA8-74A063C49A5A}"/>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7" name="Group 209">
              <a:extLst>
                <a:ext uri="{FF2B5EF4-FFF2-40B4-BE49-F238E27FC236}">
                  <a16:creationId xmlns:a16="http://schemas.microsoft.com/office/drawing/2014/main" id="{838E8749-AF9E-2341-8988-27E595668697}"/>
                </a:ext>
              </a:extLst>
            </p:cNvPr>
            <p:cNvGrpSpPr>
              <a:grpSpLocks/>
            </p:cNvGrpSpPr>
            <p:nvPr/>
          </p:nvGrpSpPr>
          <p:grpSpPr bwMode="auto">
            <a:xfrm>
              <a:off x="1573" y="2617"/>
              <a:ext cx="869" cy="218"/>
              <a:chOff x="1976" y="2813"/>
              <a:chExt cx="869" cy="218"/>
            </a:xfrm>
          </p:grpSpPr>
          <p:sp>
            <p:nvSpPr>
              <p:cNvPr id="99374" name="Rectangle 210">
                <a:extLst>
                  <a:ext uri="{FF2B5EF4-FFF2-40B4-BE49-F238E27FC236}">
                    <a16:creationId xmlns:a16="http://schemas.microsoft.com/office/drawing/2014/main" id="{5E9FBA11-6E5B-4245-B707-7547EBFC46D6}"/>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19</a:t>
                </a:r>
              </a:p>
            </p:txBody>
          </p:sp>
          <p:sp>
            <p:nvSpPr>
              <p:cNvPr id="99375" name="Line 211">
                <a:extLst>
                  <a:ext uri="{FF2B5EF4-FFF2-40B4-BE49-F238E27FC236}">
                    <a16:creationId xmlns:a16="http://schemas.microsoft.com/office/drawing/2014/main" id="{79C817B3-1A1D-4CE0-896E-45822330D8DA}"/>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76" name="Line 212">
                <a:extLst>
                  <a:ext uri="{FF2B5EF4-FFF2-40B4-BE49-F238E27FC236}">
                    <a16:creationId xmlns:a16="http://schemas.microsoft.com/office/drawing/2014/main" id="{15D271D4-D6A6-48D2-93E8-8F8AE52DAFDA}"/>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8" name="Group 213">
              <a:extLst>
                <a:ext uri="{FF2B5EF4-FFF2-40B4-BE49-F238E27FC236}">
                  <a16:creationId xmlns:a16="http://schemas.microsoft.com/office/drawing/2014/main" id="{C47BC31E-1E22-444C-9FDB-A5573FF59954}"/>
                </a:ext>
              </a:extLst>
            </p:cNvPr>
            <p:cNvGrpSpPr>
              <a:grpSpLocks/>
            </p:cNvGrpSpPr>
            <p:nvPr/>
          </p:nvGrpSpPr>
          <p:grpSpPr bwMode="auto">
            <a:xfrm>
              <a:off x="2338" y="2617"/>
              <a:ext cx="869" cy="218"/>
              <a:chOff x="1976" y="2813"/>
              <a:chExt cx="869" cy="218"/>
            </a:xfrm>
          </p:grpSpPr>
          <p:sp>
            <p:nvSpPr>
              <p:cNvPr id="99378" name="Rectangle 214">
                <a:extLst>
                  <a:ext uri="{FF2B5EF4-FFF2-40B4-BE49-F238E27FC236}">
                    <a16:creationId xmlns:a16="http://schemas.microsoft.com/office/drawing/2014/main" id="{3C2D529A-C769-4FA4-80E3-83D7FDE234DF}"/>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84</a:t>
                </a:r>
              </a:p>
            </p:txBody>
          </p:sp>
          <p:sp>
            <p:nvSpPr>
              <p:cNvPr id="99379" name="Line 215">
                <a:extLst>
                  <a:ext uri="{FF2B5EF4-FFF2-40B4-BE49-F238E27FC236}">
                    <a16:creationId xmlns:a16="http://schemas.microsoft.com/office/drawing/2014/main" id="{D9FED888-00F5-4520-AF54-C6D75799422F}"/>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80" name="Line 216">
                <a:extLst>
                  <a:ext uri="{FF2B5EF4-FFF2-40B4-BE49-F238E27FC236}">
                    <a16:creationId xmlns:a16="http://schemas.microsoft.com/office/drawing/2014/main" id="{006D6CAA-EBC8-412B-9EC1-57876569AD3B}"/>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09" name="Group 217">
              <a:extLst>
                <a:ext uri="{FF2B5EF4-FFF2-40B4-BE49-F238E27FC236}">
                  <a16:creationId xmlns:a16="http://schemas.microsoft.com/office/drawing/2014/main" id="{34F5088F-5B7E-974F-8AB5-AFECEE7741D5}"/>
                </a:ext>
              </a:extLst>
            </p:cNvPr>
            <p:cNvGrpSpPr>
              <a:grpSpLocks/>
            </p:cNvGrpSpPr>
            <p:nvPr/>
          </p:nvGrpSpPr>
          <p:grpSpPr bwMode="auto">
            <a:xfrm>
              <a:off x="1572" y="2875"/>
              <a:ext cx="869" cy="218"/>
              <a:chOff x="1976" y="2813"/>
              <a:chExt cx="869" cy="218"/>
            </a:xfrm>
          </p:grpSpPr>
          <p:sp>
            <p:nvSpPr>
              <p:cNvPr id="99382" name="Rectangle 218">
                <a:extLst>
                  <a:ext uri="{FF2B5EF4-FFF2-40B4-BE49-F238E27FC236}">
                    <a16:creationId xmlns:a16="http://schemas.microsoft.com/office/drawing/2014/main" id="{52F95A96-F545-40F0-A7ED-B7E2E73F7E84}"/>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20</a:t>
                </a:r>
              </a:p>
            </p:txBody>
          </p:sp>
          <p:sp>
            <p:nvSpPr>
              <p:cNvPr id="99383" name="Line 219">
                <a:extLst>
                  <a:ext uri="{FF2B5EF4-FFF2-40B4-BE49-F238E27FC236}">
                    <a16:creationId xmlns:a16="http://schemas.microsoft.com/office/drawing/2014/main" id="{C4B07412-2562-40D5-8867-F7040F0D9ADA}"/>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84" name="Line 220">
                <a:extLst>
                  <a:ext uri="{FF2B5EF4-FFF2-40B4-BE49-F238E27FC236}">
                    <a16:creationId xmlns:a16="http://schemas.microsoft.com/office/drawing/2014/main" id="{EB64DEE9-B005-4A56-9A8A-1F9B9D542B87}"/>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10" name="Group 221">
              <a:extLst>
                <a:ext uri="{FF2B5EF4-FFF2-40B4-BE49-F238E27FC236}">
                  <a16:creationId xmlns:a16="http://schemas.microsoft.com/office/drawing/2014/main" id="{27C668C0-E8FB-1A4F-B7E3-E58E43749C8B}"/>
                </a:ext>
              </a:extLst>
            </p:cNvPr>
            <p:cNvGrpSpPr>
              <a:grpSpLocks/>
            </p:cNvGrpSpPr>
            <p:nvPr/>
          </p:nvGrpSpPr>
          <p:grpSpPr bwMode="auto">
            <a:xfrm>
              <a:off x="1583" y="3382"/>
              <a:ext cx="869" cy="218"/>
              <a:chOff x="1976" y="2813"/>
              <a:chExt cx="869" cy="218"/>
            </a:xfrm>
          </p:grpSpPr>
          <p:sp>
            <p:nvSpPr>
              <p:cNvPr id="99386" name="Rectangle 222">
                <a:extLst>
                  <a:ext uri="{FF2B5EF4-FFF2-40B4-BE49-F238E27FC236}">
                    <a16:creationId xmlns:a16="http://schemas.microsoft.com/office/drawing/2014/main" id="{76C9D5DE-FB97-4A38-9A45-57CF784DBCA4}"/>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23</a:t>
                </a:r>
              </a:p>
            </p:txBody>
          </p:sp>
          <p:sp>
            <p:nvSpPr>
              <p:cNvPr id="99387" name="Line 223">
                <a:extLst>
                  <a:ext uri="{FF2B5EF4-FFF2-40B4-BE49-F238E27FC236}">
                    <a16:creationId xmlns:a16="http://schemas.microsoft.com/office/drawing/2014/main" id="{53800E54-78FD-451F-8049-816ABA5357F9}"/>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88" name="Line 224">
                <a:extLst>
                  <a:ext uri="{FF2B5EF4-FFF2-40B4-BE49-F238E27FC236}">
                    <a16:creationId xmlns:a16="http://schemas.microsoft.com/office/drawing/2014/main" id="{1DE324ED-2363-45E5-869A-96A87AED3525}"/>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11" name="Group 225">
              <a:extLst>
                <a:ext uri="{FF2B5EF4-FFF2-40B4-BE49-F238E27FC236}">
                  <a16:creationId xmlns:a16="http://schemas.microsoft.com/office/drawing/2014/main" id="{54164D09-2364-F246-8461-12C509B45C1E}"/>
                </a:ext>
              </a:extLst>
            </p:cNvPr>
            <p:cNvGrpSpPr>
              <a:grpSpLocks/>
            </p:cNvGrpSpPr>
            <p:nvPr/>
          </p:nvGrpSpPr>
          <p:grpSpPr bwMode="auto">
            <a:xfrm>
              <a:off x="2338" y="3382"/>
              <a:ext cx="869" cy="218"/>
              <a:chOff x="1976" y="2813"/>
              <a:chExt cx="869" cy="218"/>
            </a:xfrm>
          </p:grpSpPr>
          <p:sp>
            <p:nvSpPr>
              <p:cNvPr id="99390" name="Rectangle 226">
                <a:extLst>
                  <a:ext uri="{FF2B5EF4-FFF2-40B4-BE49-F238E27FC236}">
                    <a16:creationId xmlns:a16="http://schemas.microsoft.com/office/drawing/2014/main" id="{B96D1481-8D2C-42E7-9347-16D073608F9B}"/>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10</a:t>
                </a:r>
              </a:p>
            </p:txBody>
          </p:sp>
          <p:sp>
            <p:nvSpPr>
              <p:cNvPr id="99391" name="Line 227">
                <a:extLst>
                  <a:ext uri="{FF2B5EF4-FFF2-40B4-BE49-F238E27FC236}">
                    <a16:creationId xmlns:a16="http://schemas.microsoft.com/office/drawing/2014/main" id="{9F15C4B3-C1E6-4DBD-AE83-981A3FEAB56D}"/>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92" name="Line 228">
                <a:extLst>
                  <a:ext uri="{FF2B5EF4-FFF2-40B4-BE49-F238E27FC236}">
                    <a16:creationId xmlns:a16="http://schemas.microsoft.com/office/drawing/2014/main" id="{CA55DC38-6064-444F-85CC-CD88F9E10F49}"/>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0612" name="Group 229">
              <a:extLst>
                <a:ext uri="{FF2B5EF4-FFF2-40B4-BE49-F238E27FC236}">
                  <a16:creationId xmlns:a16="http://schemas.microsoft.com/office/drawing/2014/main" id="{6BBBAE5B-E4AA-A24A-A985-4F51C9B95C4D}"/>
                </a:ext>
              </a:extLst>
            </p:cNvPr>
            <p:cNvGrpSpPr>
              <a:grpSpLocks/>
            </p:cNvGrpSpPr>
            <p:nvPr/>
          </p:nvGrpSpPr>
          <p:grpSpPr bwMode="auto">
            <a:xfrm>
              <a:off x="1583" y="3630"/>
              <a:ext cx="869" cy="218"/>
              <a:chOff x="1976" y="2813"/>
              <a:chExt cx="869" cy="218"/>
            </a:xfrm>
          </p:grpSpPr>
          <p:sp>
            <p:nvSpPr>
              <p:cNvPr id="99394" name="Rectangle 230">
                <a:extLst>
                  <a:ext uri="{FF2B5EF4-FFF2-40B4-BE49-F238E27FC236}">
                    <a16:creationId xmlns:a16="http://schemas.microsoft.com/office/drawing/2014/main" id="{EC9CB583-A800-43FA-99C6-A649E8A8A27E}"/>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11</a:t>
                </a:r>
              </a:p>
            </p:txBody>
          </p:sp>
          <p:sp>
            <p:nvSpPr>
              <p:cNvPr id="99395" name="Line 231">
                <a:extLst>
                  <a:ext uri="{FF2B5EF4-FFF2-40B4-BE49-F238E27FC236}">
                    <a16:creationId xmlns:a16="http://schemas.microsoft.com/office/drawing/2014/main" id="{D942D1A2-DFE9-49BA-AC0C-E263C2727DA3}"/>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9396" name="Line 232">
                <a:extLst>
                  <a:ext uri="{FF2B5EF4-FFF2-40B4-BE49-F238E27FC236}">
                    <a16:creationId xmlns:a16="http://schemas.microsoft.com/office/drawing/2014/main" id="{248C6624-D122-432F-94EB-726A5F9E2CF3}"/>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99397" name="Text Box 233">
              <a:extLst>
                <a:ext uri="{FF2B5EF4-FFF2-40B4-BE49-F238E27FC236}">
                  <a16:creationId xmlns:a16="http://schemas.microsoft.com/office/drawing/2014/main" id="{3E035C52-62B8-4730-A7D2-296611DF9780}"/>
                </a:ext>
              </a:extLst>
            </p:cNvPr>
            <p:cNvSpPr txBox="1">
              <a:spLocks noChangeArrowheads="1"/>
            </p:cNvSpPr>
            <p:nvPr/>
          </p:nvSpPr>
          <p:spPr bwMode="auto">
            <a:xfrm>
              <a:off x="1362" y="184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398" name="Text Box 234">
              <a:extLst>
                <a:ext uri="{FF2B5EF4-FFF2-40B4-BE49-F238E27FC236}">
                  <a16:creationId xmlns:a16="http://schemas.microsoft.com/office/drawing/2014/main" id="{5742F1CC-AC7E-4108-B4CC-33538C364CC0}"/>
                </a:ext>
              </a:extLst>
            </p:cNvPr>
            <p:cNvSpPr txBox="1">
              <a:spLocks noChangeArrowheads="1"/>
            </p:cNvSpPr>
            <p:nvPr/>
          </p:nvSpPr>
          <p:spPr bwMode="auto">
            <a:xfrm>
              <a:off x="1362" y="221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399" name="Text Box 235">
              <a:extLst>
                <a:ext uri="{FF2B5EF4-FFF2-40B4-BE49-F238E27FC236}">
                  <a16:creationId xmlns:a16="http://schemas.microsoft.com/office/drawing/2014/main" id="{9780EA3B-7DCF-46C0-9EE2-B69A6275CBCA}"/>
                </a:ext>
              </a:extLst>
            </p:cNvPr>
            <p:cNvSpPr txBox="1">
              <a:spLocks noChangeArrowheads="1"/>
            </p:cNvSpPr>
            <p:nvPr/>
          </p:nvSpPr>
          <p:spPr bwMode="auto">
            <a:xfrm>
              <a:off x="1362" y="2423"/>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0" name="Text Box 236">
              <a:extLst>
                <a:ext uri="{FF2B5EF4-FFF2-40B4-BE49-F238E27FC236}">
                  <a16:creationId xmlns:a16="http://schemas.microsoft.com/office/drawing/2014/main" id="{8D1E72FD-EB0F-41C9-9118-F30E77921E8B}"/>
                </a:ext>
              </a:extLst>
            </p:cNvPr>
            <p:cNvSpPr txBox="1">
              <a:spLocks noChangeArrowheads="1"/>
            </p:cNvSpPr>
            <p:nvPr/>
          </p:nvSpPr>
          <p:spPr bwMode="auto">
            <a:xfrm>
              <a:off x="1362" y="303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1" name="Text Box 237">
              <a:extLst>
                <a:ext uri="{FF2B5EF4-FFF2-40B4-BE49-F238E27FC236}">
                  <a16:creationId xmlns:a16="http://schemas.microsoft.com/office/drawing/2014/main" id="{19B04512-3235-4F02-826F-02FA58F2F1EE}"/>
                </a:ext>
              </a:extLst>
            </p:cNvPr>
            <p:cNvSpPr txBox="1">
              <a:spLocks noChangeArrowheads="1"/>
            </p:cNvSpPr>
            <p:nvPr/>
          </p:nvSpPr>
          <p:spPr bwMode="auto">
            <a:xfrm>
              <a:off x="1362" y="3231"/>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2" name="Text Box 238">
              <a:extLst>
                <a:ext uri="{FF2B5EF4-FFF2-40B4-BE49-F238E27FC236}">
                  <a16:creationId xmlns:a16="http://schemas.microsoft.com/office/drawing/2014/main" id="{7635A538-BDF0-4A13-8A1A-04279834F966}"/>
                </a:ext>
              </a:extLst>
            </p:cNvPr>
            <p:cNvSpPr txBox="1">
              <a:spLocks noChangeArrowheads="1"/>
            </p:cNvSpPr>
            <p:nvPr/>
          </p:nvSpPr>
          <p:spPr bwMode="auto">
            <a:xfrm>
              <a:off x="1362" y="3810"/>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3" name="Text Box 239">
              <a:extLst>
                <a:ext uri="{FF2B5EF4-FFF2-40B4-BE49-F238E27FC236}">
                  <a16:creationId xmlns:a16="http://schemas.microsoft.com/office/drawing/2014/main" id="{87A02DF9-FCD7-4B57-93E9-6E1538E55E28}"/>
                </a:ext>
              </a:extLst>
            </p:cNvPr>
            <p:cNvSpPr txBox="1">
              <a:spLocks noChangeArrowheads="1"/>
            </p:cNvSpPr>
            <p:nvPr/>
          </p:nvSpPr>
          <p:spPr bwMode="auto">
            <a:xfrm>
              <a:off x="4497" y="161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4" name="Text Box 240">
              <a:extLst>
                <a:ext uri="{FF2B5EF4-FFF2-40B4-BE49-F238E27FC236}">
                  <a16:creationId xmlns:a16="http://schemas.microsoft.com/office/drawing/2014/main" id="{336CA114-580B-4218-8961-9B77D959036C}"/>
                </a:ext>
              </a:extLst>
            </p:cNvPr>
            <p:cNvSpPr txBox="1">
              <a:spLocks noChangeArrowheads="1"/>
            </p:cNvSpPr>
            <p:nvPr/>
          </p:nvSpPr>
          <p:spPr bwMode="auto">
            <a:xfrm>
              <a:off x="2967" y="2010"/>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5" name="Text Box 241">
              <a:extLst>
                <a:ext uri="{FF2B5EF4-FFF2-40B4-BE49-F238E27FC236}">
                  <a16:creationId xmlns:a16="http://schemas.microsoft.com/office/drawing/2014/main" id="{7E5C6FF5-2AF1-4417-ACCA-E91F9D511390}"/>
                </a:ext>
              </a:extLst>
            </p:cNvPr>
            <p:cNvSpPr txBox="1">
              <a:spLocks noChangeArrowheads="1"/>
            </p:cNvSpPr>
            <p:nvPr/>
          </p:nvSpPr>
          <p:spPr bwMode="auto">
            <a:xfrm>
              <a:off x="2956" y="2599"/>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6" name="Text Box 242">
              <a:extLst>
                <a:ext uri="{FF2B5EF4-FFF2-40B4-BE49-F238E27FC236}">
                  <a16:creationId xmlns:a16="http://schemas.microsoft.com/office/drawing/2014/main" id="{F18371D7-4AAC-42A2-AFAA-1CD7BA29560F}"/>
                </a:ext>
              </a:extLst>
            </p:cNvPr>
            <p:cNvSpPr txBox="1">
              <a:spLocks noChangeArrowheads="1"/>
            </p:cNvSpPr>
            <p:nvPr/>
          </p:nvSpPr>
          <p:spPr bwMode="auto">
            <a:xfrm>
              <a:off x="2201" y="286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7" name="Text Box 243">
              <a:extLst>
                <a:ext uri="{FF2B5EF4-FFF2-40B4-BE49-F238E27FC236}">
                  <a16:creationId xmlns:a16="http://schemas.microsoft.com/office/drawing/2014/main" id="{87BDC208-0CCD-402D-A40E-BED06FF523B0}"/>
                </a:ext>
              </a:extLst>
            </p:cNvPr>
            <p:cNvSpPr txBox="1">
              <a:spLocks noChangeArrowheads="1"/>
            </p:cNvSpPr>
            <p:nvPr/>
          </p:nvSpPr>
          <p:spPr bwMode="auto">
            <a:xfrm>
              <a:off x="2956" y="337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99408" name="Text Box 244">
              <a:extLst>
                <a:ext uri="{FF2B5EF4-FFF2-40B4-BE49-F238E27FC236}">
                  <a16:creationId xmlns:a16="http://schemas.microsoft.com/office/drawing/2014/main" id="{9B93A794-C224-463E-9573-B1BB2E4D09C7}"/>
                </a:ext>
              </a:extLst>
            </p:cNvPr>
            <p:cNvSpPr txBox="1">
              <a:spLocks noChangeArrowheads="1"/>
            </p:cNvSpPr>
            <p:nvPr/>
          </p:nvSpPr>
          <p:spPr bwMode="auto">
            <a:xfrm>
              <a:off x="2211" y="362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4" name="Rectangle 4">
            <a:extLst>
              <a:ext uri="{FF2B5EF4-FFF2-40B4-BE49-F238E27FC236}">
                <a16:creationId xmlns:a16="http://schemas.microsoft.com/office/drawing/2014/main" id="{72AC01AF-8059-4B79-9432-5C5326C6513B}"/>
              </a:ext>
            </a:extLst>
          </p:cNvPr>
          <p:cNvSpPr>
            <a:spLocks noChangeArrowheads="1"/>
          </p:cNvSpPr>
          <p:nvPr/>
        </p:nvSpPr>
        <p:spPr bwMode="auto">
          <a:xfrm>
            <a:off x="1919288" y="1385888"/>
            <a:ext cx="67103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en-US" altLang="zh-CN" b="0">
                <a:ea typeface="微软雅黑" panose="020B0503020204020204" pitchFamily="34" charset="-122"/>
                <a:sym typeface="+mn-lt"/>
              </a:rPr>
              <a:t>step1 </a:t>
            </a:r>
            <a:r>
              <a:rPr lang="zh-CN" altLang="en-US" b="0">
                <a:ea typeface="微软雅黑" panose="020B0503020204020204" pitchFamily="34" charset="-122"/>
                <a:sym typeface="+mn-lt"/>
              </a:rPr>
              <a:t>取数据元素的关键字</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，计算其哈希函数值（地址）。若该地址对应的链表为空，则将该元素插入此链表；否则执行</a:t>
            </a:r>
            <a:r>
              <a:rPr lang="en-US" altLang="zh-CN" b="0">
                <a:ea typeface="微软雅黑" panose="020B0503020204020204" pitchFamily="34" charset="-122"/>
                <a:sym typeface="+mn-lt"/>
              </a:rPr>
              <a:t>step2</a:t>
            </a:r>
            <a:r>
              <a:rPr lang="zh-CN" altLang="en-US" b="0">
                <a:ea typeface="微软雅黑" panose="020B0503020204020204" pitchFamily="34" charset="-122"/>
                <a:sym typeface="+mn-lt"/>
              </a:rPr>
              <a:t>解决冲突。 </a:t>
            </a:r>
          </a:p>
          <a:p>
            <a:pPr>
              <a:lnSpc>
                <a:spcPct val="125000"/>
              </a:lnSpc>
              <a:spcBef>
                <a:spcPct val="20000"/>
              </a:spcBef>
            </a:pPr>
            <a:r>
              <a:rPr lang="en-US" altLang="zh-CN" b="0">
                <a:ea typeface="微软雅黑" panose="020B0503020204020204" pitchFamily="34" charset="-122"/>
                <a:sym typeface="+mn-lt"/>
              </a:rPr>
              <a:t>step2 </a:t>
            </a:r>
            <a:r>
              <a:rPr lang="zh-CN" altLang="en-US" b="0">
                <a:ea typeface="微软雅黑" panose="020B0503020204020204" pitchFamily="34" charset="-122"/>
                <a:sym typeface="+mn-lt"/>
              </a:rPr>
              <a:t>根据选择的冲突处理方法，计算关键字</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的下一个存储地址。若该地址对应的链表为不为空，则利用链表的前插法或后插法将该元素插入此链表。</a:t>
            </a:r>
          </a:p>
        </p:txBody>
      </p:sp>
      <p:sp>
        <p:nvSpPr>
          <p:cNvPr id="100355" name="Rectangle 6">
            <a:extLst>
              <a:ext uri="{FF2B5EF4-FFF2-40B4-BE49-F238E27FC236}">
                <a16:creationId xmlns:a16="http://schemas.microsoft.com/office/drawing/2014/main" id="{D61F0BC6-DF41-4A15-8EC6-1D57BB861D37}"/>
              </a:ext>
            </a:extLst>
          </p:cNvPr>
          <p:cNvSpPr>
            <a:spLocks noChangeArrowheads="1"/>
          </p:cNvSpPr>
          <p:nvPr/>
        </p:nvSpPr>
        <p:spPr bwMode="auto">
          <a:xfrm>
            <a:off x="827088" y="220663"/>
            <a:ext cx="56118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链地址法建立哈希表步骤</a:t>
            </a:r>
          </a:p>
        </p:txBody>
      </p:sp>
      <p:grpSp>
        <p:nvGrpSpPr>
          <p:cNvPr id="22" name="Group 29">
            <a:extLst>
              <a:ext uri="{FF2B5EF4-FFF2-40B4-BE49-F238E27FC236}">
                <a16:creationId xmlns:a16="http://schemas.microsoft.com/office/drawing/2014/main" id="{8851D972-75FE-7C49-89AD-2FB0449B26CD}"/>
              </a:ext>
            </a:extLst>
          </p:cNvPr>
          <p:cNvGrpSpPr>
            <a:grpSpLocks/>
          </p:cNvGrpSpPr>
          <p:nvPr/>
        </p:nvGrpSpPr>
        <p:grpSpPr bwMode="auto">
          <a:xfrm>
            <a:off x="706438" y="3783013"/>
            <a:ext cx="914400" cy="914400"/>
            <a:chOff x="1253782" y="3281715"/>
            <a:chExt cx="914400" cy="914400"/>
          </a:xfrm>
        </p:grpSpPr>
        <p:sp>
          <p:nvSpPr>
            <p:cNvPr id="23" name="Rounded Rectangle 5">
              <a:extLst>
                <a:ext uri="{FF2B5EF4-FFF2-40B4-BE49-F238E27FC236}">
                  <a16:creationId xmlns:a16="http://schemas.microsoft.com/office/drawing/2014/main" id="{1E391D9C-3B2D-4DFD-A622-680F6343B0E9}"/>
                </a:ext>
              </a:extLst>
            </p:cNvPr>
            <p:cNvSpPr/>
            <p:nvPr/>
          </p:nvSpPr>
          <p:spPr>
            <a:xfrm>
              <a:off x="1253782" y="3281715"/>
              <a:ext cx="914400" cy="914400"/>
            </a:xfrm>
            <a:prstGeom prst="round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24" name="Group 59">
              <a:extLst>
                <a:ext uri="{FF2B5EF4-FFF2-40B4-BE49-F238E27FC236}">
                  <a16:creationId xmlns:a16="http://schemas.microsoft.com/office/drawing/2014/main" id="{3624F031-59BF-4F01-A94C-8FFD697D8576}"/>
                </a:ext>
              </a:extLst>
            </p:cNvPr>
            <p:cNvGrpSpPr/>
            <p:nvPr/>
          </p:nvGrpSpPr>
          <p:grpSpPr>
            <a:xfrm>
              <a:off x="1478810" y="3521030"/>
              <a:ext cx="464344" cy="465138"/>
              <a:chOff x="9145588" y="4435475"/>
              <a:chExt cx="464344" cy="465138"/>
            </a:xfrm>
            <a:solidFill>
              <a:srgbClr val="EEECE1"/>
            </a:solidFill>
          </p:grpSpPr>
          <p:sp>
            <p:nvSpPr>
              <p:cNvPr id="25" name="AutoShape 7">
                <a:extLst>
                  <a:ext uri="{FF2B5EF4-FFF2-40B4-BE49-F238E27FC236}">
                    <a16:creationId xmlns:a16="http://schemas.microsoft.com/office/drawing/2014/main" id="{FE8EAA26-0049-4A2A-BD2B-B87D1F291BA5}"/>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26" name="AutoShape 8">
                <a:extLst>
                  <a:ext uri="{FF2B5EF4-FFF2-40B4-BE49-F238E27FC236}">
                    <a16:creationId xmlns:a16="http://schemas.microsoft.com/office/drawing/2014/main" id="{9D252FDC-CC47-4307-9B03-D9DB105C90AC}"/>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27" name="AutoShape 9">
                <a:extLst>
                  <a:ext uri="{FF2B5EF4-FFF2-40B4-BE49-F238E27FC236}">
                    <a16:creationId xmlns:a16="http://schemas.microsoft.com/office/drawing/2014/main" id="{7BB64267-89F6-4D18-9587-E29840D0F1BC}"/>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28" name="AutoShape 10">
                <a:extLst>
                  <a:ext uri="{FF2B5EF4-FFF2-40B4-BE49-F238E27FC236}">
                    <a16:creationId xmlns:a16="http://schemas.microsoft.com/office/drawing/2014/main" id="{214FA39B-5E3B-4FC4-84D2-1365A240791D}"/>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29" name="AutoShape 11">
                <a:extLst>
                  <a:ext uri="{FF2B5EF4-FFF2-40B4-BE49-F238E27FC236}">
                    <a16:creationId xmlns:a16="http://schemas.microsoft.com/office/drawing/2014/main" id="{449CB631-A651-49F1-8BE7-691B4A2CBD6C}"/>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30" name="AutoShape 12">
                <a:extLst>
                  <a:ext uri="{FF2B5EF4-FFF2-40B4-BE49-F238E27FC236}">
                    <a16:creationId xmlns:a16="http://schemas.microsoft.com/office/drawing/2014/main" id="{4BCBEF93-5B48-42CC-A88C-2BC7710A71B6}"/>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31" name="AutoShape 13">
                <a:extLst>
                  <a:ext uri="{FF2B5EF4-FFF2-40B4-BE49-F238E27FC236}">
                    <a16:creationId xmlns:a16="http://schemas.microsoft.com/office/drawing/2014/main" id="{A104B103-5E4B-4D93-9882-CB5BBA228FC4}"/>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32" name="AutoShape 14">
                <a:extLst>
                  <a:ext uri="{FF2B5EF4-FFF2-40B4-BE49-F238E27FC236}">
                    <a16:creationId xmlns:a16="http://schemas.microsoft.com/office/drawing/2014/main" id="{CE5D2392-F540-4E63-BE81-4D82D7626F7B}"/>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33" name="AutoShape 15">
                <a:extLst>
                  <a:ext uri="{FF2B5EF4-FFF2-40B4-BE49-F238E27FC236}">
                    <a16:creationId xmlns:a16="http://schemas.microsoft.com/office/drawing/2014/main" id="{69E91D9B-02C1-494D-BF54-4E65152AFCD5}"/>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grpSp>
      </p:grpSp>
      <p:grpSp>
        <p:nvGrpSpPr>
          <p:cNvPr id="34" name="Group 28">
            <a:extLst>
              <a:ext uri="{FF2B5EF4-FFF2-40B4-BE49-F238E27FC236}">
                <a16:creationId xmlns:a16="http://schemas.microsoft.com/office/drawing/2014/main" id="{1CDB6608-CA31-9244-A304-B1DA3C9A2467}"/>
              </a:ext>
            </a:extLst>
          </p:cNvPr>
          <p:cNvGrpSpPr>
            <a:grpSpLocks/>
          </p:cNvGrpSpPr>
          <p:nvPr/>
        </p:nvGrpSpPr>
        <p:grpSpPr bwMode="auto">
          <a:xfrm>
            <a:off x="706438" y="1592263"/>
            <a:ext cx="914400" cy="914400"/>
            <a:chOff x="1253782" y="1885071"/>
            <a:chExt cx="914400" cy="914400"/>
          </a:xfrm>
        </p:grpSpPr>
        <p:sp>
          <p:nvSpPr>
            <p:cNvPr id="35" name="Rounded Rectangle 4">
              <a:extLst>
                <a:ext uri="{FF2B5EF4-FFF2-40B4-BE49-F238E27FC236}">
                  <a16:creationId xmlns:a16="http://schemas.microsoft.com/office/drawing/2014/main" id="{A40FBEA3-D5E1-4A64-9BB5-B174CBF4EAC1}"/>
                </a:ext>
              </a:extLst>
            </p:cNvPr>
            <p:cNvSpPr/>
            <p:nvPr/>
          </p:nvSpPr>
          <p:spPr>
            <a:xfrm>
              <a:off x="1253782" y="1885071"/>
              <a:ext cx="914400" cy="914400"/>
            </a:xfrm>
            <a:prstGeom prst="roundRect">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36" name="Group 80">
              <a:extLst>
                <a:ext uri="{FF2B5EF4-FFF2-40B4-BE49-F238E27FC236}">
                  <a16:creationId xmlns:a16="http://schemas.microsoft.com/office/drawing/2014/main" id="{D4257313-DDEF-41C8-8793-37E3939AC151}"/>
                </a:ext>
              </a:extLst>
            </p:cNvPr>
            <p:cNvGrpSpPr/>
            <p:nvPr/>
          </p:nvGrpSpPr>
          <p:grpSpPr>
            <a:xfrm>
              <a:off x="1551438" y="2110099"/>
              <a:ext cx="319088" cy="465138"/>
              <a:chOff x="3582988" y="3510757"/>
              <a:chExt cx="319088" cy="465138"/>
            </a:xfrm>
            <a:solidFill>
              <a:srgbClr val="EEECE1"/>
            </a:solidFill>
          </p:grpSpPr>
          <p:sp>
            <p:nvSpPr>
              <p:cNvPr id="37" name="AutoShape 113">
                <a:extLst>
                  <a:ext uri="{FF2B5EF4-FFF2-40B4-BE49-F238E27FC236}">
                    <a16:creationId xmlns:a16="http://schemas.microsoft.com/office/drawing/2014/main" id="{D6C90595-0793-4B4F-9AC0-3845EB7DA122}"/>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38" name="AutoShape 114">
                <a:extLst>
                  <a:ext uri="{FF2B5EF4-FFF2-40B4-BE49-F238E27FC236}">
                    <a16:creationId xmlns:a16="http://schemas.microsoft.com/office/drawing/2014/main" id="{D78AFF7A-6C99-4D63-BCC6-43FE4CA877D9}"/>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grpSp>
      </p:grpSp>
      <p:cxnSp>
        <p:nvCxnSpPr>
          <p:cNvPr id="3" name="直接连接符 2">
            <a:extLst>
              <a:ext uri="{FF2B5EF4-FFF2-40B4-BE49-F238E27FC236}">
                <a16:creationId xmlns:a16="http://schemas.microsoft.com/office/drawing/2014/main" id="{9B63F094-587C-4D24-889A-AF3C6C18C1F8}"/>
              </a:ext>
            </a:extLst>
          </p:cNvPr>
          <p:cNvCxnSpPr/>
          <p:nvPr/>
        </p:nvCxnSpPr>
        <p:spPr bwMode="auto">
          <a:xfrm>
            <a:off x="769938" y="3635375"/>
            <a:ext cx="7777162" cy="0"/>
          </a:xfrm>
          <a:prstGeom prst="line">
            <a:avLst/>
          </a:prstGeom>
          <a:solidFill>
            <a:schemeClr val="accent1"/>
          </a:solidFill>
          <a:ln w="9525" cap="flat" cmpd="sng" algn="ctr">
            <a:solidFill>
              <a:schemeClr val="bg2">
                <a:lumMod val="40000"/>
                <a:lumOff val="60000"/>
              </a:schemeClr>
            </a:solidFill>
            <a:prstDash val="solid"/>
            <a:round/>
            <a:headEnd type="none" w="med" len="med"/>
            <a:tailEnd type="none" w="med" len="med"/>
          </a:ln>
        </p:spPr>
      </p:cxnSp>
      <p:cxnSp>
        <p:nvCxnSpPr>
          <p:cNvPr id="42" name="直接连接符 41">
            <a:extLst>
              <a:ext uri="{FF2B5EF4-FFF2-40B4-BE49-F238E27FC236}">
                <a16:creationId xmlns:a16="http://schemas.microsoft.com/office/drawing/2014/main" id="{2D2AE9AE-3B2C-49B2-BD7D-E3A4EEF55740}"/>
              </a:ext>
            </a:extLst>
          </p:cNvPr>
          <p:cNvCxnSpPr/>
          <p:nvPr/>
        </p:nvCxnSpPr>
        <p:spPr bwMode="auto">
          <a:xfrm>
            <a:off x="706438" y="5994400"/>
            <a:ext cx="7777162" cy="0"/>
          </a:xfrm>
          <a:prstGeom prst="line">
            <a:avLst/>
          </a:prstGeom>
          <a:solidFill>
            <a:schemeClr val="accent1"/>
          </a:solidFill>
          <a:ln w="9525" cap="flat" cmpd="sng" algn="ctr">
            <a:solidFill>
              <a:schemeClr val="bg2">
                <a:lumMod val="40000"/>
                <a:lumOff val="60000"/>
              </a:schemeClr>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64964">
                                            <p:txEl>
                                              <p:pRg st="0" end="0"/>
                                            </p:txEl>
                                          </p:spTgt>
                                        </p:tgtEl>
                                        <p:attrNameLst>
                                          <p:attrName>style.visibility</p:attrName>
                                        </p:attrNameLst>
                                      </p:cBhvr>
                                      <p:to>
                                        <p:strVal val="visible"/>
                                      </p:to>
                                    </p:set>
                                    <p:anim calcmode="lin" valueType="num">
                                      <p:cBhvr additive="base">
                                        <p:cTn id="12" dur="500" fill="hold"/>
                                        <p:tgtEl>
                                          <p:spTgt spid="106496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4964">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nodeType="afterEffect">
                                  <p:stCondLst>
                                    <p:cond delay="0"/>
                                  </p:stCondLst>
                                  <p:childTnLst>
                                    <p:set>
                                      <p:cBhvr>
                                        <p:cTn id="27" dur="1" fill="hold">
                                          <p:stCondLst>
                                            <p:cond delay="0"/>
                                          </p:stCondLst>
                                        </p:cTn>
                                        <p:tgtEl>
                                          <p:spTgt spid="1064964">
                                            <p:txEl>
                                              <p:pRg st="1" end="1"/>
                                            </p:txEl>
                                          </p:spTgt>
                                        </p:tgtEl>
                                        <p:attrNameLst>
                                          <p:attrName>style.visibility</p:attrName>
                                        </p:attrNameLst>
                                      </p:cBhvr>
                                      <p:to>
                                        <p:strVal val="visible"/>
                                      </p:to>
                                    </p:set>
                                    <p:anim calcmode="lin" valueType="num">
                                      <p:cBhvr additive="base">
                                        <p:cTn id="28" dur="500" fill="hold"/>
                                        <p:tgtEl>
                                          <p:spTgt spid="106496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64964">
                                            <p:txEl>
                                              <p:pRg st="1" end="1"/>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a:extLst>
              <a:ext uri="{FF2B5EF4-FFF2-40B4-BE49-F238E27FC236}">
                <a16:creationId xmlns:a16="http://schemas.microsoft.com/office/drawing/2014/main" id="{E7855DF8-25DC-45B7-9D52-139C206B11C7}"/>
              </a:ext>
            </a:extLst>
          </p:cNvPr>
          <p:cNvSpPr>
            <a:spLocks noChangeArrowheads="1"/>
          </p:cNvSpPr>
          <p:nvPr/>
        </p:nvSpPr>
        <p:spPr bwMode="auto">
          <a:xfrm>
            <a:off x="827088" y="1066800"/>
            <a:ext cx="3448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3200" b="0">
                <a:ea typeface="微软雅黑" panose="020B0503020204020204" pitchFamily="34" charset="-122"/>
                <a:sym typeface="+mn-lt"/>
              </a:rPr>
              <a:t>链地址法的优点：</a:t>
            </a:r>
          </a:p>
        </p:txBody>
      </p:sp>
      <p:sp>
        <p:nvSpPr>
          <p:cNvPr id="1029125" name="Rectangle 5">
            <a:extLst>
              <a:ext uri="{FF2B5EF4-FFF2-40B4-BE49-F238E27FC236}">
                <a16:creationId xmlns:a16="http://schemas.microsoft.com/office/drawing/2014/main" id="{58A29D92-CE7E-413B-9D3F-D0586EF77A7B}"/>
              </a:ext>
            </a:extLst>
          </p:cNvPr>
          <p:cNvSpPr>
            <a:spLocks noChangeArrowheads="1"/>
          </p:cNvSpPr>
          <p:nvPr/>
        </p:nvSpPr>
        <p:spPr bwMode="auto">
          <a:xfrm>
            <a:off x="1944688" y="2154238"/>
            <a:ext cx="6692900" cy="2362200"/>
          </a:xfrm>
          <a:prstGeom prst="rect">
            <a:avLst/>
          </a:prstGeom>
          <a:no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a:lnSpc>
                <a:spcPct val="125000"/>
              </a:lnSpc>
              <a:spcBef>
                <a:spcPct val="10000"/>
              </a:spcBef>
            </a:pPr>
            <a:r>
              <a:rPr lang="zh-CN" altLang="en-US" b="0">
                <a:ea typeface="微软雅黑" panose="020B0503020204020204" pitchFamily="34" charset="-122"/>
                <a:sym typeface="+mn-lt"/>
              </a:rPr>
              <a:t>非同义词不会冲突，无“聚集”现象</a:t>
            </a:r>
            <a:endParaRPr lang="en-US" altLang="zh-CN" b="0">
              <a:ea typeface="微软雅黑" panose="020B0503020204020204" pitchFamily="34" charset="-122"/>
              <a:sym typeface="+mn-lt"/>
            </a:endParaRPr>
          </a:p>
          <a:p>
            <a:pPr algn="just">
              <a:lnSpc>
                <a:spcPct val="125000"/>
              </a:lnSpc>
              <a:spcBef>
                <a:spcPct val="10000"/>
              </a:spcBef>
            </a:pPr>
            <a:endParaRPr lang="zh-CN" altLang="en-US" b="0">
              <a:ea typeface="微软雅黑" panose="020B0503020204020204" pitchFamily="34" charset="-122"/>
              <a:sym typeface="+mn-lt"/>
            </a:endParaRPr>
          </a:p>
          <a:p>
            <a:pPr algn="just">
              <a:lnSpc>
                <a:spcPct val="125000"/>
              </a:lnSpc>
              <a:spcBef>
                <a:spcPct val="10000"/>
              </a:spcBef>
            </a:pPr>
            <a:r>
              <a:rPr lang="zh-CN" altLang="en-US" b="0">
                <a:ea typeface="微软雅黑" panose="020B0503020204020204" pitchFamily="34" charset="-122"/>
                <a:sym typeface="+mn-lt"/>
              </a:rPr>
              <a:t>链表上结点空间动态申请，更适合于表长不确定的情况</a:t>
            </a:r>
          </a:p>
        </p:txBody>
      </p:sp>
      <p:sp>
        <p:nvSpPr>
          <p:cNvPr id="5" name="Rectangle 6">
            <a:extLst>
              <a:ext uri="{FF2B5EF4-FFF2-40B4-BE49-F238E27FC236}">
                <a16:creationId xmlns:a16="http://schemas.microsoft.com/office/drawing/2014/main" id="{66FB104A-E540-4610-A2B1-54A6FB6D4789}"/>
              </a:ext>
            </a:extLst>
          </p:cNvPr>
          <p:cNvSpPr>
            <a:spLocks noChangeArrowheads="1"/>
          </p:cNvSpPr>
          <p:nvPr/>
        </p:nvSpPr>
        <p:spPr bwMode="auto">
          <a:xfrm>
            <a:off x="827088" y="220663"/>
            <a:ext cx="56118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链地址法建立哈希表步骤</a:t>
            </a:r>
          </a:p>
        </p:txBody>
      </p:sp>
      <p:grpSp>
        <p:nvGrpSpPr>
          <p:cNvPr id="6" name="Group 32">
            <a:extLst>
              <a:ext uri="{FF2B5EF4-FFF2-40B4-BE49-F238E27FC236}">
                <a16:creationId xmlns:a16="http://schemas.microsoft.com/office/drawing/2014/main" id="{15CC9921-7434-7C40-8D5C-798675A5DBE7}"/>
              </a:ext>
            </a:extLst>
          </p:cNvPr>
          <p:cNvGrpSpPr>
            <a:grpSpLocks/>
          </p:cNvGrpSpPr>
          <p:nvPr/>
        </p:nvGrpSpPr>
        <p:grpSpPr bwMode="auto">
          <a:xfrm>
            <a:off x="827088" y="3346450"/>
            <a:ext cx="914400" cy="915988"/>
            <a:chOff x="6528170" y="3281715"/>
            <a:chExt cx="914400" cy="914400"/>
          </a:xfrm>
        </p:grpSpPr>
        <p:sp>
          <p:nvSpPr>
            <p:cNvPr id="7" name="Rounded Rectangle 8">
              <a:extLst>
                <a:ext uri="{FF2B5EF4-FFF2-40B4-BE49-F238E27FC236}">
                  <a16:creationId xmlns:a16="http://schemas.microsoft.com/office/drawing/2014/main" id="{3299F367-F7EF-4F81-9FC9-BE1FCA50F548}"/>
                </a:ext>
              </a:extLst>
            </p:cNvPr>
            <p:cNvSpPr/>
            <p:nvPr/>
          </p:nvSpPr>
          <p:spPr>
            <a:xfrm>
              <a:off x="6528170" y="3281715"/>
              <a:ext cx="914400" cy="914400"/>
            </a:xfrm>
            <a:prstGeom prst="roundRect">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8" name="Group 69">
              <a:extLst>
                <a:ext uri="{FF2B5EF4-FFF2-40B4-BE49-F238E27FC236}">
                  <a16:creationId xmlns:a16="http://schemas.microsoft.com/office/drawing/2014/main" id="{5FC491D0-37A4-4FF0-AD5D-885CA3293365}"/>
                </a:ext>
              </a:extLst>
            </p:cNvPr>
            <p:cNvGrpSpPr/>
            <p:nvPr/>
          </p:nvGrpSpPr>
          <p:grpSpPr>
            <a:xfrm>
              <a:off x="6759757" y="3506346"/>
              <a:ext cx="464344" cy="465138"/>
              <a:chOff x="7287419" y="3505994"/>
              <a:chExt cx="464344" cy="465138"/>
            </a:xfrm>
            <a:solidFill>
              <a:srgbClr val="EEECE1"/>
            </a:solidFill>
          </p:grpSpPr>
          <p:sp>
            <p:nvSpPr>
              <p:cNvPr id="9" name="AutoShape 37">
                <a:extLst>
                  <a:ext uri="{FF2B5EF4-FFF2-40B4-BE49-F238E27FC236}">
                    <a16:creationId xmlns:a16="http://schemas.microsoft.com/office/drawing/2014/main" id="{0D7AA4CF-9342-4E49-8FDF-806148A44C71}"/>
                  </a:ext>
                </a:extLst>
              </p:cNvPr>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10" name="AutoShape 38">
                <a:extLst>
                  <a:ext uri="{FF2B5EF4-FFF2-40B4-BE49-F238E27FC236}">
                    <a16:creationId xmlns:a16="http://schemas.microsoft.com/office/drawing/2014/main" id="{5D1F4749-3636-465E-81ED-A0A66ABE07D8}"/>
                  </a:ext>
                </a:extLst>
              </p:cNvPr>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11" name="AutoShape 39">
                <a:extLst>
                  <a:ext uri="{FF2B5EF4-FFF2-40B4-BE49-F238E27FC236}">
                    <a16:creationId xmlns:a16="http://schemas.microsoft.com/office/drawing/2014/main" id="{3D2FC17D-AD18-4E0D-B300-3BFDE373745F}"/>
                  </a:ext>
                </a:extLst>
              </p:cNvPr>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12" name="AutoShape 40">
                <a:extLst>
                  <a:ext uri="{FF2B5EF4-FFF2-40B4-BE49-F238E27FC236}">
                    <a16:creationId xmlns:a16="http://schemas.microsoft.com/office/drawing/2014/main" id="{7CDBBB97-BEC8-42A4-9154-D0589EC75588}"/>
                  </a:ext>
                </a:extLst>
              </p:cNvPr>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13" name="AutoShape 41">
                <a:extLst>
                  <a:ext uri="{FF2B5EF4-FFF2-40B4-BE49-F238E27FC236}">
                    <a16:creationId xmlns:a16="http://schemas.microsoft.com/office/drawing/2014/main" id="{0259D96B-0DBA-4D21-9653-147EBF117E9E}"/>
                  </a:ext>
                </a:extLst>
              </p:cNvPr>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sp>
            <p:nvSpPr>
              <p:cNvPr id="14" name="AutoShape 42">
                <a:extLst>
                  <a:ext uri="{FF2B5EF4-FFF2-40B4-BE49-F238E27FC236}">
                    <a16:creationId xmlns:a16="http://schemas.microsoft.com/office/drawing/2014/main" id="{6035DC3F-711E-45F2-A888-E7DBE42727D3}"/>
                  </a:ext>
                </a:extLst>
              </p:cNvPr>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Calibri"/>
                  <a:ea typeface="+mn-ea"/>
                  <a:sym typeface="Gill Sans" charset="0"/>
                </a:endParaRPr>
              </a:p>
            </p:txBody>
          </p:sp>
        </p:grpSp>
      </p:grpSp>
      <p:grpSp>
        <p:nvGrpSpPr>
          <p:cNvPr id="15" name="Group 31">
            <a:extLst>
              <a:ext uri="{FF2B5EF4-FFF2-40B4-BE49-F238E27FC236}">
                <a16:creationId xmlns:a16="http://schemas.microsoft.com/office/drawing/2014/main" id="{B75422DF-71D4-B542-B36C-76F4BED3407B}"/>
              </a:ext>
            </a:extLst>
          </p:cNvPr>
          <p:cNvGrpSpPr>
            <a:grpSpLocks/>
          </p:cNvGrpSpPr>
          <p:nvPr/>
        </p:nvGrpSpPr>
        <p:grpSpPr bwMode="auto">
          <a:xfrm>
            <a:off x="827088" y="1949450"/>
            <a:ext cx="914400" cy="915988"/>
            <a:chOff x="6528170" y="1885071"/>
            <a:chExt cx="914400" cy="914400"/>
          </a:xfrm>
        </p:grpSpPr>
        <p:sp>
          <p:nvSpPr>
            <p:cNvPr id="16" name="Rounded Rectangle 7">
              <a:extLst>
                <a:ext uri="{FF2B5EF4-FFF2-40B4-BE49-F238E27FC236}">
                  <a16:creationId xmlns:a16="http://schemas.microsoft.com/office/drawing/2014/main" id="{4B1063A2-4B7D-44F6-93BD-E7E2AB147BB8}"/>
                </a:ext>
              </a:extLst>
            </p:cNvPr>
            <p:cNvSpPr/>
            <p:nvPr/>
          </p:nvSpPr>
          <p:spPr>
            <a:xfrm>
              <a:off x="6528170" y="1885071"/>
              <a:ext cx="914400" cy="914400"/>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Calibri"/>
                <a:ea typeface="+mn-ea"/>
              </a:endParaRPr>
            </a:p>
          </p:txBody>
        </p:sp>
        <p:grpSp>
          <p:nvGrpSpPr>
            <p:cNvPr id="17" name="Group 83">
              <a:extLst>
                <a:ext uri="{FF2B5EF4-FFF2-40B4-BE49-F238E27FC236}">
                  <a16:creationId xmlns:a16="http://schemas.microsoft.com/office/drawing/2014/main" id="{4611F7EE-9BFE-4CE0-99A4-9A63FF2BA89E}"/>
                </a:ext>
              </a:extLst>
            </p:cNvPr>
            <p:cNvGrpSpPr/>
            <p:nvPr/>
          </p:nvGrpSpPr>
          <p:grpSpPr>
            <a:xfrm>
              <a:off x="6758963" y="2110099"/>
              <a:ext cx="465138" cy="464344"/>
              <a:chOff x="2581275" y="2582069"/>
              <a:chExt cx="465138" cy="464344"/>
            </a:xfrm>
            <a:solidFill>
              <a:srgbClr val="EEECE1"/>
            </a:solidFill>
          </p:grpSpPr>
          <p:sp>
            <p:nvSpPr>
              <p:cNvPr id="18" name="AutoShape 128">
                <a:extLst>
                  <a:ext uri="{FF2B5EF4-FFF2-40B4-BE49-F238E27FC236}">
                    <a16:creationId xmlns:a16="http://schemas.microsoft.com/office/drawing/2014/main" id="{5DFFE2D9-529C-4C07-9E66-269FC074397C}"/>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sp>
            <p:nvSpPr>
              <p:cNvPr id="19" name="AutoShape 129">
                <a:extLst>
                  <a:ext uri="{FF2B5EF4-FFF2-40B4-BE49-F238E27FC236}">
                    <a16:creationId xmlns:a16="http://schemas.microsoft.com/office/drawing/2014/main" id="{91ACC5EE-653D-4BEA-BEBE-C408864D41BF}"/>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Gill Sans" charset="0"/>
                  <a:ea typeface="+mn-ea"/>
                  <a:sym typeface="Gill Sans" charset="0"/>
                </a:endParaRPr>
              </a:p>
            </p:txBody>
          </p:sp>
        </p:grpSp>
      </p:grpSp>
      <p:sp>
        <p:nvSpPr>
          <p:cNvPr id="20" name="Shape 26">
            <a:extLst>
              <a:ext uri="{FF2B5EF4-FFF2-40B4-BE49-F238E27FC236}">
                <a16:creationId xmlns:a16="http://schemas.microsoft.com/office/drawing/2014/main" id="{AA61BC92-C283-4CC0-BB7F-DE7A013A019C}"/>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9125">
                                            <p:txEl>
                                              <p:pRg st="0" end="0"/>
                                            </p:txEl>
                                          </p:spTgt>
                                        </p:tgtEl>
                                        <p:attrNameLst>
                                          <p:attrName>style.visibility</p:attrName>
                                        </p:attrNameLst>
                                      </p:cBhvr>
                                      <p:to>
                                        <p:strVal val="visible"/>
                                      </p:to>
                                    </p:set>
                                    <p:anim calcmode="lin" valueType="num">
                                      <p:cBhvr additive="base">
                                        <p:cTn id="12" dur="500" fill="hold"/>
                                        <p:tgtEl>
                                          <p:spTgt spid="102912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9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029125">
                                            <p:txEl>
                                              <p:pRg st="2" end="2"/>
                                            </p:txEl>
                                          </p:spTgt>
                                        </p:tgtEl>
                                        <p:attrNameLst>
                                          <p:attrName>style.visibility</p:attrName>
                                        </p:attrNameLst>
                                      </p:cBhvr>
                                      <p:to>
                                        <p:strVal val="visible"/>
                                      </p:to>
                                    </p:set>
                                    <p:anim calcmode="lin" valueType="num">
                                      <p:cBhvr additive="base">
                                        <p:cTn id="23" dur="500" fill="hold"/>
                                        <p:tgtEl>
                                          <p:spTgt spid="102912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9125">
                                            <p:txEl>
                                              <p:pRg st="2" end="2"/>
                                            </p:txEl>
                                          </p:spTgt>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8">
            <a:extLst>
              <a:ext uri="{FF2B5EF4-FFF2-40B4-BE49-F238E27FC236}">
                <a16:creationId xmlns:a16="http://schemas.microsoft.com/office/drawing/2014/main" id="{A65C8D7F-7541-47D2-A3C5-3CE59D26A008}"/>
              </a:ext>
            </a:extLst>
          </p:cNvPr>
          <p:cNvSpPr>
            <a:spLocks noChangeArrowheads="1"/>
          </p:cNvSpPr>
          <p:nvPr/>
        </p:nvSpPr>
        <p:spPr bwMode="auto">
          <a:xfrm>
            <a:off x="842963" y="206375"/>
            <a:ext cx="32432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a:t>
            </a:r>
          </a:p>
        </p:txBody>
      </p:sp>
      <p:grpSp>
        <p:nvGrpSpPr>
          <p:cNvPr id="2" name="Group 39">
            <a:extLst>
              <a:ext uri="{FF2B5EF4-FFF2-40B4-BE49-F238E27FC236}">
                <a16:creationId xmlns:a16="http://schemas.microsoft.com/office/drawing/2014/main" id="{37A3C8AF-CD54-4942-A9EF-926A288F82A2}"/>
              </a:ext>
            </a:extLst>
          </p:cNvPr>
          <p:cNvGrpSpPr>
            <a:grpSpLocks/>
          </p:cNvGrpSpPr>
          <p:nvPr/>
        </p:nvGrpSpPr>
        <p:grpSpPr bwMode="auto">
          <a:xfrm>
            <a:off x="2187575" y="955675"/>
            <a:ext cx="6376988" cy="5729288"/>
            <a:chOff x="927" y="859"/>
            <a:chExt cx="2559" cy="2813"/>
          </a:xfrm>
        </p:grpSpPr>
        <p:grpSp>
          <p:nvGrpSpPr>
            <p:cNvPr id="113669" name="Group 40">
              <a:extLst>
                <a:ext uri="{FF2B5EF4-FFF2-40B4-BE49-F238E27FC236}">
                  <a16:creationId xmlns:a16="http://schemas.microsoft.com/office/drawing/2014/main" id="{115E6036-70D4-2A41-8AFF-00F1459BB4D6}"/>
                </a:ext>
              </a:extLst>
            </p:cNvPr>
            <p:cNvGrpSpPr>
              <a:grpSpLocks/>
            </p:cNvGrpSpPr>
            <p:nvPr/>
          </p:nvGrpSpPr>
          <p:grpSpPr bwMode="auto">
            <a:xfrm>
              <a:off x="927" y="859"/>
              <a:ext cx="2559" cy="2813"/>
              <a:chOff x="699" y="1200"/>
              <a:chExt cx="2559" cy="2813"/>
            </a:xfrm>
          </p:grpSpPr>
          <p:sp>
            <p:nvSpPr>
              <p:cNvPr id="102405" name="AutoShape 41">
                <a:extLst>
                  <a:ext uri="{FF2B5EF4-FFF2-40B4-BE49-F238E27FC236}">
                    <a16:creationId xmlns:a16="http://schemas.microsoft.com/office/drawing/2014/main" id="{48C85533-56FC-4437-94F7-55801257D75C}"/>
                  </a:ext>
                </a:extLst>
              </p:cNvPr>
              <p:cNvSpPr>
                <a:spLocks noChangeArrowheads="1"/>
              </p:cNvSpPr>
              <p:nvPr/>
            </p:nvSpPr>
            <p:spPr bwMode="auto">
              <a:xfrm>
                <a:off x="1769" y="1407"/>
                <a:ext cx="806" cy="238"/>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给定</a:t>
                </a:r>
                <a:r>
                  <a:rPr lang="en-US" altLang="zh-CN" sz="2400" b="0">
                    <a:ea typeface="微软雅黑" panose="020B0503020204020204" pitchFamily="34" charset="-122"/>
                    <a:sym typeface="+mn-lt"/>
                  </a:rPr>
                  <a:t>k</a:t>
                </a:r>
                <a:r>
                  <a:rPr lang="zh-CN" altLang="zh-CN" sz="2400" b="0">
                    <a:ea typeface="微软雅黑" panose="020B0503020204020204" pitchFamily="34" charset="-122"/>
                    <a:sym typeface="+mn-lt"/>
                  </a:rPr>
                  <a:t>值</a:t>
                </a:r>
                <a:endParaRPr lang="zh-CN" altLang="en-US" sz="2400" b="0">
                  <a:ea typeface="微软雅黑" panose="020B0503020204020204" pitchFamily="34" charset="-122"/>
                  <a:sym typeface="+mn-lt"/>
                </a:endParaRPr>
              </a:p>
            </p:txBody>
          </p:sp>
          <p:sp>
            <p:nvSpPr>
              <p:cNvPr id="102406" name="AutoShape 42">
                <a:extLst>
                  <a:ext uri="{FF2B5EF4-FFF2-40B4-BE49-F238E27FC236}">
                    <a16:creationId xmlns:a16="http://schemas.microsoft.com/office/drawing/2014/main" id="{081F9332-4CCE-4293-9D03-93E185F8A52B}"/>
                  </a:ext>
                </a:extLst>
              </p:cNvPr>
              <p:cNvSpPr>
                <a:spLocks noChangeArrowheads="1"/>
              </p:cNvSpPr>
              <p:nvPr/>
            </p:nvSpPr>
            <p:spPr bwMode="auto">
              <a:xfrm>
                <a:off x="1782" y="1844"/>
                <a:ext cx="807" cy="239"/>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计算</a:t>
                </a:r>
                <a:r>
                  <a:rPr lang="en-US" altLang="zh-CN" sz="2400" b="0">
                    <a:ea typeface="微软雅黑" panose="020B0503020204020204" pitchFamily="34" charset="-122"/>
                    <a:sym typeface="+mn-lt"/>
                  </a:rPr>
                  <a:t>H(k)</a:t>
                </a:r>
              </a:p>
            </p:txBody>
          </p:sp>
          <p:sp>
            <p:nvSpPr>
              <p:cNvPr id="102407" name="AutoShape 43">
                <a:extLst>
                  <a:ext uri="{FF2B5EF4-FFF2-40B4-BE49-F238E27FC236}">
                    <a16:creationId xmlns:a16="http://schemas.microsoft.com/office/drawing/2014/main" id="{EC1FD806-D3D1-4291-AB44-48B3E6CB92AF}"/>
                  </a:ext>
                </a:extLst>
              </p:cNvPr>
              <p:cNvSpPr>
                <a:spLocks noChangeArrowheads="1"/>
              </p:cNvSpPr>
              <p:nvPr/>
            </p:nvSpPr>
            <p:spPr bwMode="auto">
              <a:xfrm>
                <a:off x="1492" y="2279"/>
                <a:ext cx="1381" cy="366"/>
              </a:xfrm>
              <a:prstGeom prst="flowChartDecision">
                <a:avLst/>
              </a:prstGeom>
              <a:solidFill>
                <a:srgbClr val="CCCCFF"/>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此地址为空</a:t>
                </a:r>
              </a:p>
            </p:txBody>
          </p:sp>
          <p:sp>
            <p:nvSpPr>
              <p:cNvPr id="102408" name="AutoShape 44">
                <a:extLst>
                  <a:ext uri="{FF2B5EF4-FFF2-40B4-BE49-F238E27FC236}">
                    <a16:creationId xmlns:a16="http://schemas.microsoft.com/office/drawing/2014/main" id="{489A0195-FDF6-4F3C-88D8-83D3A3FEB079}"/>
                  </a:ext>
                </a:extLst>
              </p:cNvPr>
              <p:cNvSpPr>
                <a:spLocks noChangeArrowheads="1"/>
              </p:cNvSpPr>
              <p:nvPr/>
            </p:nvSpPr>
            <p:spPr bwMode="auto">
              <a:xfrm>
                <a:off x="1506" y="2831"/>
                <a:ext cx="1381" cy="365"/>
              </a:xfrm>
              <a:prstGeom prst="flowChartDecision">
                <a:avLst/>
              </a:prstGeom>
              <a:solidFill>
                <a:srgbClr val="CCCCFF"/>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关键字</a:t>
                </a:r>
                <a:r>
                  <a:rPr lang="en-US" altLang="zh-CN" sz="2400" b="0">
                    <a:ea typeface="微软雅黑" panose="020B0503020204020204" pitchFamily="34" charset="-122"/>
                    <a:sym typeface="+mn-lt"/>
                  </a:rPr>
                  <a:t>==k</a:t>
                </a:r>
              </a:p>
            </p:txBody>
          </p:sp>
          <p:sp>
            <p:nvSpPr>
              <p:cNvPr id="102409" name="AutoShape 45">
                <a:extLst>
                  <a:ext uri="{FF2B5EF4-FFF2-40B4-BE49-F238E27FC236}">
                    <a16:creationId xmlns:a16="http://schemas.microsoft.com/office/drawing/2014/main" id="{BE08D364-4E0C-4B8A-B4BB-392F1E15ACFD}"/>
                  </a:ext>
                </a:extLst>
              </p:cNvPr>
              <p:cNvSpPr>
                <a:spLocks noChangeArrowheads="1"/>
              </p:cNvSpPr>
              <p:nvPr/>
            </p:nvSpPr>
            <p:spPr bwMode="auto">
              <a:xfrm>
                <a:off x="699" y="2603"/>
                <a:ext cx="807" cy="238"/>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查找失败</a:t>
                </a:r>
              </a:p>
            </p:txBody>
          </p:sp>
          <p:sp>
            <p:nvSpPr>
              <p:cNvPr id="102410" name="AutoShape 46">
                <a:extLst>
                  <a:ext uri="{FF2B5EF4-FFF2-40B4-BE49-F238E27FC236}">
                    <a16:creationId xmlns:a16="http://schemas.microsoft.com/office/drawing/2014/main" id="{5D300D4F-1C3E-47C0-88A7-D6DBFB0F3825}"/>
                  </a:ext>
                </a:extLst>
              </p:cNvPr>
              <p:cNvSpPr>
                <a:spLocks noChangeArrowheads="1"/>
              </p:cNvSpPr>
              <p:nvPr/>
            </p:nvSpPr>
            <p:spPr bwMode="auto">
              <a:xfrm>
                <a:off x="722" y="3163"/>
                <a:ext cx="807" cy="239"/>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查找成功</a:t>
                </a:r>
              </a:p>
            </p:txBody>
          </p:sp>
          <p:sp>
            <p:nvSpPr>
              <p:cNvPr id="102411" name="AutoShape 47">
                <a:extLst>
                  <a:ext uri="{FF2B5EF4-FFF2-40B4-BE49-F238E27FC236}">
                    <a16:creationId xmlns:a16="http://schemas.microsoft.com/office/drawing/2014/main" id="{F3A9414A-3F4B-413A-ABAC-58B0988788C3}"/>
                  </a:ext>
                </a:extLst>
              </p:cNvPr>
              <p:cNvSpPr>
                <a:spLocks noChangeArrowheads="1"/>
              </p:cNvSpPr>
              <p:nvPr/>
            </p:nvSpPr>
            <p:spPr bwMode="auto">
              <a:xfrm>
                <a:off x="1879" y="3400"/>
                <a:ext cx="694" cy="408"/>
              </a:xfrm>
              <a:prstGeom prst="flowChartProcess">
                <a:avLst/>
              </a:prstGeom>
              <a:solidFill>
                <a:schemeClr val="accent1">
                  <a:lumMod val="40000"/>
                  <a:lumOff val="60000"/>
                </a:schemeClr>
              </a:solidFill>
              <a:ln w="9525">
                <a:solidFill>
                  <a:schemeClr val="tx1"/>
                </a:solid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ea typeface="微软雅黑" panose="020B0503020204020204" pitchFamily="34" charset="-122"/>
                    <a:sym typeface="+mn-lt"/>
                  </a:rPr>
                  <a:t>按处理冲突</a:t>
                </a:r>
              </a:p>
              <a:p>
                <a:pPr algn="ctr" eaLnBrk="1" hangingPunct="1">
                  <a:buFont typeface="Arial" panose="020B0604020202020204" pitchFamily="34" charset="0"/>
                  <a:buNone/>
                </a:pPr>
                <a:r>
                  <a:rPr lang="zh-CN" altLang="en-US" sz="2400" b="0">
                    <a:ea typeface="微软雅黑" panose="020B0503020204020204" pitchFamily="34" charset="-122"/>
                    <a:sym typeface="+mn-lt"/>
                  </a:rPr>
                  <a:t>方法计算</a:t>
                </a:r>
                <a:r>
                  <a:rPr lang="en-US" altLang="zh-CN" sz="2400" b="0">
                    <a:ea typeface="微软雅黑" panose="020B0503020204020204" pitchFamily="34" charset="-122"/>
                    <a:sym typeface="+mn-lt"/>
                  </a:rPr>
                  <a:t>Hi</a:t>
                </a:r>
              </a:p>
            </p:txBody>
          </p:sp>
          <p:sp>
            <p:nvSpPr>
              <p:cNvPr id="102412" name="Line 48">
                <a:extLst>
                  <a:ext uri="{FF2B5EF4-FFF2-40B4-BE49-F238E27FC236}">
                    <a16:creationId xmlns:a16="http://schemas.microsoft.com/office/drawing/2014/main" id="{C0AB6E2E-DCCB-477A-A4E7-9D100702282C}"/>
                  </a:ext>
                </a:extLst>
              </p:cNvPr>
              <p:cNvSpPr>
                <a:spLocks noChangeShapeType="1"/>
              </p:cNvSpPr>
              <p:nvPr/>
            </p:nvSpPr>
            <p:spPr bwMode="auto">
              <a:xfrm>
                <a:off x="2170" y="1200"/>
                <a:ext cx="0" cy="20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3" name="Line 49">
                <a:extLst>
                  <a:ext uri="{FF2B5EF4-FFF2-40B4-BE49-F238E27FC236}">
                    <a16:creationId xmlns:a16="http://schemas.microsoft.com/office/drawing/2014/main" id="{111EC388-2D10-4481-ACCD-ACBEB4DF3E49}"/>
                  </a:ext>
                </a:extLst>
              </p:cNvPr>
              <p:cNvSpPr>
                <a:spLocks noChangeShapeType="1"/>
              </p:cNvSpPr>
              <p:nvPr/>
            </p:nvSpPr>
            <p:spPr bwMode="auto">
              <a:xfrm>
                <a:off x="2172" y="1645"/>
                <a:ext cx="0" cy="1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4" name="Line 50">
                <a:extLst>
                  <a:ext uri="{FF2B5EF4-FFF2-40B4-BE49-F238E27FC236}">
                    <a16:creationId xmlns:a16="http://schemas.microsoft.com/office/drawing/2014/main" id="{4C388E93-9F5A-4AED-A797-6E5F0DA0FA30}"/>
                  </a:ext>
                </a:extLst>
              </p:cNvPr>
              <p:cNvSpPr>
                <a:spLocks noChangeShapeType="1"/>
              </p:cNvSpPr>
              <p:nvPr/>
            </p:nvSpPr>
            <p:spPr bwMode="auto">
              <a:xfrm>
                <a:off x="2183" y="2079"/>
                <a:ext cx="0" cy="19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5" name="Line 51">
                <a:extLst>
                  <a:ext uri="{FF2B5EF4-FFF2-40B4-BE49-F238E27FC236}">
                    <a16:creationId xmlns:a16="http://schemas.microsoft.com/office/drawing/2014/main" id="{772E052B-B4B2-4D50-93DD-FC3F0473749A}"/>
                  </a:ext>
                </a:extLst>
              </p:cNvPr>
              <p:cNvSpPr>
                <a:spLocks noChangeShapeType="1"/>
              </p:cNvSpPr>
              <p:nvPr/>
            </p:nvSpPr>
            <p:spPr bwMode="auto">
              <a:xfrm>
                <a:off x="2193" y="2648"/>
                <a:ext cx="0" cy="18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6" name="Line 52">
                <a:extLst>
                  <a:ext uri="{FF2B5EF4-FFF2-40B4-BE49-F238E27FC236}">
                    <a16:creationId xmlns:a16="http://schemas.microsoft.com/office/drawing/2014/main" id="{8E47FF06-286D-4D46-9776-3D75C02756D4}"/>
                  </a:ext>
                </a:extLst>
              </p:cNvPr>
              <p:cNvSpPr>
                <a:spLocks noChangeShapeType="1"/>
              </p:cNvSpPr>
              <p:nvPr/>
            </p:nvSpPr>
            <p:spPr bwMode="auto">
              <a:xfrm>
                <a:off x="2193" y="3196"/>
                <a:ext cx="0" cy="19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7" name="Line 53">
                <a:extLst>
                  <a:ext uri="{FF2B5EF4-FFF2-40B4-BE49-F238E27FC236}">
                    <a16:creationId xmlns:a16="http://schemas.microsoft.com/office/drawing/2014/main" id="{7024096C-9CD0-4FD5-AD0A-5FA45D399CB2}"/>
                  </a:ext>
                </a:extLst>
              </p:cNvPr>
              <p:cNvSpPr>
                <a:spLocks noChangeShapeType="1"/>
              </p:cNvSpPr>
              <p:nvPr/>
            </p:nvSpPr>
            <p:spPr bwMode="auto">
              <a:xfrm flipH="1">
                <a:off x="1076" y="2462"/>
                <a:ext cx="393"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8" name="Line 54">
                <a:extLst>
                  <a:ext uri="{FF2B5EF4-FFF2-40B4-BE49-F238E27FC236}">
                    <a16:creationId xmlns:a16="http://schemas.microsoft.com/office/drawing/2014/main" id="{4812BB7B-5C54-4C53-AE55-65BCA7FAC224}"/>
                  </a:ext>
                </a:extLst>
              </p:cNvPr>
              <p:cNvSpPr>
                <a:spLocks noChangeShapeType="1"/>
              </p:cNvSpPr>
              <p:nvPr/>
            </p:nvSpPr>
            <p:spPr bwMode="auto">
              <a:xfrm>
                <a:off x="1086" y="2462"/>
                <a:ext cx="0" cy="16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19" name="Line 55">
                <a:extLst>
                  <a:ext uri="{FF2B5EF4-FFF2-40B4-BE49-F238E27FC236}">
                    <a16:creationId xmlns:a16="http://schemas.microsoft.com/office/drawing/2014/main" id="{91B4E769-0469-499C-ADEA-B331B06360E8}"/>
                  </a:ext>
                </a:extLst>
              </p:cNvPr>
              <p:cNvSpPr>
                <a:spLocks noChangeShapeType="1"/>
              </p:cNvSpPr>
              <p:nvPr/>
            </p:nvSpPr>
            <p:spPr bwMode="auto">
              <a:xfrm flipH="1">
                <a:off x="1107" y="3010"/>
                <a:ext cx="403"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20" name="Line 56">
                <a:extLst>
                  <a:ext uri="{FF2B5EF4-FFF2-40B4-BE49-F238E27FC236}">
                    <a16:creationId xmlns:a16="http://schemas.microsoft.com/office/drawing/2014/main" id="{210F255C-2F40-476A-A7C1-A33A9088EF40}"/>
                  </a:ext>
                </a:extLst>
              </p:cNvPr>
              <p:cNvSpPr>
                <a:spLocks noChangeShapeType="1"/>
              </p:cNvSpPr>
              <p:nvPr/>
            </p:nvSpPr>
            <p:spPr bwMode="auto">
              <a:xfrm>
                <a:off x="1107" y="3020"/>
                <a:ext cx="0" cy="15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21" name="Line 57">
                <a:extLst>
                  <a:ext uri="{FF2B5EF4-FFF2-40B4-BE49-F238E27FC236}">
                    <a16:creationId xmlns:a16="http://schemas.microsoft.com/office/drawing/2014/main" id="{B7D34F4F-6D14-4F2F-AD3C-DE23E01BC82C}"/>
                  </a:ext>
                </a:extLst>
              </p:cNvPr>
              <p:cNvSpPr>
                <a:spLocks noChangeShapeType="1"/>
              </p:cNvSpPr>
              <p:nvPr/>
            </p:nvSpPr>
            <p:spPr bwMode="auto">
              <a:xfrm>
                <a:off x="2203" y="3827"/>
                <a:ext cx="0" cy="18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22" name="Line 58">
                <a:extLst>
                  <a:ext uri="{FF2B5EF4-FFF2-40B4-BE49-F238E27FC236}">
                    <a16:creationId xmlns:a16="http://schemas.microsoft.com/office/drawing/2014/main" id="{84B59F41-14E4-4239-9C28-6411A797CC6D}"/>
                  </a:ext>
                </a:extLst>
              </p:cNvPr>
              <p:cNvSpPr>
                <a:spLocks noChangeShapeType="1"/>
              </p:cNvSpPr>
              <p:nvPr/>
            </p:nvSpPr>
            <p:spPr bwMode="auto">
              <a:xfrm>
                <a:off x="2214" y="4013"/>
                <a:ext cx="1044"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23" name="Line 59">
                <a:extLst>
                  <a:ext uri="{FF2B5EF4-FFF2-40B4-BE49-F238E27FC236}">
                    <a16:creationId xmlns:a16="http://schemas.microsoft.com/office/drawing/2014/main" id="{B174D952-EC58-4493-88AC-F498AA184BBA}"/>
                  </a:ext>
                </a:extLst>
              </p:cNvPr>
              <p:cNvSpPr>
                <a:spLocks noChangeShapeType="1"/>
              </p:cNvSpPr>
              <p:nvPr/>
            </p:nvSpPr>
            <p:spPr bwMode="auto">
              <a:xfrm flipV="1">
                <a:off x="3258" y="2203"/>
                <a:ext cx="0" cy="181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2424" name="Line 60">
                <a:extLst>
                  <a:ext uri="{FF2B5EF4-FFF2-40B4-BE49-F238E27FC236}">
                    <a16:creationId xmlns:a16="http://schemas.microsoft.com/office/drawing/2014/main" id="{24362A26-F738-4AF0-87AC-9D0E69C83918}"/>
                  </a:ext>
                </a:extLst>
              </p:cNvPr>
              <p:cNvSpPr>
                <a:spLocks noChangeShapeType="1"/>
              </p:cNvSpPr>
              <p:nvPr/>
            </p:nvSpPr>
            <p:spPr bwMode="auto">
              <a:xfrm flipH="1">
                <a:off x="2183" y="2203"/>
                <a:ext cx="10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sp>
          <p:nvSpPr>
            <p:cNvPr id="102425" name="Text Box 61">
              <a:extLst>
                <a:ext uri="{FF2B5EF4-FFF2-40B4-BE49-F238E27FC236}">
                  <a16:creationId xmlns:a16="http://schemas.microsoft.com/office/drawing/2014/main" id="{C792EF15-FBEC-4B76-8BE1-D6C050266E20}"/>
                </a:ext>
              </a:extLst>
            </p:cNvPr>
            <p:cNvSpPr txBox="1">
              <a:spLocks noChangeArrowheads="1"/>
            </p:cNvSpPr>
            <p:nvPr/>
          </p:nvSpPr>
          <p:spPr bwMode="auto">
            <a:xfrm>
              <a:off x="1592" y="1886"/>
              <a:ext cx="164" cy="2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dirty="0">
                  <a:solidFill>
                    <a:schemeClr val="accent2"/>
                  </a:solidFill>
                  <a:latin typeface="+mn-lt"/>
                  <a:ea typeface="+mn-ea"/>
                  <a:cs typeface="+mn-ea"/>
                  <a:sym typeface="+mn-lt"/>
                </a:rPr>
                <a:t>Y</a:t>
              </a:r>
            </a:p>
          </p:txBody>
        </p:sp>
        <p:sp>
          <p:nvSpPr>
            <p:cNvPr id="102426" name="Text Box 62">
              <a:extLst>
                <a:ext uri="{FF2B5EF4-FFF2-40B4-BE49-F238E27FC236}">
                  <a16:creationId xmlns:a16="http://schemas.microsoft.com/office/drawing/2014/main" id="{BE441AEB-6E91-4DDD-BAC6-3378D33B0FBE}"/>
                </a:ext>
              </a:extLst>
            </p:cNvPr>
            <p:cNvSpPr txBox="1">
              <a:spLocks noChangeArrowheads="1"/>
            </p:cNvSpPr>
            <p:nvPr/>
          </p:nvSpPr>
          <p:spPr bwMode="auto">
            <a:xfrm>
              <a:off x="2431" y="2289"/>
              <a:ext cx="16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dirty="0">
                  <a:solidFill>
                    <a:srgbClr val="FF0000"/>
                  </a:solidFill>
                  <a:latin typeface="+mn-lt"/>
                  <a:ea typeface="+mn-ea"/>
                  <a:cs typeface="+mn-ea"/>
                  <a:sym typeface="+mn-lt"/>
                </a:rPr>
                <a:t>N</a:t>
              </a:r>
            </a:p>
          </p:txBody>
        </p:sp>
        <p:sp>
          <p:nvSpPr>
            <p:cNvPr id="102427" name="Text Box 63">
              <a:extLst>
                <a:ext uri="{FF2B5EF4-FFF2-40B4-BE49-F238E27FC236}">
                  <a16:creationId xmlns:a16="http://schemas.microsoft.com/office/drawing/2014/main" id="{4B034BCD-E953-4625-94C1-318D3C8D9303}"/>
                </a:ext>
              </a:extLst>
            </p:cNvPr>
            <p:cNvSpPr txBox="1">
              <a:spLocks noChangeArrowheads="1"/>
            </p:cNvSpPr>
            <p:nvPr/>
          </p:nvSpPr>
          <p:spPr bwMode="auto">
            <a:xfrm>
              <a:off x="1593" y="2482"/>
              <a:ext cx="164" cy="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dirty="0">
                  <a:solidFill>
                    <a:schemeClr val="accent2"/>
                  </a:solidFill>
                  <a:latin typeface="+mn-lt"/>
                  <a:ea typeface="+mn-ea"/>
                  <a:cs typeface="+mn-ea"/>
                  <a:sym typeface="+mn-lt"/>
                </a:rPr>
                <a:t>Y</a:t>
              </a:r>
            </a:p>
          </p:txBody>
        </p:sp>
        <p:sp>
          <p:nvSpPr>
            <p:cNvPr id="102428" name="Text Box 64">
              <a:extLst>
                <a:ext uri="{FF2B5EF4-FFF2-40B4-BE49-F238E27FC236}">
                  <a16:creationId xmlns:a16="http://schemas.microsoft.com/office/drawing/2014/main" id="{BCFBF80D-641F-46E5-8D76-F88512F91184}"/>
                </a:ext>
              </a:extLst>
            </p:cNvPr>
            <p:cNvSpPr txBox="1">
              <a:spLocks noChangeArrowheads="1"/>
            </p:cNvSpPr>
            <p:nvPr/>
          </p:nvSpPr>
          <p:spPr bwMode="auto">
            <a:xfrm>
              <a:off x="2420" y="2834"/>
              <a:ext cx="16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a:solidFill>
                    <a:srgbClr val="FF0000"/>
                  </a:solidFill>
                  <a:latin typeface="+mn-lt"/>
                  <a:ea typeface="+mn-ea"/>
                  <a:cs typeface="+mn-ea"/>
                  <a:sym typeface="+mn-lt"/>
                </a:rPr>
                <a:t>N</a:t>
              </a:r>
            </a:p>
          </p:txBody>
        </p:sp>
      </p:grpSp>
      <p:sp>
        <p:nvSpPr>
          <p:cNvPr id="102429" name="Rectangle 65">
            <a:extLst>
              <a:ext uri="{FF2B5EF4-FFF2-40B4-BE49-F238E27FC236}">
                <a16:creationId xmlns:a16="http://schemas.microsoft.com/office/drawing/2014/main" id="{E5F006B0-4FED-4163-B0B1-681646E4BBDA}"/>
              </a:ext>
            </a:extLst>
          </p:cNvPr>
          <p:cNvSpPr>
            <a:spLocks noChangeArrowheads="1"/>
          </p:cNvSpPr>
          <p:nvPr/>
        </p:nvSpPr>
        <p:spPr bwMode="auto">
          <a:xfrm>
            <a:off x="431800" y="1358900"/>
            <a:ext cx="3770313"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20000"/>
              </a:spcBef>
              <a:buFont typeface="Arial" panose="020B0604020202020204" pitchFamily="34" charset="0"/>
              <a:buNone/>
            </a:pPr>
            <a:r>
              <a:rPr lang="zh-CN" altLang="en-US" b="0">
                <a:ea typeface="微软雅黑" panose="020B0503020204020204" pitchFamily="34" charset="-122"/>
                <a:sym typeface="+mn-lt"/>
              </a:rPr>
              <a:t>给定值与关键字比较</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矩形 1">
            <a:extLst>
              <a:ext uri="{FF2B5EF4-FFF2-40B4-BE49-F238E27FC236}">
                <a16:creationId xmlns:a16="http://schemas.microsoft.com/office/drawing/2014/main" id="{557B9E39-8AB3-E44A-9255-2D2523EF5378}"/>
              </a:ext>
            </a:extLst>
          </p:cNvPr>
          <p:cNvSpPr>
            <a:spLocks noChangeArrowheads="1"/>
          </p:cNvSpPr>
          <p:nvPr/>
        </p:nvSpPr>
        <p:spPr bwMode="auto">
          <a:xfrm>
            <a:off x="0" y="3357563"/>
            <a:ext cx="9158288" cy="3302000"/>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03427" name="Text Box 129">
            <a:extLst>
              <a:ext uri="{FF2B5EF4-FFF2-40B4-BE49-F238E27FC236}">
                <a16:creationId xmlns:a16="http://schemas.microsoft.com/office/drawing/2014/main" id="{EEC475DA-EF8A-4E19-8592-AF218593C6AD}"/>
              </a:ext>
            </a:extLst>
          </p:cNvPr>
          <p:cNvSpPr txBox="1">
            <a:spLocks noChangeArrowheads="1"/>
          </p:cNvSpPr>
          <p:nvPr/>
        </p:nvSpPr>
        <p:spPr bwMode="auto">
          <a:xfrm>
            <a:off x="3175" y="1289050"/>
            <a:ext cx="9155113" cy="1476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已知一组关键字</a:t>
            </a:r>
            <a:r>
              <a:rPr lang="en-US" altLang="zh-CN" sz="2400" b="0">
                <a:ea typeface="微软雅黑" panose="020B0503020204020204" pitchFamily="34" charset="-122"/>
                <a:sym typeface="+mn-lt"/>
              </a:rPr>
              <a:t>(19,14,23,1,68,20,84,27,55,11,10,79)</a:t>
            </a:r>
          </a:p>
          <a:p>
            <a:pPr eaLnBrk="1" hangingPunct="1">
              <a:lnSpc>
                <a:spcPct val="125000"/>
              </a:lnSpc>
              <a:buFont typeface="Arial" panose="020B0604020202020204" pitchFamily="34" charset="0"/>
              <a:buNone/>
            </a:pPr>
            <a:r>
              <a:rPr lang="en-US" altLang="zh-CN" sz="2400" b="0">
                <a:ea typeface="微软雅黑" panose="020B0503020204020204" pitchFamily="34" charset="-122"/>
                <a:sym typeface="+mn-lt"/>
              </a:rPr>
              <a:t>	</a:t>
            </a:r>
            <a:r>
              <a:rPr lang="zh-CN" altLang="en-US" sz="2400" b="0">
                <a:ea typeface="微软雅黑" panose="020B0503020204020204" pitchFamily="34" charset="-122"/>
                <a:sym typeface="+mn-lt"/>
              </a:rPr>
              <a:t>哈希函数为：</a:t>
            </a:r>
            <a:r>
              <a:rPr lang="en-US" altLang="zh-CN" sz="2400" b="0">
                <a:ea typeface="微软雅黑" panose="020B0503020204020204" pitchFamily="34" charset="-122"/>
                <a:sym typeface="+mn-lt"/>
              </a:rPr>
              <a:t>H(key)=key MOD 13, </a:t>
            </a:r>
            <a:r>
              <a:rPr lang="zh-CN" altLang="zh-CN" sz="2400" b="0">
                <a:ea typeface="微软雅黑" panose="020B0503020204020204" pitchFamily="34" charset="-122"/>
                <a:sym typeface="+mn-lt"/>
              </a:rPr>
              <a:t>哈希表长为</a:t>
            </a:r>
            <a:r>
              <a:rPr lang="en-US" altLang="zh-CN" sz="2400" b="0">
                <a:ea typeface="微软雅黑" panose="020B0503020204020204" pitchFamily="34" charset="-122"/>
                <a:sym typeface="+mn-lt"/>
              </a:rPr>
              <a:t>m=16</a:t>
            </a:r>
            <a:r>
              <a:rPr lang="zh-CN" altLang="en-US" sz="2400" b="0">
                <a:ea typeface="微软雅黑" panose="020B0503020204020204" pitchFamily="34" charset="-122"/>
                <a:sym typeface="+mn-lt"/>
              </a:rPr>
              <a:t>，</a:t>
            </a:r>
          </a:p>
          <a:p>
            <a:pPr eaLnBrk="1" hangingPunct="1">
              <a:lnSpc>
                <a:spcPct val="125000"/>
              </a:lnSpc>
              <a:buFont typeface="Arial" panose="020B0604020202020204" pitchFamily="34" charset="0"/>
              <a:buNone/>
            </a:pPr>
            <a:r>
              <a:rPr lang="en-US" altLang="zh-CN" sz="2400" b="0">
                <a:ea typeface="微软雅黑" panose="020B0503020204020204" pitchFamily="34" charset="-122"/>
                <a:sym typeface="+mn-lt"/>
              </a:rPr>
              <a:t>	</a:t>
            </a:r>
            <a:r>
              <a:rPr lang="zh-CN" altLang="zh-CN" sz="2400" b="0">
                <a:ea typeface="微软雅黑" panose="020B0503020204020204" pitchFamily="34" charset="-122"/>
                <a:sym typeface="+mn-lt"/>
              </a:rPr>
              <a:t>设每个记录的查找概率相等</a:t>
            </a:r>
            <a:endParaRPr lang="zh-CN" altLang="en-US" sz="2400" b="0">
              <a:ea typeface="微软雅黑" panose="020B0503020204020204" pitchFamily="34" charset="-122"/>
              <a:sym typeface="+mn-lt"/>
            </a:endParaRPr>
          </a:p>
        </p:txBody>
      </p:sp>
      <p:sp>
        <p:nvSpPr>
          <p:cNvPr id="103428" name="Text Box 130">
            <a:extLst>
              <a:ext uri="{FF2B5EF4-FFF2-40B4-BE49-F238E27FC236}">
                <a16:creationId xmlns:a16="http://schemas.microsoft.com/office/drawing/2014/main" id="{F3BFCC22-B24D-4325-9047-3BF526E6190D}"/>
              </a:ext>
            </a:extLst>
          </p:cNvPr>
          <p:cNvSpPr txBox="1">
            <a:spLocks noChangeArrowheads="1"/>
          </p:cNvSpPr>
          <p:nvPr/>
        </p:nvSpPr>
        <p:spPr bwMode="auto">
          <a:xfrm>
            <a:off x="88900" y="2781300"/>
            <a:ext cx="820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en-US" altLang="zh-CN" sz="2400" b="0">
                <a:solidFill>
                  <a:schemeClr val="hlink"/>
                </a:solidFill>
                <a:ea typeface="微软雅黑" panose="020B0503020204020204" pitchFamily="34" charset="-122"/>
                <a:sym typeface="+mn-lt"/>
              </a:rPr>
              <a:t>(1)  </a:t>
            </a:r>
            <a:r>
              <a:rPr lang="zh-CN" altLang="en-US" sz="2400" b="0">
                <a:solidFill>
                  <a:schemeClr val="hlink"/>
                </a:solidFill>
                <a:ea typeface="微软雅黑" panose="020B0503020204020204" pitchFamily="34" charset="-122"/>
                <a:sym typeface="+mn-lt"/>
              </a:rPr>
              <a:t>用线性探测再散列处理冲突，即</a:t>
            </a:r>
            <a:r>
              <a:rPr lang="en-US" altLang="zh-CN" sz="2400" b="0">
                <a:solidFill>
                  <a:schemeClr val="hlink"/>
                </a:solidFill>
                <a:ea typeface="微软雅黑" panose="020B0503020204020204" pitchFamily="34" charset="-122"/>
                <a:sym typeface="+mn-lt"/>
              </a:rPr>
              <a:t>Hi=(H(key)+di) MOD m</a:t>
            </a:r>
          </a:p>
        </p:txBody>
      </p:sp>
      <p:grpSp>
        <p:nvGrpSpPr>
          <p:cNvPr id="114693" name="Group 131">
            <a:extLst>
              <a:ext uri="{FF2B5EF4-FFF2-40B4-BE49-F238E27FC236}">
                <a16:creationId xmlns:a16="http://schemas.microsoft.com/office/drawing/2014/main" id="{EE4E3CAD-ADB5-AF47-B75B-0B561833A469}"/>
              </a:ext>
            </a:extLst>
          </p:cNvPr>
          <p:cNvGrpSpPr>
            <a:grpSpLocks/>
          </p:cNvGrpSpPr>
          <p:nvPr/>
        </p:nvGrpSpPr>
        <p:grpSpPr bwMode="auto">
          <a:xfrm>
            <a:off x="442913" y="3449638"/>
            <a:ext cx="6143625" cy="684212"/>
            <a:chOff x="1261" y="1173"/>
            <a:chExt cx="3870" cy="431"/>
          </a:xfrm>
        </p:grpSpPr>
        <p:sp>
          <p:nvSpPr>
            <p:cNvPr id="103430" name="Text Box 132">
              <a:extLst>
                <a:ext uri="{FF2B5EF4-FFF2-40B4-BE49-F238E27FC236}">
                  <a16:creationId xmlns:a16="http://schemas.microsoft.com/office/drawing/2014/main" id="{F4E7854A-4477-4574-81A9-D23581C46217}"/>
                </a:ext>
              </a:extLst>
            </p:cNvPr>
            <p:cNvSpPr txBox="1">
              <a:spLocks noChangeArrowheads="1"/>
            </p:cNvSpPr>
            <p:nvPr/>
          </p:nvSpPr>
          <p:spPr bwMode="auto">
            <a:xfrm>
              <a:off x="1295" y="1173"/>
              <a:ext cx="38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0    1    2    3    4    5    6    7    8    9   10   11 12  13  14  15</a:t>
              </a:r>
            </a:p>
          </p:txBody>
        </p:sp>
        <p:grpSp>
          <p:nvGrpSpPr>
            <p:cNvPr id="114718" name="Group 133">
              <a:extLst>
                <a:ext uri="{FF2B5EF4-FFF2-40B4-BE49-F238E27FC236}">
                  <a16:creationId xmlns:a16="http://schemas.microsoft.com/office/drawing/2014/main" id="{8C0CB2C9-2080-264A-9CD2-D171758BD516}"/>
                </a:ext>
              </a:extLst>
            </p:cNvPr>
            <p:cNvGrpSpPr>
              <a:grpSpLocks/>
            </p:cNvGrpSpPr>
            <p:nvPr/>
          </p:nvGrpSpPr>
          <p:grpSpPr bwMode="auto">
            <a:xfrm>
              <a:off x="1261" y="1365"/>
              <a:ext cx="3819" cy="239"/>
              <a:chOff x="1261" y="1365"/>
              <a:chExt cx="3819" cy="239"/>
            </a:xfrm>
          </p:grpSpPr>
          <p:sp>
            <p:nvSpPr>
              <p:cNvPr id="103432" name="Rectangle 134">
                <a:extLst>
                  <a:ext uri="{FF2B5EF4-FFF2-40B4-BE49-F238E27FC236}">
                    <a16:creationId xmlns:a16="http://schemas.microsoft.com/office/drawing/2014/main" id="{49694ED7-6558-4A2E-8380-60E0D11BE88F}"/>
                  </a:ext>
                </a:extLst>
              </p:cNvPr>
              <p:cNvSpPr>
                <a:spLocks noChangeArrowheads="1"/>
              </p:cNvSpPr>
              <p:nvPr/>
            </p:nvSpPr>
            <p:spPr bwMode="auto">
              <a:xfrm>
                <a:off x="1261" y="1366"/>
                <a:ext cx="3819" cy="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3" name="Line 135">
                <a:extLst>
                  <a:ext uri="{FF2B5EF4-FFF2-40B4-BE49-F238E27FC236}">
                    <a16:creationId xmlns:a16="http://schemas.microsoft.com/office/drawing/2014/main" id="{7BED6786-07F7-4F37-A8BA-A1D8830299AB}"/>
                  </a:ext>
                </a:extLst>
              </p:cNvPr>
              <p:cNvSpPr>
                <a:spLocks noChangeShapeType="1"/>
              </p:cNvSpPr>
              <p:nvPr/>
            </p:nvSpPr>
            <p:spPr bwMode="auto">
              <a:xfrm>
                <a:off x="1498"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4" name="Line 136">
                <a:extLst>
                  <a:ext uri="{FF2B5EF4-FFF2-40B4-BE49-F238E27FC236}">
                    <a16:creationId xmlns:a16="http://schemas.microsoft.com/office/drawing/2014/main" id="{BB78554A-3767-4D33-A374-A2E7AE9EBEC7}"/>
                  </a:ext>
                </a:extLst>
              </p:cNvPr>
              <p:cNvSpPr>
                <a:spLocks noChangeShapeType="1"/>
              </p:cNvSpPr>
              <p:nvPr/>
            </p:nvSpPr>
            <p:spPr bwMode="auto">
              <a:xfrm>
                <a:off x="1738"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5" name="Line 137">
                <a:extLst>
                  <a:ext uri="{FF2B5EF4-FFF2-40B4-BE49-F238E27FC236}">
                    <a16:creationId xmlns:a16="http://schemas.microsoft.com/office/drawing/2014/main" id="{B6BD6D87-5C55-4E0B-BD12-88C2AF02B176}"/>
                  </a:ext>
                </a:extLst>
              </p:cNvPr>
              <p:cNvSpPr>
                <a:spLocks noChangeShapeType="1"/>
              </p:cNvSpPr>
              <p:nvPr/>
            </p:nvSpPr>
            <p:spPr bwMode="auto">
              <a:xfrm>
                <a:off x="1978"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6" name="Line 138">
                <a:extLst>
                  <a:ext uri="{FF2B5EF4-FFF2-40B4-BE49-F238E27FC236}">
                    <a16:creationId xmlns:a16="http://schemas.microsoft.com/office/drawing/2014/main" id="{2ADDDD30-D7FD-4BD2-8CD0-78B4304E8561}"/>
                  </a:ext>
                </a:extLst>
              </p:cNvPr>
              <p:cNvSpPr>
                <a:spLocks noChangeShapeType="1"/>
              </p:cNvSpPr>
              <p:nvPr/>
            </p:nvSpPr>
            <p:spPr bwMode="auto">
              <a:xfrm>
                <a:off x="2218"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7" name="Line 139">
                <a:extLst>
                  <a:ext uri="{FF2B5EF4-FFF2-40B4-BE49-F238E27FC236}">
                    <a16:creationId xmlns:a16="http://schemas.microsoft.com/office/drawing/2014/main" id="{AD87908D-D1BE-409C-A39F-1A8FF40AB1D0}"/>
                  </a:ext>
                </a:extLst>
              </p:cNvPr>
              <p:cNvSpPr>
                <a:spLocks noChangeShapeType="1"/>
              </p:cNvSpPr>
              <p:nvPr/>
            </p:nvSpPr>
            <p:spPr bwMode="auto">
              <a:xfrm>
                <a:off x="2459"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8" name="Line 140">
                <a:extLst>
                  <a:ext uri="{FF2B5EF4-FFF2-40B4-BE49-F238E27FC236}">
                    <a16:creationId xmlns:a16="http://schemas.microsoft.com/office/drawing/2014/main" id="{20A0248E-6001-43AB-B7A3-535F45D9180D}"/>
                  </a:ext>
                </a:extLst>
              </p:cNvPr>
              <p:cNvSpPr>
                <a:spLocks noChangeShapeType="1"/>
              </p:cNvSpPr>
              <p:nvPr/>
            </p:nvSpPr>
            <p:spPr bwMode="auto">
              <a:xfrm>
                <a:off x="2699"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39" name="Line 141">
                <a:extLst>
                  <a:ext uri="{FF2B5EF4-FFF2-40B4-BE49-F238E27FC236}">
                    <a16:creationId xmlns:a16="http://schemas.microsoft.com/office/drawing/2014/main" id="{EBE16653-F39E-4F27-9D4A-E409FB28BEBA}"/>
                  </a:ext>
                </a:extLst>
              </p:cNvPr>
              <p:cNvSpPr>
                <a:spLocks noChangeShapeType="1"/>
              </p:cNvSpPr>
              <p:nvPr/>
            </p:nvSpPr>
            <p:spPr bwMode="auto">
              <a:xfrm>
                <a:off x="2939"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0" name="Line 142">
                <a:extLst>
                  <a:ext uri="{FF2B5EF4-FFF2-40B4-BE49-F238E27FC236}">
                    <a16:creationId xmlns:a16="http://schemas.microsoft.com/office/drawing/2014/main" id="{AE5F8442-EAA6-44E7-A726-ED1FCB4AE300}"/>
                  </a:ext>
                </a:extLst>
              </p:cNvPr>
              <p:cNvSpPr>
                <a:spLocks noChangeShapeType="1"/>
              </p:cNvSpPr>
              <p:nvPr/>
            </p:nvSpPr>
            <p:spPr bwMode="auto">
              <a:xfrm>
                <a:off x="3180"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1" name="Line 143">
                <a:extLst>
                  <a:ext uri="{FF2B5EF4-FFF2-40B4-BE49-F238E27FC236}">
                    <a16:creationId xmlns:a16="http://schemas.microsoft.com/office/drawing/2014/main" id="{C9A6922B-A901-4BB2-B8D0-90B2A334A992}"/>
                  </a:ext>
                </a:extLst>
              </p:cNvPr>
              <p:cNvSpPr>
                <a:spLocks noChangeShapeType="1"/>
              </p:cNvSpPr>
              <p:nvPr/>
            </p:nvSpPr>
            <p:spPr bwMode="auto">
              <a:xfrm>
                <a:off x="3420"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2" name="Line 144">
                <a:extLst>
                  <a:ext uri="{FF2B5EF4-FFF2-40B4-BE49-F238E27FC236}">
                    <a16:creationId xmlns:a16="http://schemas.microsoft.com/office/drawing/2014/main" id="{452EDD53-22A1-4792-8D3C-369519F29FA1}"/>
                  </a:ext>
                </a:extLst>
              </p:cNvPr>
              <p:cNvSpPr>
                <a:spLocks noChangeShapeType="1"/>
              </p:cNvSpPr>
              <p:nvPr/>
            </p:nvSpPr>
            <p:spPr bwMode="auto">
              <a:xfrm>
                <a:off x="3660" y="1366"/>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3" name="Line 145">
                <a:extLst>
                  <a:ext uri="{FF2B5EF4-FFF2-40B4-BE49-F238E27FC236}">
                    <a16:creationId xmlns:a16="http://schemas.microsoft.com/office/drawing/2014/main" id="{D2C633B4-9E64-4502-8FB5-B9799DEE0EEB}"/>
                  </a:ext>
                </a:extLst>
              </p:cNvPr>
              <p:cNvSpPr>
                <a:spLocks noChangeShapeType="1"/>
              </p:cNvSpPr>
              <p:nvPr/>
            </p:nvSpPr>
            <p:spPr bwMode="auto">
              <a:xfrm>
                <a:off x="3900" y="1365"/>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4" name="Line 146">
                <a:extLst>
                  <a:ext uri="{FF2B5EF4-FFF2-40B4-BE49-F238E27FC236}">
                    <a16:creationId xmlns:a16="http://schemas.microsoft.com/office/drawing/2014/main" id="{0D41856F-4F4F-40A6-BD9C-B707B6DD47F8}"/>
                  </a:ext>
                </a:extLst>
              </p:cNvPr>
              <p:cNvSpPr>
                <a:spLocks noChangeShapeType="1"/>
              </p:cNvSpPr>
              <p:nvPr/>
            </p:nvSpPr>
            <p:spPr bwMode="auto">
              <a:xfrm>
                <a:off x="4141" y="1365"/>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5" name="Line 147">
                <a:extLst>
                  <a:ext uri="{FF2B5EF4-FFF2-40B4-BE49-F238E27FC236}">
                    <a16:creationId xmlns:a16="http://schemas.microsoft.com/office/drawing/2014/main" id="{41714160-BD01-4781-9596-22A770BD41B0}"/>
                  </a:ext>
                </a:extLst>
              </p:cNvPr>
              <p:cNvSpPr>
                <a:spLocks noChangeShapeType="1"/>
              </p:cNvSpPr>
              <p:nvPr/>
            </p:nvSpPr>
            <p:spPr bwMode="auto">
              <a:xfrm>
                <a:off x="4381" y="1365"/>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6" name="Line 148">
                <a:extLst>
                  <a:ext uri="{FF2B5EF4-FFF2-40B4-BE49-F238E27FC236}">
                    <a16:creationId xmlns:a16="http://schemas.microsoft.com/office/drawing/2014/main" id="{E3EF8F66-2B52-48FD-814C-A4825CE0C29E}"/>
                  </a:ext>
                </a:extLst>
              </p:cNvPr>
              <p:cNvSpPr>
                <a:spLocks noChangeShapeType="1"/>
              </p:cNvSpPr>
              <p:nvPr/>
            </p:nvSpPr>
            <p:spPr bwMode="auto">
              <a:xfrm>
                <a:off x="4621" y="1365"/>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3447" name="Line 149">
                <a:extLst>
                  <a:ext uri="{FF2B5EF4-FFF2-40B4-BE49-F238E27FC236}">
                    <a16:creationId xmlns:a16="http://schemas.microsoft.com/office/drawing/2014/main" id="{1E4293A1-1C27-4B6B-88EA-481AAEB38DA9}"/>
                  </a:ext>
                </a:extLst>
              </p:cNvPr>
              <p:cNvSpPr>
                <a:spLocks noChangeShapeType="1"/>
              </p:cNvSpPr>
              <p:nvPr/>
            </p:nvSpPr>
            <p:spPr bwMode="auto">
              <a:xfrm>
                <a:off x="4862" y="1365"/>
                <a:ext cx="0"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grpSp>
      <p:sp>
        <p:nvSpPr>
          <p:cNvPr id="103448" name="Text Box 150">
            <a:extLst>
              <a:ext uri="{FF2B5EF4-FFF2-40B4-BE49-F238E27FC236}">
                <a16:creationId xmlns:a16="http://schemas.microsoft.com/office/drawing/2014/main" id="{9043B411-B617-48CA-91BD-9FDDA3F89537}"/>
              </a:ext>
            </a:extLst>
          </p:cNvPr>
          <p:cNvSpPr txBox="1">
            <a:spLocks noChangeArrowheads="1"/>
          </p:cNvSpPr>
          <p:nvPr/>
        </p:nvSpPr>
        <p:spPr bwMode="auto">
          <a:xfrm>
            <a:off x="782638"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14</a:t>
            </a:r>
          </a:p>
        </p:txBody>
      </p:sp>
      <p:sp>
        <p:nvSpPr>
          <p:cNvPr id="103449" name="Text Box 151">
            <a:extLst>
              <a:ext uri="{FF2B5EF4-FFF2-40B4-BE49-F238E27FC236}">
                <a16:creationId xmlns:a16="http://schemas.microsoft.com/office/drawing/2014/main" id="{AB8FCE1C-252F-4E44-B8E9-BC7523E03378}"/>
              </a:ext>
            </a:extLst>
          </p:cNvPr>
          <p:cNvSpPr txBox="1">
            <a:spLocks noChangeArrowheads="1"/>
          </p:cNvSpPr>
          <p:nvPr/>
        </p:nvSpPr>
        <p:spPr bwMode="auto">
          <a:xfrm>
            <a:off x="1165225" y="3719513"/>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 1</a:t>
            </a:r>
          </a:p>
        </p:txBody>
      </p:sp>
      <p:sp>
        <p:nvSpPr>
          <p:cNvPr id="103450" name="Text Box 152">
            <a:extLst>
              <a:ext uri="{FF2B5EF4-FFF2-40B4-BE49-F238E27FC236}">
                <a16:creationId xmlns:a16="http://schemas.microsoft.com/office/drawing/2014/main" id="{562101A7-53C8-45E0-865A-7B0219584AA2}"/>
              </a:ext>
            </a:extLst>
          </p:cNvPr>
          <p:cNvSpPr txBox="1">
            <a:spLocks noChangeArrowheads="1"/>
          </p:cNvSpPr>
          <p:nvPr/>
        </p:nvSpPr>
        <p:spPr bwMode="auto">
          <a:xfrm>
            <a:off x="1546225"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68</a:t>
            </a:r>
          </a:p>
        </p:txBody>
      </p:sp>
      <p:sp>
        <p:nvSpPr>
          <p:cNvPr id="103451" name="Text Box 153">
            <a:extLst>
              <a:ext uri="{FF2B5EF4-FFF2-40B4-BE49-F238E27FC236}">
                <a16:creationId xmlns:a16="http://schemas.microsoft.com/office/drawing/2014/main" id="{9EB90CD6-3CB1-4D5C-8438-A31220AD3DE6}"/>
              </a:ext>
            </a:extLst>
          </p:cNvPr>
          <p:cNvSpPr txBox="1">
            <a:spLocks noChangeArrowheads="1"/>
          </p:cNvSpPr>
          <p:nvPr/>
        </p:nvSpPr>
        <p:spPr bwMode="auto">
          <a:xfrm>
            <a:off x="1928813"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27</a:t>
            </a:r>
          </a:p>
        </p:txBody>
      </p:sp>
      <p:sp>
        <p:nvSpPr>
          <p:cNvPr id="103452" name="Text Box 154">
            <a:extLst>
              <a:ext uri="{FF2B5EF4-FFF2-40B4-BE49-F238E27FC236}">
                <a16:creationId xmlns:a16="http://schemas.microsoft.com/office/drawing/2014/main" id="{37B62788-9824-4671-AF63-BC3C2B2FBC9C}"/>
              </a:ext>
            </a:extLst>
          </p:cNvPr>
          <p:cNvSpPr txBox="1">
            <a:spLocks noChangeArrowheads="1"/>
          </p:cNvSpPr>
          <p:nvPr/>
        </p:nvSpPr>
        <p:spPr bwMode="auto">
          <a:xfrm>
            <a:off x="2309813"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55</a:t>
            </a:r>
          </a:p>
        </p:txBody>
      </p:sp>
      <p:sp>
        <p:nvSpPr>
          <p:cNvPr id="103453" name="Text Box 155">
            <a:extLst>
              <a:ext uri="{FF2B5EF4-FFF2-40B4-BE49-F238E27FC236}">
                <a16:creationId xmlns:a16="http://schemas.microsoft.com/office/drawing/2014/main" id="{7B7CF098-6D66-424A-9B3D-EEDAFC451C2A}"/>
              </a:ext>
            </a:extLst>
          </p:cNvPr>
          <p:cNvSpPr txBox="1">
            <a:spLocks noChangeArrowheads="1"/>
          </p:cNvSpPr>
          <p:nvPr/>
        </p:nvSpPr>
        <p:spPr bwMode="auto">
          <a:xfrm>
            <a:off x="2692400"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19</a:t>
            </a:r>
          </a:p>
        </p:txBody>
      </p:sp>
      <p:sp>
        <p:nvSpPr>
          <p:cNvPr id="103454" name="Text Box 156">
            <a:extLst>
              <a:ext uri="{FF2B5EF4-FFF2-40B4-BE49-F238E27FC236}">
                <a16:creationId xmlns:a16="http://schemas.microsoft.com/office/drawing/2014/main" id="{62CAB9F2-89E3-49DC-8D40-91FFD2096E86}"/>
              </a:ext>
            </a:extLst>
          </p:cNvPr>
          <p:cNvSpPr txBox="1">
            <a:spLocks noChangeArrowheads="1"/>
          </p:cNvSpPr>
          <p:nvPr/>
        </p:nvSpPr>
        <p:spPr bwMode="auto">
          <a:xfrm>
            <a:off x="3073400"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20</a:t>
            </a:r>
          </a:p>
        </p:txBody>
      </p:sp>
      <p:sp>
        <p:nvSpPr>
          <p:cNvPr id="103455" name="Text Box 157">
            <a:extLst>
              <a:ext uri="{FF2B5EF4-FFF2-40B4-BE49-F238E27FC236}">
                <a16:creationId xmlns:a16="http://schemas.microsoft.com/office/drawing/2014/main" id="{63A92F02-7718-4235-89B4-71B9A4B9829C}"/>
              </a:ext>
            </a:extLst>
          </p:cNvPr>
          <p:cNvSpPr txBox="1">
            <a:spLocks noChangeArrowheads="1"/>
          </p:cNvSpPr>
          <p:nvPr/>
        </p:nvSpPr>
        <p:spPr bwMode="auto">
          <a:xfrm>
            <a:off x="3455988"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84</a:t>
            </a:r>
          </a:p>
        </p:txBody>
      </p:sp>
      <p:sp>
        <p:nvSpPr>
          <p:cNvPr id="103456" name="Text Box 158">
            <a:extLst>
              <a:ext uri="{FF2B5EF4-FFF2-40B4-BE49-F238E27FC236}">
                <a16:creationId xmlns:a16="http://schemas.microsoft.com/office/drawing/2014/main" id="{695D3916-54B0-420D-AC7D-6D736D572351}"/>
              </a:ext>
            </a:extLst>
          </p:cNvPr>
          <p:cNvSpPr txBox="1">
            <a:spLocks noChangeArrowheads="1"/>
          </p:cNvSpPr>
          <p:nvPr/>
        </p:nvSpPr>
        <p:spPr bwMode="auto">
          <a:xfrm>
            <a:off x="3836988"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79</a:t>
            </a:r>
          </a:p>
        </p:txBody>
      </p:sp>
      <p:sp>
        <p:nvSpPr>
          <p:cNvPr id="103457" name="Text Box 159">
            <a:extLst>
              <a:ext uri="{FF2B5EF4-FFF2-40B4-BE49-F238E27FC236}">
                <a16:creationId xmlns:a16="http://schemas.microsoft.com/office/drawing/2014/main" id="{AFA0675E-13C4-4B5F-83AA-420A20E374BF}"/>
              </a:ext>
            </a:extLst>
          </p:cNvPr>
          <p:cNvSpPr txBox="1">
            <a:spLocks noChangeArrowheads="1"/>
          </p:cNvSpPr>
          <p:nvPr/>
        </p:nvSpPr>
        <p:spPr bwMode="auto">
          <a:xfrm>
            <a:off x="4219575"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23</a:t>
            </a:r>
          </a:p>
        </p:txBody>
      </p:sp>
      <p:sp>
        <p:nvSpPr>
          <p:cNvPr id="103458" name="Text Box 160">
            <a:extLst>
              <a:ext uri="{FF2B5EF4-FFF2-40B4-BE49-F238E27FC236}">
                <a16:creationId xmlns:a16="http://schemas.microsoft.com/office/drawing/2014/main" id="{C22B376B-4319-4874-B7C9-D65DF4E264CB}"/>
              </a:ext>
            </a:extLst>
          </p:cNvPr>
          <p:cNvSpPr txBox="1">
            <a:spLocks noChangeArrowheads="1"/>
          </p:cNvSpPr>
          <p:nvPr/>
        </p:nvSpPr>
        <p:spPr bwMode="auto">
          <a:xfrm>
            <a:off x="4600575"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11</a:t>
            </a:r>
          </a:p>
        </p:txBody>
      </p:sp>
      <p:sp>
        <p:nvSpPr>
          <p:cNvPr id="103459" name="Text Box 161">
            <a:extLst>
              <a:ext uri="{FF2B5EF4-FFF2-40B4-BE49-F238E27FC236}">
                <a16:creationId xmlns:a16="http://schemas.microsoft.com/office/drawing/2014/main" id="{2811F38E-A5C1-42B2-9E58-58C840F48DB7}"/>
              </a:ext>
            </a:extLst>
          </p:cNvPr>
          <p:cNvSpPr txBox="1">
            <a:spLocks noChangeArrowheads="1"/>
          </p:cNvSpPr>
          <p:nvPr/>
        </p:nvSpPr>
        <p:spPr bwMode="auto">
          <a:xfrm>
            <a:off x="4981575" y="371951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10</a:t>
            </a:r>
          </a:p>
        </p:txBody>
      </p:sp>
      <p:sp>
        <p:nvSpPr>
          <p:cNvPr id="103461" name="Text Box 172">
            <a:extLst>
              <a:ext uri="{FF2B5EF4-FFF2-40B4-BE49-F238E27FC236}">
                <a16:creationId xmlns:a16="http://schemas.microsoft.com/office/drawing/2014/main" id="{6E48DCD4-38C5-4044-8432-A41B5D4E4F56}"/>
              </a:ext>
            </a:extLst>
          </p:cNvPr>
          <p:cNvSpPr txBox="1">
            <a:spLocks noChangeArrowheads="1"/>
          </p:cNvSpPr>
          <p:nvPr/>
        </p:nvSpPr>
        <p:spPr bwMode="auto">
          <a:xfrm>
            <a:off x="730250" y="4887913"/>
            <a:ext cx="5856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50000"/>
              </a:spcBef>
              <a:buFont typeface="Arial" panose="020B0604020202020204" pitchFamily="34" charset="0"/>
              <a:buNone/>
              <a:defRPr/>
            </a:pPr>
            <a:endParaRPr lang="zh-CN" altLang="zh-CN" b="0">
              <a:latin typeface="+mn-lt"/>
              <a:ea typeface="+mn-ea"/>
              <a:cs typeface="+mn-ea"/>
              <a:sym typeface="+mn-lt"/>
            </a:endParaRPr>
          </a:p>
        </p:txBody>
      </p:sp>
      <p:sp>
        <p:nvSpPr>
          <p:cNvPr id="847021" name="Text Box 173">
            <a:extLst>
              <a:ext uri="{FF2B5EF4-FFF2-40B4-BE49-F238E27FC236}">
                <a16:creationId xmlns:a16="http://schemas.microsoft.com/office/drawing/2014/main" id="{A844DD87-B117-4747-85F7-F1039B2E4A69}"/>
              </a:ext>
            </a:extLst>
          </p:cNvPr>
          <p:cNvSpPr txBox="1">
            <a:spLocks noChangeArrowheads="1"/>
          </p:cNvSpPr>
          <p:nvPr/>
        </p:nvSpPr>
        <p:spPr bwMode="auto">
          <a:xfrm>
            <a:off x="730250" y="4133850"/>
            <a:ext cx="5046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50000"/>
              </a:spcBef>
              <a:buFont typeface="Arial" panose="020B0604020202020204" pitchFamily="34" charset="0"/>
              <a:buNone/>
              <a:defRPr/>
            </a:pPr>
            <a:r>
              <a:rPr lang="en-US" altLang="zh-CN" b="0">
                <a:solidFill>
                  <a:srgbClr val="FF3300"/>
                </a:solidFill>
                <a:latin typeface="+mn-lt"/>
                <a:ea typeface="+mn-ea"/>
                <a:cs typeface="+mn-ea"/>
                <a:sym typeface="+mn-lt"/>
              </a:rPr>
              <a:t>1   2   1  4   3  1  1  3   9  1   1  3   </a:t>
            </a:r>
          </a:p>
        </p:txBody>
      </p:sp>
      <p:sp>
        <p:nvSpPr>
          <p:cNvPr id="847022" name="Text Box 174">
            <a:extLst>
              <a:ext uri="{FF2B5EF4-FFF2-40B4-BE49-F238E27FC236}">
                <a16:creationId xmlns:a16="http://schemas.microsoft.com/office/drawing/2014/main" id="{5684A1D7-1367-458E-A40D-2E7A95D75F47}"/>
              </a:ext>
            </a:extLst>
          </p:cNvPr>
          <p:cNvSpPr txBox="1">
            <a:spLocks noChangeArrowheads="1"/>
          </p:cNvSpPr>
          <p:nvPr/>
        </p:nvSpPr>
        <p:spPr bwMode="auto">
          <a:xfrm>
            <a:off x="496888" y="4711700"/>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H(19)=6</a:t>
            </a:r>
          </a:p>
        </p:txBody>
      </p:sp>
      <p:sp>
        <p:nvSpPr>
          <p:cNvPr id="847023" name="Text Box 175">
            <a:extLst>
              <a:ext uri="{FF2B5EF4-FFF2-40B4-BE49-F238E27FC236}">
                <a16:creationId xmlns:a16="http://schemas.microsoft.com/office/drawing/2014/main" id="{1F04AF55-C00D-4263-A7CA-110D73C97A14}"/>
              </a:ext>
            </a:extLst>
          </p:cNvPr>
          <p:cNvSpPr txBox="1">
            <a:spLocks noChangeArrowheads="1"/>
          </p:cNvSpPr>
          <p:nvPr/>
        </p:nvSpPr>
        <p:spPr bwMode="auto">
          <a:xfrm>
            <a:off x="496888" y="5022850"/>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H(14)=1</a:t>
            </a:r>
          </a:p>
        </p:txBody>
      </p:sp>
      <p:sp>
        <p:nvSpPr>
          <p:cNvPr id="847024" name="Text Box 176">
            <a:extLst>
              <a:ext uri="{FF2B5EF4-FFF2-40B4-BE49-F238E27FC236}">
                <a16:creationId xmlns:a16="http://schemas.microsoft.com/office/drawing/2014/main" id="{55866F46-5752-49B7-A462-95571C42A536}"/>
              </a:ext>
            </a:extLst>
          </p:cNvPr>
          <p:cNvSpPr txBox="1">
            <a:spLocks noChangeArrowheads="1"/>
          </p:cNvSpPr>
          <p:nvPr/>
        </p:nvSpPr>
        <p:spPr bwMode="auto">
          <a:xfrm>
            <a:off x="496888" y="5332413"/>
            <a:ext cx="1201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H(23)=10</a:t>
            </a:r>
          </a:p>
        </p:txBody>
      </p:sp>
      <p:sp>
        <p:nvSpPr>
          <p:cNvPr id="847025" name="Text Box 177">
            <a:extLst>
              <a:ext uri="{FF2B5EF4-FFF2-40B4-BE49-F238E27FC236}">
                <a16:creationId xmlns:a16="http://schemas.microsoft.com/office/drawing/2014/main" id="{FA222F15-043D-49B2-A90C-1F6FF47B2E02}"/>
              </a:ext>
            </a:extLst>
          </p:cNvPr>
          <p:cNvSpPr txBox="1">
            <a:spLocks noChangeArrowheads="1"/>
          </p:cNvSpPr>
          <p:nvPr/>
        </p:nvSpPr>
        <p:spPr bwMode="auto">
          <a:xfrm>
            <a:off x="496888" y="5643563"/>
            <a:ext cx="427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H(1)=1     </a:t>
            </a:r>
            <a:r>
              <a:rPr lang="zh-CN" altLang="zh-CN" sz="2000" b="0">
                <a:latin typeface="+mn-lt"/>
                <a:ea typeface="+mn-ea"/>
                <a:cs typeface="+mn-ea"/>
                <a:sym typeface="+mn-lt"/>
              </a:rPr>
              <a:t>冲突，</a:t>
            </a:r>
            <a:r>
              <a:rPr lang="en-US" altLang="zh-CN" sz="2000" b="0">
                <a:latin typeface="+mn-lt"/>
                <a:ea typeface="+mn-ea"/>
                <a:cs typeface="+mn-ea"/>
                <a:sym typeface="+mn-lt"/>
              </a:rPr>
              <a:t>H1=(1+1) MOD16=2</a:t>
            </a:r>
          </a:p>
        </p:txBody>
      </p:sp>
      <p:sp>
        <p:nvSpPr>
          <p:cNvPr id="847026" name="Text Box 178">
            <a:extLst>
              <a:ext uri="{FF2B5EF4-FFF2-40B4-BE49-F238E27FC236}">
                <a16:creationId xmlns:a16="http://schemas.microsoft.com/office/drawing/2014/main" id="{B57C01EF-CA77-456B-A4A4-C78275AEFCEA}"/>
              </a:ext>
            </a:extLst>
          </p:cNvPr>
          <p:cNvSpPr txBox="1">
            <a:spLocks noChangeArrowheads="1"/>
          </p:cNvSpPr>
          <p:nvPr/>
        </p:nvSpPr>
        <p:spPr bwMode="auto">
          <a:xfrm>
            <a:off x="496888" y="5953125"/>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H(68)=3</a:t>
            </a:r>
          </a:p>
        </p:txBody>
      </p:sp>
      <p:sp>
        <p:nvSpPr>
          <p:cNvPr id="847027" name="Text Box 179">
            <a:extLst>
              <a:ext uri="{FF2B5EF4-FFF2-40B4-BE49-F238E27FC236}">
                <a16:creationId xmlns:a16="http://schemas.microsoft.com/office/drawing/2014/main" id="{6A4D988B-F5D5-48BD-8E73-2FEB599C281B}"/>
              </a:ext>
            </a:extLst>
          </p:cNvPr>
          <p:cNvSpPr txBox="1">
            <a:spLocks noChangeArrowheads="1"/>
          </p:cNvSpPr>
          <p:nvPr/>
        </p:nvSpPr>
        <p:spPr bwMode="auto">
          <a:xfrm>
            <a:off x="496888" y="6262688"/>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dirty="0">
                <a:latin typeface="+mn-lt"/>
                <a:ea typeface="+mn-ea"/>
                <a:cs typeface="+mn-ea"/>
                <a:sym typeface="+mn-lt"/>
              </a:rPr>
              <a:t>H(20)=7</a:t>
            </a:r>
          </a:p>
        </p:txBody>
      </p:sp>
      <p:sp>
        <p:nvSpPr>
          <p:cNvPr id="847028" name="Text Box 180">
            <a:extLst>
              <a:ext uri="{FF2B5EF4-FFF2-40B4-BE49-F238E27FC236}">
                <a16:creationId xmlns:a16="http://schemas.microsoft.com/office/drawing/2014/main" id="{A15988A6-3811-4C47-85A1-9675FA6D41EF}"/>
              </a:ext>
            </a:extLst>
          </p:cNvPr>
          <p:cNvSpPr txBox="1">
            <a:spLocks noChangeArrowheads="1"/>
          </p:cNvSpPr>
          <p:nvPr/>
        </p:nvSpPr>
        <p:spPr bwMode="auto">
          <a:xfrm>
            <a:off x="4859338" y="4897438"/>
            <a:ext cx="4213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b="0">
                <a:latin typeface="+mn-lt"/>
                <a:ea typeface="+mn-ea"/>
                <a:cs typeface="+mn-ea"/>
                <a:sym typeface="+mn-lt"/>
              </a:rPr>
              <a:t>H(27)=1   </a:t>
            </a:r>
            <a:r>
              <a:rPr lang="zh-CN" altLang="zh-CN" sz="2000" b="0">
                <a:latin typeface="+mn-lt"/>
                <a:ea typeface="+mn-ea"/>
                <a:cs typeface="+mn-ea"/>
                <a:sym typeface="+mn-lt"/>
              </a:rPr>
              <a:t>冲突，</a:t>
            </a:r>
            <a:r>
              <a:rPr lang="en-US" altLang="zh-CN" sz="2000" b="0">
                <a:latin typeface="+mn-lt"/>
                <a:ea typeface="+mn-ea"/>
                <a:cs typeface="+mn-ea"/>
                <a:sym typeface="+mn-lt"/>
              </a:rPr>
              <a:t>H1=(1+1)MOD16=2</a:t>
            </a:r>
          </a:p>
          <a:p>
            <a:pPr eaLnBrk="1" hangingPunct="1">
              <a:buFont typeface="Arial" panose="020B0604020202020204" pitchFamily="34" charset="0"/>
              <a:buNone/>
              <a:defRPr/>
            </a:pPr>
            <a:r>
              <a:rPr lang="en-US" altLang="zh-CN" sz="2000" b="0">
                <a:latin typeface="+mn-lt"/>
                <a:ea typeface="+mn-ea"/>
                <a:cs typeface="+mn-ea"/>
                <a:sym typeface="+mn-lt"/>
              </a:rPr>
              <a:t>                 </a:t>
            </a:r>
            <a:r>
              <a:rPr lang="zh-CN" altLang="zh-CN" sz="2000" b="0">
                <a:latin typeface="+mn-lt"/>
                <a:ea typeface="+mn-ea"/>
                <a:cs typeface="+mn-ea"/>
                <a:sym typeface="+mn-lt"/>
              </a:rPr>
              <a:t>冲突，</a:t>
            </a:r>
            <a:r>
              <a:rPr lang="en-US" altLang="zh-CN" sz="2000" b="0">
                <a:latin typeface="+mn-lt"/>
                <a:ea typeface="+mn-ea"/>
                <a:cs typeface="+mn-ea"/>
                <a:sym typeface="+mn-lt"/>
              </a:rPr>
              <a:t>H2=(1+2)MOD16=3</a:t>
            </a:r>
          </a:p>
          <a:p>
            <a:pPr eaLnBrk="1" hangingPunct="1">
              <a:buFont typeface="Arial" panose="020B0604020202020204" pitchFamily="34" charset="0"/>
              <a:buNone/>
              <a:defRPr/>
            </a:pPr>
            <a:r>
              <a:rPr lang="en-US" altLang="zh-CN" sz="2000" b="0">
                <a:latin typeface="+mn-lt"/>
                <a:ea typeface="+mn-ea"/>
                <a:cs typeface="+mn-ea"/>
                <a:sym typeface="+mn-lt"/>
              </a:rPr>
              <a:t>                 </a:t>
            </a:r>
            <a:r>
              <a:rPr lang="zh-CN" altLang="zh-CN" sz="2000" b="0">
                <a:latin typeface="+mn-lt"/>
                <a:ea typeface="+mn-ea"/>
                <a:cs typeface="+mn-ea"/>
                <a:sym typeface="+mn-lt"/>
              </a:rPr>
              <a:t>冲突，</a:t>
            </a:r>
            <a:r>
              <a:rPr lang="en-US" altLang="zh-CN" sz="2000" b="0">
                <a:latin typeface="+mn-lt"/>
                <a:ea typeface="+mn-ea"/>
                <a:cs typeface="+mn-ea"/>
                <a:sym typeface="+mn-lt"/>
              </a:rPr>
              <a:t>H3=(1+3)MOD16=4</a:t>
            </a:r>
          </a:p>
        </p:txBody>
      </p:sp>
      <p:sp>
        <p:nvSpPr>
          <p:cNvPr id="847029" name="Text Box 181">
            <a:extLst>
              <a:ext uri="{FF2B5EF4-FFF2-40B4-BE49-F238E27FC236}">
                <a16:creationId xmlns:a16="http://schemas.microsoft.com/office/drawing/2014/main" id="{25B0CA5B-1387-479D-B68C-7FC390F73303}"/>
              </a:ext>
            </a:extLst>
          </p:cNvPr>
          <p:cNvSpPr txBox="1">
            <a:spLocks noChangeArrowheads="1"/>
          </p:cNvSpPr>
          <p:nvPr/>
        </p:nvSpPr>
        <p:spPr bwMode="auto">
          <a:xfrm>
            <a:off x="4325938" y="765175"/>
            <a:ext cx="4832350" cy="519113"/>
          </a:xfrm>
          <a:prstGeom prst="rect">
            <a:avLst/>
          </a:prstGeom>
          <a:solidFill>
            <a:schemeClr val="bg2">
              <a:lumMod val="20000"/>
              <a:lumOff val="80000"/>
            </a:schemeClr>
          </a:solidFill>
          <a:ln>
            <a:noFill/>
          </a:ln>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b="0" dirty="0">
                <a:solidFill>
                  <a:srgbClr val="FF3300"/>
                </a:solidFill>
                <a:latin typeface="+mn-lt"/>
                <a:ea typeface="+mn-ea"/>
                <a:cs typeface="+mn-ea"/>
                <a:sym typeface="+mn-lt"/>
              </a:rPr>
              <a:t>ASL=(1*6+2+3*3+4+9)/12=2.5</a:t>
            </a:r>
          </a:p>
        </p:txBody>
      </p:sp>
      <p:sp>
        <p:nvSpPr>
          <p:cNvPr id="103471" name="Rectangle 182">
            <a:extLst>
              <a:ext uri="{FF2B5EF4-FFF2-40B4-BE49-F238E27FC236}">
                <a16:creationId xmlns:a16="http://schemas.microsoft.com/office/drawing/2014/main" id="{93CED558-CAE0-4B1C-8255-C5D06C38983D}"/>
              </a:ext>
            </a:extLst>
          </p:cNvPr>
          <p:cNvSpPr>
            <a:spLocks noChangeArrowheads="1"/>
          </p:cNvSpPr>
          <p:nvPr/>
        </p:nvSpPr>
        <p:spPr bwMode="auto">
          <a:xfrm>
            <a:off x="819150" y="241300"/>
            <a:ext cx="32432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47022">
                                            <p:txEl>
                                              <p:pRg st="0" end="0"/>
                                            </p:txEl>
                                          </p:spTgt>
                                        </p:tgtEl>
                                        <p:attrNameLst>
                                          <p:attrName>style.visibility</p:attrName>
                                        </p:attrNameLst>
                                      </p:cBhvr>
                                      <p:to>
                                        <p:strVal val="visible"/>
                                      </p:to>
                                    </p:set>
                                    <p:animEffect transition="in" filter="box(out)">
                                      <p:cBhvr>
                                        <p:cTn id="7" dur="500"/>
                                        <p:tgtEl>
                                          <p:spTgt spid="8470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47023">
                                            <p:txEl>
                                              <p:pRg st="0" end="0"/>
                                            </p:txEl>
                                          </p:spTgt>
                                        </p:tgtEl>
                                        <p:attrNameLst>
                                          <p:attrName>style.visibility</p:attrName>
                                        </p:attrNameLst>
                                      </p:cBhvr>
                                      <p:to>
                                        <p:strVal val="visible"/>
                                      </p:to>
                                    </p:set>
                                    <p:animEffect transition="in" filter="box(out)">
                                      <p:cBhvr>
                                        <p:cTn id="12" dur="500"/>
                                        <p:tgtEl>
                                          <p:spTgt spid="8470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47024">
                                            <p:txEl>
                                              <p:pRg st="0" end="0"/>
                                            </p:txEl>
                                          </p:spTgt>
                                        </p:tgtEl>
                                        <p:attrNameLst>
                                          <p:attrName>style.visibility</p:attrName>
                                        </p:attrNameLst>
                                      </p:cBhvr>
                                      <p:to>
                                        <p:strVal val="visible"/>
                                      </p:to>
                                    </p:set>
                                    <p:animEffect transition="in" filter="box(out)">
                                      <p:cBhvr>
                                        <p:cTn id="17" dur="500"/>
                                        <p:tgtEl>
                                          <p:spTgt spid="84702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47025">
                                            <p:txEl>
                                              <p:pRg st="0" end="0"/>
                                            </p:txEl>
                                          </p:spTgt>
                                        </p:tgtEl>
                                        <p:attrNameLst>
                                          <p:attrName>style.visibility</p:attrName>
                                        </p:attrNameLst>
                                      </p:cBhvr>
                                      <p:to>
                                        <p:strVal val="visible"/>
                                      </p:to>
                                    </p:set>
                                    <p:animEffect transition="in" filter="box(out)">
                                      <p:cBhvr>
                                        <p:cTn id="22" dur="500"/>
                                        <p:tgtEl>
                                          <p:spTgt spid="84702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47026">
                                            <p:txEl>
                                              <p:pRg st="0" end="0"/>
                                            </p:txEl>
                                          </p:spTgt>
                                        </p:tgtEl>
                                        <p:attrNameLst>
                                          <p:attrName>style.visibility</p:attrName>
                                        </p:attrNameLst>
                                      </p:cBhvr>
                                      <p:to>
                                        <p:strVal val="visible"/>
                                      </p:to>
                                    </p:set>
                                    <p:animEffect transition="in" filter="box(out)">
                                      <p:cBhvr>
                                        <p:cTn id="27" dur="500"/>
                                        <p:tgtEl>
                                          <p:spTgt spid="84702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47027">
                                            <p:txEl>
                                              <p:pRg st="0" end="0"/>
                                            </p:txEl>
                                          </p:spTgt>
                                        </p:tgtEl>
                                        <p:attrNameLst>
                                          <p:attrName>style.visibility</p:attrName>
                                        </p:attrNameLst>
                                      </p:cBhvr>
                                      <p:to>
                                        <p:strVal val="visible"/>
                                      </p:to>
                                    </p:set>
                                    <p:animEffect transition="in" filter="box(out)">
                                      <p:cBhvr>
                                        <p:cTn id="32" dur="500"/>
                                        <p:tgtEl>
                                          <p:spTgt spid="847027">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47028">
                                            <p:txEl>
                                              <p:pRg st="0" end="0"/>
                                            </p:txEl>
                                          </p:spTgt>
                                        </p:tgtEl>
                                        <p:attrNameLst>
                                          <p:attrName>style.visibility</p:attrName>
                                        </p:attrNameLst>
                                      </p:cBhvr>
                                      <p:to>
                                        <p:strVal val="visible"/>
                                      </p:to>
                                    </p:set>
                                    <p:animEffect transition="in" filter="box(out)">
                                      <p:cBhvr>
                                        <p:cTn id="37" dur="500"/>
                                        <p:tgtEl>
                                          <p:spTgt spid="847028">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847028">
                                            <p:txEl>
                                              <p:pRg st="1" end="1"/>
                                            </p:txEl>
                                          </p:spTgt>
                                        </p:tgtEl>
                                        <p:attrNameLst>
                                          <p:attrName>style.visibility</p:attrName>
                                        </p:attrNameLst>
                                      </p:cBhvr>
                                      <p:to>
                                        <p:strVal val="visible"/>
                                      </p:to>
                                    </p:set>
                                    <p:animEffect transition="in" filter="box(out)">
                                      <p:cBhvr>
                                        <p:cTn id="42" dur="500"/>
                                        <p:tgtEl>
                                          <p:spTgt spid="847028">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847028">
                                            <p:txEl>
                                              <p:pRg st="2" end="2"/>
                                            </p:txEl>
                                          </p:spTgt>
                                        </p:tgtEl>
                                        <p:attrNameLst>
                                          <p:attrName>style.visibility</p:attrName>
                                        </p:attrNameLst>
                                      </p:cBhvr>
                                      <p:to>
                                        <p:strVal val="visible"/>
                                      </p:to>
                                    </p:set>
                                    <p:animEffect transition="in" filter="box(out)">
                                      <p:cBhvr>
                                        <p:cTn id="47" dur="500"/>
                                        <p:tgtEl>
                                          <p:spTgt spid="847028">
                                            <p:txEl>
                                              <p:pRg st="2" end="2"/>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47021"/>
                                        </p:tgtEl>
                                        <p:attrNameLst>
                                          <p:attrName>style.visibility</p:attrName>
                                        </p:attrNameLst>
                                      </p:cBhvr>
                                      <p:to>
                                        <p:strVal val="visible"/>
                                      </p:to>
                                    </p:set>
                                    <p:animEffect transition="in" filter="diamond(in)">
                                      <p:cBhvr>
                                        <p:cTn id="52" dur="2000"/>
                                        <p:tgtEl>
                                          <p:spTgt spid="8470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47029"/>
                                        </p:tgtEl>
                                        <p:attrNameLst>
                                          <p:attrName>style.visibility</p:attrName>
                                        </p:attrNameLst>
                                      </p:cBhvr>
                                      <p:to>
                                        <p:strVal val="visible"/>
                                      </p:to>
                                    </p:set>
                                    <p:anim calcmode="lin" valueType="num">
                                      <p:cBhvr additive="base">
                                        <p:cTn id="57" dur="500" fill="hold"/>
                                        <p:tgtEl>
                                          <p:spTgt spid="847029"/>
                                        </p:tgtEl>
                                        <p:attrNameLst>
                                          <p:attrName>ppt_x</p:attrName>
                                        </p:attrNameLst>
                                      </p:cBhvr>
                                      <p:tavLst>
                                        <p:tav tm="0">
                                          <p:val>
                                            <p:strVal val="#ppt_x"/>
                                          </p:val>
                                        </p:tav>
                                        <p:tav tm="100000">
                                          <p:val>
                                            <p:strVal val="#ppt_x"/>
                                          </p:val>
                                        </p:tav>
                                      </p:tavLst>
                                    </p:anim>
                                    <p:anim calcmode="lin" valueType="num">
                                      <p:cBhvr additive="base">
                                        <p:cTn id="58" dur="500" fill="hold"/>
                                        <p:tgtEl>
                                          <p:spTgt spid="847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021" grpId="0"/>
      <p:bldP spid="847022" grpId="0" build="p"/>
      <p:bldP spid="847023" grpId="0" build="p"/>
      <p:bldP spid="847024" grpId="0" build="p"/>
      <p:bldP spid="847025" grpId="0" build="p"/>
      <p:bldP spid="847026" grpId="0" build="p"/>
      <p:bldP spid="847027" grpId="0" build="p"/>
      <p:bldP spid="847028" grpId="0" build="p"/>
      <p:bldP spid="84702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B40168-638D-4C49-B5D0-F0CD48945328}"/>
              </a:ext>
            </a:extLst>
          </p:cNvPr>
          <p:cNvSpPr>
            <a:spLocks noChangeArrowheads="1"/>
          </p:cNvSpPr>
          <p:nvPr/>
        </p:nvSpPr>
        <p:spPr bwMode="auto">
          <a:xfrm>
            <a:off x="0" y="2133600"/>
            <a:ext cx="9144000" cy="4608513"/>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028100" name="Text Box 4">
            <a:extLst>
              <a:ext uri="{FF2B5EF4-FFF2-40B4-BE49-F238E27FC236}">
                <a16:creationId xmlns:a16="http://schemas.microsoft.com/office/drawing/2014/main" id="{17F218F1-BC23-42CB-BD5C-FAA99087CA3A}"/>
              </a:ext>
            </a:extLst>
          </p:cNvPr>
          <p:cNvSpPr txBox="1">
            <a:spLocks noChangeArrowheads="1"/>
          </p:cNvSpPr>
          <p:nvPr/>
        </p:nvSpPr>
        <p:spPr bwMode="auto">
          <a:xfrm>
            <a:off x="396875" y="1503363"/>
            <a:ext cx="3567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en-US" altLang="zh-CN" sz="2400" b="0">
                <a:solidFill>
                  <a:schemeClr val="hlink"/>
                </a:solidFill>
                <a:ea typeface="微软雅黑" panose="020B0503020204020204" pitchFamily="34" charset="-122"/>
                <a:sym typeface="+mn-lt"/>
              </a:rPr>
              <a:t>(2)  </a:t>
            </a:r>
            <a:r>
              <a:rPr lang="zh-CN" altLang="en-US" sz="2400" b="0">
                <a:solidFill>
                  <a:schemeClr val="hlink"/>
                </a:solidFill>
                <a:ea typeface="微软雅黑" panose="020B0503020204020204" pitchFamily="34" charset="-122"/>
                <a:sym typeface="+mn-lt"/>
              </a:rPr>
              <a:t>用链地址法处理冲突</a:t>
            </a:r>
          </a:p>
        </p:txBody>
      </p:sp>
      <p:grpSp>
        <p:nvGrpSpPr>
          <p:cNvPr id="2" name="Group 5">
            <a:extLst>
              <a:ext uri="{FF2B5EF4-FFF2-40B4-BE49-F238E27FC236}">
                <a16:creationId xmlns:a16="http://schemas.microsoft.com/office/drawing/2014/main" id="{F3748E27-218E-044C-9D49-A7971132AC7F}"/>
              </a:ext>
            </a:extLst>
          </p:cNvPr>
          <p:cNvGrpSpPr>
            <a:grpSpLocks/>
          </p:cNvGrpSpPr>
          <p:nvPr/>
        </p:nvGrpSpPr>
        <p:grpSpPr bwMode="auto">
          <a:xfrm>
            <a:off x="585788" y="2376488"/>
            <a:ext cx="5794375" cy="4237038"/>
            <a:chOff x="1068" y="1448"/>
            <a:chExt cx="3650" cy="2669"/>
          </a:xfrm>
        </p:grpSpPr>
        <p:grpSp>
          <p:nvGrpSpPr>
            <p:cNvPr id="115720" name="Group 6">
              <a:extLst>
                <a:ext uri="{FF2B5EF4-FFF2-40B4-BE49-F238E27FC236}">
                  <a16:creationId xmlns:a16="http://schemas.microsoft.com/office/drawing/2014/main" id="{6DC25792-BC0A-C940-BF3E-5412ABAF2A9D}"/>
                </a:ext>
              </a:extLst>
            </p:cNvPr>
            <p:cNvGrpSpPr>
              <a:grpSpLocks/>
            </p:cNvGrpSpPr>
            <p:nvPr/>
          </p:nvGrpSpPr>
          <p:grpSpPr bwMode="auto">
            <a:xfrm>
              <a:off x="1303" y="1448"/>
              <a:ext cx="373" cy="2576"/>
              <a:chOff x="1303" y="1448"/>
              <a:chExt cx="373" cy="2576"/>
            </a:xfrm>
          </p:grpSpPr>
          <p:sp>
            <p:nvSpPr>
              <p:cNvPr id="104453" name="Rectangle 7">
                <a:extLst>
                  <a:ext uri="{FF2B5EF4-FFF2-40B4-BE49-F238E27FC236}">
                    <a16:creationId xmlns:a16="http://schemas.microsoft.com/office/drawing/2014/main" id="{FB6CF757-E89F-4A86-9C6D-FBF2EB3BECEC}"/>
                  </a:ext>
                </a:extLst>
              </p:cNvPr>
              <p:cNvSpPr>
                <a:spLocks noChangeArrowheads="1"/>
              </p:cNvSpPr>
              <p:nvPr/>
            </p:nvSpPr>
            <p:spPr bwMode="auto">
              <a:xfrm>
                <a:off x="1303" y="1448"/>
                <a:ext cx="373" cy="2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4" name="Line 8">
                <a:extLst>
                  <a:ext uri="{FF2B5EF4-FFF2-40B4-BE49-F238E27FC236}">
                    <a16:creationId xmlns:a16="http://schemas.microsoft.com/office/drawing/2014/main" id="{FF14C30E-192A-4DF5-8078-41297E600355}"/>
                  </a:ext>
                </a:extLst>
              </p:cNvPr>
              <p:cNvSpPr>
                <a:spLocks noChangeShapeType="1"/>
              </p:cNvSpPr>
              <p:nvPr/>
            </p:nvSpPr>
            <p:spPr bwMode="auto">
              <a:xfrm>
                <a:off x="1303" y="164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5" name="Line 9">
                <a:extLst>
                  <a:ext uri="{FF2B5EF4-FFF2-40B4-BE49-F238E27FC236}">
                    <a16:creationId xmlns:a16="http://schemas.microsoft.com/office/drawing/2014/main" id="{6A2030E5-7029-4C06-AAFF-A15FE8ADEB58}"/>
                  </a:ext>
                </a:extLst>
              </p:cNvPr>
              <p:cNvSpPr>
                <a:spLocks noChangeShapeType="1"/>
              </p:cNvSpPr>
              <p:nvPr/>
            </p:nvSpPr>
            <p:spPr bwMode="auto">
              <a:xfrm>
                <a:off x="1303" y="184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6" name="Line 10">
                <a:extLst>
                  <a:ext uri="{FF2B5EF4-FFF2-40B4-BE49-F238E27FC236}">
                    <a16:creationId xmlns:a16="http://schemas.microsoft.com/office/drawing/2014/main" id="{49CAAB7D-23AE-47B5-B4E2-1AA8D1E19F14}"/>
                  </a:ext>
                </a:extLst>
              </p:cNvPr>
              <p:cNvSpPr>
                <a:spLocks noChangeShapeType="1"/>
              </p:cNvSpPr>
              <p:nvPr/>
            </p:nvSpPr>
            <p:spPr bwMode="auto">
              <a:xfrm>
                <a:off x="1303" y="204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7" name="Line 11">
                <a:extLst>
                  <a:ext uri="{FF2B5EF4-FFF2-40B4-BE49-F238E27FC236}">
                    <a16:creationId xmlns:a16="http://schemas.microsoft.com/office/drawing/2014/main" id="{E809CF1E-A2BA-4681-A640-34E3E23EF8C0}"/>
                  </a:ext>
                </a:extLst>
              </p:cNvPr>
              <p:cNvSpPr>
                <a:spLocks noChangeShapeType="1"/>
              </p:cNvSpPr>
              <p:nvPr/>
            </p:nvSpPr>
            <p:spPr bwMode="auto">
              <a:xfrm>
                <a:off x="1303" y="2237"/>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8" name="Line 12">
                <a:extLst>
                  <a:ext uri="{FF2B5EF4-FFF2-40B4-BE49-F238E27FC236}">
                    <a16:creationId xmlns:a16="http://schemas.microsoft.com/office/drawing/2014/main" id="{F64A44E7-E713-4B10-A29C-D7445F82D33A}"/>
                  </a:ext>
                </a:extLst>
              </p:cNvPr>
              <p:cNvSpPr>
                <a:spLocks noChangeShapeType="1"/>
              </p:cNvSpPr>
              <p:nvPr/>
            </p:nvSpPr>
            <p:spPr bwMode="auto">
              <a:xfrm>
                <a:off x="1303" y="243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59" name="Line 13">
                <a:extLst>
                  <a:ext uri="{FF2B5EF4-FFF2-40B4-BE49-F238E27FC236}">
                    <a16:creationId xmlns:a16="http://schemas.microsoft.com/office/drawing/2014/main" id="{55121EFC-7806-4C94-B4F4-1EE665EE2B8F}"/>
                  </a:ext>
                </a:extLst>
              </p:cNvPr>
              <p:cNvSpPr>
                <a:spLocks noChangeShapeType="1"/>
              </p:cNvSpPr>
              <p:nvPr/>
            </p:nvSpPr>
            <p:spPr bwMode="auto">
              <a:xfrm>
                <a:off x="1303" y="263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0" name="Line 14">
                <a:extLst>
                  <a:ext uri="{FF2B5EF4-FFF2-40B4-BE49-F238E27FC236}">
                    <a16:creationId xmlns:a16="http://schemas.microsoft.com/office/drawing/2014/main" id="{0BD339A7-B736-4735-A62D-E54934E51AFC}"/>
                  </a:ext>
                </a:extLst>
              </p:cNvPr>
              <p:cNvSpPr>
                <a:spLocks noChangeShapeType="1"/>
              </p:cNvSpPr>
              <p:nvPr/>
            </p:nvSpPr>
            <p:spPr bwMode="auto">
              <a:xfrm>
                <a:off x="1303" y="283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1" name="Line 15">
                <a:extLst>
                  <a:ext uri="{FF2B5EF4-FFF2-40B4-BE49-F238E27FC236}">
                    <a16:creationId xmlns:a16="http://schemas.microsoft.com/office/drawing/2014/main" id="{E327F5E6-6185-45F0-B053-3D20F4E197AB}"/>
                  </a:ext>
                </a:extLst>
              </p:cNvPr>
              <p:cNvSpPr>
                <a:spLocks noChangeShapeType="1"/>
              </p:cNvSpPr>
              <p:nvPr/>
            </p:nvSpPr>
            <p:spPr bwMode="auto">
              <a:xfrm>
                <a:off x="1303" y="3027"/>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2" name="Line 16">
                <a:extLst>
                  <a:ext uri="{FF2B5EF4-FFF2-40B4-BE49-F238E27FC236}">
                    <a16:creationId xmlns:a16="http://schemas.microsoft.com/office/drawing/2014/main" id="{17BC7319-60E9-4213-BFFA-73A5BB87D930}"/>
                  </a:ext>
                </a:extLst>
              </p:cNvPr>
              <p:cNvSpPr>
                <a:spLocks noChangeShapeType="1"/>
              </p:cNvSpPr>
              <p:nvPr/>
            </p:nvSpPr>
            <p:spPr bwMode="auto">
              <a:xfrm>
                <a:off x="1303" y="3225"/>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3" name="Line 17">
                <a:extLst>
                  <a:ext uri="{FF2B5EF4-FFF2-40B4-BE49-F238E27FC236}">
                    <a16:creationId xmlns:a16="http://schemas.microsoft.com/office/drawing/2014/main" id="{D39B0356-F129-4668-9DA6-4D736E612B87}"/>
                  </a:ext>
                </a:extLst>
              </p:cNvPr>
              <p:cNvSpPr>
                <a:spLocks noChangeShapeType="1"/>
              </p:cNvSpPr>
              <p:nvPr/>
            </p:nvSpPr>
            <p:spPr bwMode="auto">
              <a:xfrm>
                <a:off x="1303" y="3422"/>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4" name="Line 18">
                <a:extLst>
                  <a:ext uri="{FF2B5EF4-FFF2-40B4-BE49-F238E27FC236}">
                    <a16:creationId xmlns:a16="http://schemas.microsoft.com/office/drawing/2014/main" id="{BE1F45D3-B542-473A-AEA0-EFCBA8769147}"/>
                  </a:ext>
                </a:extLst>
              </p:cNvPr>
              <p:cNvSpPr>
                <a:spLocks noChangeShapeType="1"/>
              </p:cNvSpPr>
              <p:nvPr/>
            </p:nvSpPr>
            <p:spPr bwMode="auto">
              <a:xfrm>
                <a:off x="1303" y="3620"/>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65" name="Line 19">
                <a:extLst>
                  <a:ext uri="{FF2B5EF4-FFF2-40B4-BE49-F238E27FC236}">
                    <a16:creationId xmlns:a16="http://schemas.microsoft.com/office/drawing/2014/main" id="{996FC9BE-3E2F-4E26-BD14-0F4C6CE38D2E}"/>
                  </a:ext>
                </a:extLst>
              </p:cNvPr>
              <p:cNvSpPr>
                <a:spLocks noChangeShapeType="1"/>
              </p:cNvSpPr>
              <p:nvPr/>
            </p:nvSpPr>
            <p:spPr bwMode="auto">
              <a:xfrm>
                <a:off x="1303" y="3818"/>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4466" name="Text Box 20">
              <a:extLst>
                <a:ext uri="{FF2B5EF4-FFF2-40B4-BE49-F238E27FC236}">
                  <a16:creationId xmlns:a16="http://schemas.microsoft.com/office/drawing/2014/main" id="{6A0BAD3F-E3C9-413D-A9B3-1FE074D8A7E3}"/>
                </a:ext>
              </a:extLst>
            </p:cNvPr>
            <p:cNvSpPr txBox="1">
              <a:spLocks noChangeArrowheads="1"/>
            </p:cNvSpPr>
            <p:nvPr/>
          </p:nvSpPr>
          <p:spPr bwMode="auto">
            <a:xfrm>
              <a:off x="1068" y="1450"/>
              <a:ext cx="291" cy="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1800" dirty="0">
                  <a:latin typeface="+mn-lt"/>
                  <a:ea typeface="+mn-ea"/>
                  <a:cs typeface="+mn-ea"/>
                  <a:sym typeface="+mn-lt"/>
                </a:rPr>
                <a:t>0</a:t>
              </a:r>
              <a:r>
                <a:rPr lang="zh-CN" altLang="en-US" sz="1800" dirty="0">
                  <a:latin typeface="+mn-lt"/>
                  <a:ea typeface="+mn-ea"/>
                  <a:cs typeface="+mn-ea"/>
                  <a:sym typeface="+mn-lt"/>
                </a:rPr>
                <a:t>   </a:t>
              </a:r>
              <a:r>
                <a:rPr lang="en-US" altLang="zh-CN" sz="1800" dirty="0">
                  <a:latin typeface="+mn-lt"/>
                  <a:ea typeface="+mn-ea"/>
                  <a:cs typeface="+mn-ea"/>
                  <a:sym typeface="+mn-lt"/>
                </a:rPr>
                <a:t> 1 </a:t>
              </a:r>
              <a:r>
                <a:rPr lang="zh-CN" altLang="en-US" sz="1800" dirty="0">
                  <a:latin typeface="+mn-lt"/>
                  <a:ea typeface="+mn-ea"/>
                  <a:cs typeface="+mn-ea"/>
                  <a:sym typeface="+mn-lt"/>
                </a:rPr>
                <a:t>  </a:t>
              </a:r>
              <a:r>
                <a:rPr lang="en-US" altLang="zh-CN" sz="1800" dirty="0">
                  <a:latin typeface="+mn-lt"/>
                  <a:ea typeface="+mn-ea"/>
                  <a:cs typeface="+mn-ea"/>
                  <a:sym typeface="+mn-lt"/>
                </a:rPr>
                <a:t> 2</a:t>
              </a:r>
              <a:r>
                <a:rPr lang="zh-CN" altLang="en-US" sz="1800" dirty="0">
                  <a:latin typeface="+mn-lt"/>
                  <a:ea typeface="+mn-ea"/>
                  <a:cs typeface="+mn-ea"/>
                  <a:sym typeface="+mn-lt"/>
                </a:rPr>
                <a:t>   </a:t>
              </a:r>
              <a:r>
                <a:rPr lang="en-US" altLang="zh-CN" sz="1800" dirty="0">
                  <a:latin typeface="+mn-lt"/>
                  <a:ea typeface="+mn-ea"/>
                  <a:cs typeface="+mn-ea"/>
                  <a:sym typeface="+mn-lt"/>
                </a:rPr>
                <a:t> 3 </a:t>
              </a:r>
              <a:r>
                <a:rPr lang="zh-CN" altLang="en-US" sz="1800" dirty="0">
                  <a:latin typeface="+mn-lt"/>
                  <a:ea typeface="+mn-ea"/>
                  <a:cs typeface="+mn-ea"/>
                  <a:sym typeface="+mn-lt"/>
                </a:rPr>
                <a:t>  </a:t>
              </a:r>
              <a:r>
                <a:rPr lang="en-US" altLang="zh-CN" sz="1800" dirty="0">
                  <a:latin typeface="+mn-lt"/>
                  <a:ea typeface="+mn-ea"/>
                  <a:cs typeface="+mn-ea"/>
                  <a:sym typeface="+mn-lt"/>
                </a:rPr>
                <a:t>4 </a:t>
              </a:r>
              <a:r>
                <a:rPr lang="zh-CN" altLang="en-US" sz="1800" dirty="0">
                  <a:latin typeface="+mn-lt"/>
                  <a:ea typeface="+mn-ea"/>
                  <a:cs typeface="+mn-ea"/>
                  <a:sym typeface="+mn-lt"/>
                </a:rPr>
                <a:t> </a:t>
              </a:r>
              <a:r>
                <a:rPr lang="en-US" altLang="zh-CN" sz="1800" dirty="0">
                  <a:latin typeface="+mn-lt"/>
                  <a:ea typeface="+mn-ea"/>
                  <a:cs typeface="+mn-ea"/>
                  <a:sym typeface="+mn-lt"/>
                </a:rPr>
                <a:t> 5 </a:t>
              </a:r>
              <a:r>
                <a:rPr lang="zh-CN" altLang="en-US" sz="1800" dirty="0">
                  <a:latin typeface="+mn-lt"/>
                  <a:ea typeface="+mn-ea"/>
                  <a:cs typeface="+mn-ea"/>
                  <a:sym typeface="+mn-lt"/>
                </a:rPr>
                <a:t>   </a:t>
              </a:r>
              <a:r>
                <a:rPr lang="en-US" altLang="zh-CN" sz="1800" dirty="0">
                  <a:latin typeface="+mn-lt"/>
                  <a:ea typeface="+mn-ea"/>
                  <a:cs typeface="+mn-ea"/>
                  <a:sym typeface="+mn-lt"/>
                </a:rPr>
                <a:t>6 </a:t>
              </a:r>
              <a:r>
                <a:rPr lang="zh-CN" altLang="en-US" sz="1800" dirty="0">
                  <a:latin typeface="+mn-lt"/>
                  <a:ea typeface="+mn-ea"/>
                  <a:cs typeface="+mn-ea"/>
                  <a:sym typeface="+mn-lt"/>
                </a:rPr>
                <a:t> </a:t>
              </a:r>
              <a:r>
                <a:rPr lang="en-US" altLang="zh-CN" sz="1800" dirty="0">
                  <a:latin typeface="+mn-lt"/>
                  <a:ea typeface="+mn-ea"/>
                  <a:cs typeface="+mn-ea"/>
                  <a:sym typeface="+mn-lt"/>
                </a:rPr>
                <a:t> 7</a:t>
              </a:r>
              <a:r>
                <a:rPr lang="zh-CN" altLang="en-US" sz="1800" dirty="0">
                  <a:latin typeface="+mn-lt"/>
                  <a:ea typeface="+mn-ea"/>
                  <a:cs typeface="+mn-ea"/>
                  <a:sym typeface="+mn-lt"/>
                </a:rPr>
                <a:t>   </a:t>
              </a:r>
              <a:r>
                <a:rPr lang="en-US" altLang="zh-CN" sz="1800" dirty="0">
                  <a:latin typeface="+mn-lt"/>
                  <a:ea typeface="+mn-ea"/>
                  <a:cs typeface="+mn-ea"/>
                  <a:sym typeface="+mn-lt"/>
                </a:rPr>
                <a:t> 8 </a:t>
              </a:r>
              <a:r>
                <a:rPr lang="zh-CN" altLang="en-US" sz="1800" dirty="0">
                  <a:latin typeface="+mn-lt"/>
                  <a:ea typeface="+mn-ea"/>
                  <a:cs typeface="+mn-ea"/>
                  <a:sym typeface="+mn-lt"/>
                </a:rPr>
                <a:t>  </a:t>
              </a:r>
              <a:r>
                <a:rPr lang="en-US" altLang="zh-CN" sz="1800" dirty="0">
                  <a:latin typeface="+mn-lt"/>
                  <a:ea typeface="+mn-ea"/>
                  <a:cs typeface="+mn-ea"/>
                  <a:sym typeface="+mn-lt"/>
                </a:rPr>
                <a:t>9 </a:t>
              </a:r>
              <a:r>
                <a:rPr lang="zh-CN" altLang="en-US" sz="1800" dirty="0">
                  <a:latin typeface="+mn-lt"/>
                  <a:ea typeface="+mn-ea"/>
                  <a:cs typeface="+mn-ea"/>
                  <a:sym typeface="+mn-lt"/>
                </a:rPr>
                <a:t> </a:t>
              </a:r>
              <a:r>
                <a:rPr lang="en-US" altLang="zh-CN" sz="1800" dirty="0">
                  <a:latin typeface="+mn-lt"/>
                  <a:ea typeface="+mn-ea"/>
                  <a:cs typeface="+mn-ea"/>
                  <a:sym typeface="+mn-lt"/>
                </a:rPr>
                <a:t> 10 </a:t>
              </a:r>
              <a:r>
                <a:rPr lang="zh-CN" altLang="en-US" sz="1800" dirty="0">
                  <a:latin typeface="+mn-lt"/>
                  <a:ea typeface="+mn-ea"/>
                  <a:cs typeface="+mn-ea"/>
                  <a:sym typeface="+mn-lt"/>
                </a:rPr>
                <a:t> </a:t>
              </a:r>
              <a:r>
                <a:rPr lang="en-US" altLang="zh-CN" sz="1800" dirty="0">
                  <a:latin typeface="+mn-lt"/>
                  <a:ea typeface="+mn-ea"/>
                  <a:cs typeface="+mn-ea"/>
                  <a:sym typeface="+mn-lt"/>
                </a:rPr>
                <a:t>11</a:t>
              </a:r>
              <a:r>
                <a:rPr lang="zh-CN" altLang="en-US" sz="1800" dirty="0">
                  <a:latin typeface="+mn-lt"/>
                  <a:ea typeface="+mn-ea"/>
                  <a:cs typeface="+mn-ea"/>
                  <a:sym typeface="+mn-lt"/>
                </a:rPr>
                <a:t> </a:t>
              </a:r>
              <a:r>
                <a:rPr lang="en-US" altLang="zh-CN" sz="1800" dirty="0">
                  <a:latin typeface="+mn-lt"/>
                  <a:ea typeface="+mn-ea"/>
                  <a:cs typeface="+mn-ea"/>
                  <a:sym typeface="+mn-lt"/>
                </a:rPr>
                <a:t> 12 </a:t>
              </a:r>
            </a:p>
          </p:txBody>
        </p:sp>
        <p:grpSp>
          <p:nvGrpSpPr>
            <p:cNvPr id="115722" name="Group 21">
              <a:extLst>
                <a:ext uri="{FF2B5EF4-FFF2-40B4-BE49-F238E27FC236}">
                  <a16:creationId xmlns:a16="http://schemas.microsoft.com/office/drawing/2014/main" id="{8457990B-B0D5-104D-8E4D-6F2F7FC5A515}"/>
                </a:ext>
              </a:extLst>
            </p:cNvPr>
            <p:cNvGrpSpPr>
              <a:grpSpLocks/>
            </p:cNvGrpSpPr>
            <p:nvPr/>
          </p:nvGrpSpPr>
          <p:grpSpPr bwMode="auto">
            <a:xfrm>
              <a:off x="1552" y="1623"/>
              <a:ext cx="869" cy="218"/>
              <a:chOff x="1976" y="2813"/>
              <a:chExt cx="869" cy="218"/>
            </a:xfrm>
          </p:grpSpPr>
          <p:sp>
            <p:nvSpPr>
              <p:cNvPr id="104468" name="Rectangle 22">
                <a:extLst>
                  <a:ext uri="{FF2B5EF4-FFF2-40B4-BE49-F238E27FC236}">
                    <a16:creationId xmlns:a16="http://schemas.microsoft.com/office/drawing/2014/main" id="{C54E6CBA-AE5C-441E-AB23-1F321B8D2742}"/>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14</a:t>
                </a:r>
                <a:endParaRPr lang="en-US" altLang="zh-CN" sz="2000">
                  <a:latin typeface="+mn-lt"/>
                  <a:ea typeface="+mn-ea"/>
                  <a:cs typeface="+mn-ea"/>
                  <a:sym typeface="+mn-lt"/>
                </a:endParaRPr>
              </a:p>
            </p:txBody>
          </p:sp>
          <p:sp>
            <p:nvSpPr>
              <p:cNvPr id="104469" name="Line 23">
                <a:extLst>
                  <a:ext uri="{FF2B5EF4-FFF2-40B4-BE49-F238E27FC236}">
                    <a16:creationId xmlns:a16="http://schemas.microsoft.com/office/drawing/2014/main" id="{77AFF9C5-1270-490F-BC28-D9066CBD0C6D}"/>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70" name="Line 24">
                <a:extLst>
                  <a:ext uri="{FF2B5EF4-FFF2-40B4-BE49-F238E27FC236}">
                    <a16:creationId xmlns:a16="http://schemas.microsoft.com/office/drawing/2014/main" id="{0B564030-0078-476C-A4E9-A50224D8C318}"/>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4471" name="Text Box 25">
              <a:extLst>
                <a:ext uri="{FF2B5EF4-FFF2-40B4-BE49-F238E27FC236}">
                  <a16:creationId xmlns:a16="http://schemas.microsoft.com/office/drawing/2014/main" id="{D605E8FF-6A3F-4D3B-9F10-6402148FBC63}"/>
                </a:ext>
              </a:extLst>
            </p:cNvPr>
            <p:cNvSpPr txBox="1">
              <a:spLocks noChangeArrowheads="1"/>
            </p:cNvSpPr>
            <p:nvPr/>
          </p:nvSpPr>
          <p:spPr bwMode="auto">
            <a:xfrm>
              <a:off x="1362" y="144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grpSp>
          <p:nvGrpSpPr>
            <p:cNvPr id="115724" name="Group 26">
              <a:extLst>
                <a:ext uri="{FF2B5EF4-FFF2-40B4-BE49-F238E27FC236}">
                  <a16:creationId xmlns:a16="http://schemas.microsoft.com/office/drawing/2014/main" id="{00875020-3786-7A44-933E-338C8F50B665}"/>
                </a:ext>
              </a:extLst>
            </p:cNvPr>
            <p:cNvGrpSpPr>
              <a:grpSpLocks/>
            </p:cNvGrpSpPr>
            <p:nvPr/>
          </p:nvGrpSpPr>
          <p:grpSpPr bwMode="auto">
            <a:xfrm>
              <a:off x="2317" y="1623"/>
              <a:ext cx="869" cy="218"/>
              <a:chOff x="1976" y="2813"/>
              <a:chExt cx="869" cy="218"/>
            </a:xfrm>
          </p:grpSpPr>
          <p:sp>
            <p:nvSpPr>
              <p:cNvPr id="104473" name="Rectangle 27">
                <a:extLst>
                  <a:ext uri="{FF2B5EF4-FFF2-40B4-BE49-F238E27FC236}">
                    <a16:creationId xmlns:a16="http://schemas.microsoft.com/office/drawing/2014/main" id="{EA5A42ED-FA58-418A-A809-3DA6039FA4D9}"/>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chemeClr val="folHlink"/>
                    </a:solidFill>
                    <a:latin typeface="+mn-lt"/>
                    <a:ea typeface="+mn-ea"/>
                    <a:cs typeface="+mn-ea"/>
                    <a:sym typeface="+mn-lt"/>
                  </a:rPr>
                  <a:t>1</a:t>
                </a:r>
                <a:endParaRPr lang="en-US" altLang="zh-CN" sz="2000">
                  <a:latin typeface="+mn-lt"/>
                  <a:ea typeface="+mn-ea"/>
                  <a:cs typeface="+mn-ea"/>
                  <a:sym typeface="+mn-lt"/>
                </a:endParaRPr>
              </a:p>
            </p:txBody>
          </p:sp>
          <p:sp>
            <p:nvSpPr>
              <p:cNvPr id="104474" name="Line 28">
                <a:extLst>
                  <a:ext uri="{FF2B5EF4-FFF2-40B4-BE49-F238E27FC236}">
                    <a16:creationId xmlns:a16="http://schemas.microsoft.com/office/drawing/2014/main" id="{4DD08585-EDA0-465E-8448-F6788FCC3504}"/>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75" name="Line 29">
                <a:extLst>
                  <a:ext uri="{FF2B5EF4-FFF2-40B4-BE49-F238E27FC236}">
                    <a16:creationId xmlns:a16="http://schemas.microsoft.com/office/drawing/2014/main" id="{B78E9501-00A9-4C74-A9A2-A25EB5DF2C6A}"/>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25" name="Group 30">
              <a:extLst>
                <a:ext uri="{FF2B5EF4-FFF2-40B4-BE49-F238E27FC236}">
                  <a16:creationId xmlns:a16="http://schemas.microsoft.com/office/drawing/2014/main" id="{4862FEFE-DAF7-4747-A23A-2F78D1601CDA}"/>
                </a:ext>
              </a:extLst>
            </p:cNvPr>
            <p:cNvGrpSpPr>
              <a:grpSpLocks/>
            </p:cNvGrpSpPr>
            <p:nvPr/>
          </p:nvGrpSpPr>
          <p:grpSpPr bwMode="auto">
            <a:xfrm>
              <a:off x="3094" y="1622"/>
              <a:ext cx="869" cy="218"/>
              <a:chOff x="1976" y="2813"/>
              <a:chExt cx="869" cy="218"/>
            </a:xfrm>
          </p:grpSpPr>
          <p:sp>
            <p:nvSpPr>
              <p:cNvPr id="104477" name="Rectangle 31">
                <a:extLst>
                  <a:ext uri="{FF2B5EF4-FFF2-40B4-BE49-F238E27FC236}">
                    <a16:creationId xmlns:a16="http://schemas.microsoft.com/office/drawing/2014/main" id="{D9AB8F6D-34EE-4DF1-B9ED-D43785944D7D}"/>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FF3300"/>
                    </a:solidFill>
                    <a:latin typeface="+mn-lt"/>
                    <a:ea typeface="+mn-ea"/>
                    <a:cs typeface="+mn-ea"/>
                    <a:sym typeface="+mn-lt"/>
                  </a:rPr>
                  <a:t>27</a:t>
                </a:r>
                <a:endParaRPr lang="en-US" altLang="zh-CN" sz="2000">
                  <a:latin typeface="+mn-lt"/>
                  <a:ea typeface="+mn-ea"/>
                  <a:cs typeface="+mn-ea"/>
                  <a:sym typeface="+mn-lt"/>
                </a:endParaRPr>
              </a:p>
            </p:txBody>
          </p:sp>
          <p:sp>
            <p:nvSpPr>
              <p:cNvPr id="104478" name="Line 32">
                <a:extLst>
                  <a:ext uri="{FF2B5EF4-FFF2-40B4-BE49-F238E27FC236}">
                    <a16:creationId xmlns:a16="http://schemas.microsoft.com/office/drawing/2014/main" id="{97A75FA3-DDE6-43C8-AA38-BAF85B770E27}"/>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79" name="Line 33">
                <a:extLst>
                  <a:ext uri="{FF2B5EF4-FFF2-40B4-BE49-F238E27FC236}">
                    <a16:creationId xmlns:a16="http://schemas.microsoft.com/office/drawing/2014/main" id="{47248925-5201-4931-B0E6-A4541730EF8B}"/>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26" name="Group 34">
              <a:extLst>
                <a:ext uri="{FF2B5EF4-FFF2-40B4-BE49-F238E27FC236}">
                  <a16:creationId xmlns:a16="http://schemas.microsoft.com/office/drawing/2014/main" id="{29652EBF-6F0D-1946-9520-3AD4C2DF9B3B}"/>
                </a:ext>
              </a:extLst>
            </p:cNvPr>
            <p:cNvGrpSpPr>
              <a:grpSpLocks/>
            </p:cNvGrpSpPr>
            <p:nvPr/>
          </p:nvGrpSpPr>
          <p:grpSpPr bwMode="auto">
            <a:xfrm>
              <a:off x="3849" y="1624"/>
              <a:ext cx="869" cy="218"/>
              <a:chOff x="1976" y="2813"/>
              <a:chExt cx="869" cy="218"/>
            </a:xfrm>
          </p:grpSpPr>
          <p:sp>
            <p:nvSpPr>
              <p:cNvPr id="104481" name="Rectangle 35">
                <a:extLst>
                  <a:ext uri="{FF2B5EF4-FFF2-40B4-BE49-F238E27FC236}">
                    <a16:creationId xmlns:a16="http://schemas.microsoft.com/office/drawing/2014/main" id="{48B04A26-EEE5-42E1-B3E5-7C3935B9D193}"/>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CC00CC"/>
                    </a:solidFill>
                    <a:latin typeface="+mn-lt"/>
                    <a:ea typeface="+mn-ea"/>
                    <a:cs typeface="+mn-ea"/>
                    <a:sym typeface="+mn-lt"/>
                  </a:rPr>
                  <a:t>79</a:t>
                </a:r>
              </a:p>
            </p:txBody>
          </p:sp>
          <p:sp>
            <p:nvSpPr>
              <p:cNvPr id="104482" name="Line 36">
                <a:extLst>
                  <a:ext uri="{FF2B5EF4-FFF2-40B4-BE49-F238E27FC236}">
                    <a16:creationId xmlns:a16="http://schemas.microsoft.com/office/drawing/2014/main" id="{F2C49366-3D51-45E5-9887-CBE12F571082}"/>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83" name="Line 37">
                <a:extLst>
                  <a:ext uri="{FF2B5EF4-FFF2-40B4-BE49-F238E27FC236}">
                    <a16:creationId xmlns:a16="http://schemas.microsoft.com/office/drawing/2014/main" id="{857EA1A5-17B9-4468-B87E-54E8CD531708}"/>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27" name="Group 38">
              <a:extLst>
                <a:ext uri="{FF2B5EF4-FFF2-40B4-BE49-F238E27FC236}">
                  <a16:creationId xmlns:a16="http://schemas.microsoft.com/office/drawing/2014/main" id="{9C9E1FB2-9EE9-2942-8700-191D1476EDD0}"/>
                </a:ext>
              </a:extLst>
            </p:cNvPr>
            <p:cNvGrpSpPr>
              <a:grpSpLocks/>
            </p:cNvGrpSpPr>
            <p:nvPr/>
          </p:nvGrpSpPr>
          <p:grpSpPr bwMode="auto">
            <a:xfrm>
              <a:off x="1563" y="2007"/>
              <a:ext cx="869" cy="218"/>
              <a:chOff x="1976" y="2813"/>
              <a:chExt cx="869" cy="218"/>
            </a:xfrm>
          </p:grpSpPr>
          <p:sp>
            <p:nvSpPr>
              <p:cNvPr id="104485" name="Rectangle 39">
                <a:extLst>
                  <a:ext uri="{FF2B5EF4-FFF2-40B4-BE49-F238E27FC236}">
                    <a16:creationId xmlns:a16="http://schemas.microsoft.com/office/drawing/2014/main" id="{BF933AA2-D115-4DF3-8B7F-18A223B11B5D}"/>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68</a:t>
                </a:r>
                <a:endParaRPr lang="en-US" altLang="zh-CN" sz="2000">
                  <a:latin typeface="+mn-lt"/>
                  <a:ea typeface="+mn-ea"/>
                  <a:cs typeface="+mn-ea"/>
                  <a:sym typeface="+mn-lt"/>
                </a:endParaRPr>
              </a:p>
            </p:txBody>
          </p:sp>
          <p:sp>
            <p:nvSpPr>
              <p:cNvPr id="104486" name="Line 40">
                <a:extLst>
                  <a:ext uri="{FF2B5EF4-FFF2-40B4-BE49-F238E27FC236}">
                    <a16:creationId xmlns:a16="http://schemas.microsoft.com/office/drawing/2014/main" id="{49D36660-849A-449E-8F0A-35E1EF4A7208}"/>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87" name="Line 41">
                <a:extLst>
                  <a:ext uri="{FF2B5EF4-FFF2-40B4-BE49-F238E27FC236}">
                    <a16:creationId xmlns:a16="http://schemas.microsoft.com/office/drawing/2014/main" id="{A6C57E84-3AAF-4BCA-AE25-2F72CEC7128C}"/>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28" name="Group 42">
              <a:extLst>
                <a:ext uri="{FF2B5EF4-FFF2-40B4-BE49-F238E27FC236}">
                  <a16:creationId xmlns:a16="http://schemas.microsoft.com/office/drawing/2014/main" id="{38649278-1393-4845-B3C6-317771884E33}"/>
                </a:ext>
              </a:extLst>
            </p:cNvPr>
            <p:cNvGrpSpPr>
              <a:grpSpLocks/>
            </p:cNvGrpSpPr>
            <p:nvPr/>
          </p:nvGrpSpPr>
          <p:grpSpPr bwMode="auto">
            <a:xfrm>
              <a:off x="2338" y="2006"/>
              <a:ext cx="869" cy="218"/>
              <a:chOff x="1976" y="2813"/>
              <a:chExt cx="869" cy="218"/>
            </a:xfrm>
          </p:grpSpPr>
          <p:sp>
            <p:nvSpPr>
              <p:cNvPr id="104489" name="Rectangle 43">
                <a:extLst>
                  <a:ext uri="{FF2B5EF4-FFF2-40B4-BE49-F238E27FC236}">
                    <a16:creationId xmlns:a16="http://schemas.microsoft.com/office/drawing/2014/main" id="{AE4442F6-AAA8-477F-ABA5-C398212CCC8A}"/>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chemeClr val="folHlink"/>
                    </a:solidFill>
                    <a:latin typeface="+mn-lt"/>
                    <a:ea typeface="+mn-ea"/>
                    <a:cs typeface="+mn-ea"/>
                    <a:sym typeface="+mn-lt"/>
                  </a:rPr>
                  <a:t>55</a:t>
                </a:r>
                <a:endParaRPr lang="en-US" altLang="zh-CN" sz="2000">
                  <a:latin typeface="+mn-lt"/>
                  <a:ea typeface="+mn-ea"/>
                  <a:cs typeface="+mn-ea"/>
                  <a:sym typeface="+mn-lt"/>
                </a:endParaRPr>
              </a:p>
            </p:txBody>
          </p:sp>
          <p:sp>
            <p:nvSpPr>
              <p:cNvPr id="104490" name="Line 44">
                <a:extLst>
                  <a:ext uri="{FF2B5EF4-FFF2-40B4-BE49-F238E27FC236}">
                    <a16:creationId xmlns:a16="http://schemas.microsoft.com/office/drawing/2014/main" id="{EFC7165D-92C0-4117-A11C-6F2312E0D27F}"/>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91" name="Line 45">
                <a:extLst>
                  <a:ext uri="{FF2B5EF4-FFF2-40B4-BE49-F238E27FC236}">
                    <a16:creationId xmlns:a16="http://schemas.microsoft.com/office/drawing/2014/main" id="{46B1E41B-3ED6-4D59-94BE-564EEDBEFEBF}"/>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29" name="Group 46">
              <a:extLst>
                <a:ext uri="{FF2B5EF4-FFF2-40B4-BE49-F238E27FC236}">
                  <a16:creationId xmlns:a16="http://schemas.microsoft.com/office/drawing/2014/main" id="{94DF30BE-AF3B-E343-AE9F-0847442BAD7C}"/>
                </a:ext>
              </a:extLst>
            </p:cNvPr>
            <p:cNvGrpSpPr>
              <a:grpSpLocks/>
            </p:cNvGrpSpPr>
            <p:nvPr/>
          </p:nvGrpSpPr>
          <p:grpSpPr bwMode="auto">
            <a:xfrm>
              <a:off x="1573" y="2617"/>
              <a:ext cx="869" cy="218"/>
              <a:chOff x="1976" y="2813"/>
              <a:chExt cx="869" cy="218"/>
            </a:xfrm>
          </p:grpSpPr>
          <p:sp>
            <p:nvSpPr>
              <p:cNvPr id="104493" name="Rectangle 47">
                <a:extLst>
                  <a:ext uri="{FF2B5EF4-FFF2-40B4-BE49-F238E27FC236}">
                    <a16:creationId xmlns:a16="http://schemas.microsoft.com/office/drawing/2014/main" id="{BD75A374-F360-4AFA-9B82-C2436B7E573F}"/>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19</a:t>
                </a:r>
                <a:endParaRPr lang="en-US" altLang="zh-CN" sz="2000">
                  <a:latin typeface="+mn-lt"/>
                  <a:ea typeface="+mn-ea"/>
                  <a:cs typeface="+mn-ea"/>
                  <a:sym typeface="+mn-lt"/>
                </a:endParaRPr>
              </a:p>
            </p:txBody>
          </p:sp>
          <p:sp>
            <p:nvSpPr>
              <p:cNvPr id="104494" name="Line 48">
                <a:extLst>
                  <a:ext uri="{FF2B5EF4-FFF2-40B4-BE49-F238E27FC236}">
                    <a16:creationId xmlns:a16="http://schemas.microsoft.com/office/drawing/2014/main" id="{18CF8CA9-2E09-4152-861D-ED053E7C6BF5}"/>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95" name="Line 49">
                <a:extLst>
                  <a:ext uri="{FF2B5EF4-FFF2-40B4-BE49-F238E27FC236}">
                    <a16:creationId xmlns:a16="http://schemas.microsoft.com/office/drawing/2014/main" id="{01AB25A3-254A-46AB-BC6F-33BB90AD0E84}"/>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30" name="Group 50">
              <a:extLst>
                <a:ext uri="{FF2B5EF4-FFF2-40B4-BE49-F238E27FC236}">
                  <a16:creationId xmlns:a16="http://schemas.microsoft.com/office/drawing/2014/main" id="{10DF7D13-F898-A74B-B2D5-AEE561B01D3C}"/>
                </a:ext>
              </a:extLst>
            </p:cNvPr>
            <p:cNvGrpSpPr>
              <a:grpSpLocks/>
            </p:cNvGrpSpPr>
            <p:nvPr/>
          </p:nvGrpSpPr>
          <p:grpSpPr bwMode="auto">
            <a:xfrm>
              <a:off x="2338" y="2617"/>
              <a:ext cx="869" cy="218"/>
              <a:chOff x="1976" y="2813"/>
              <a:chExt cx="869" cy="218"/>
            </a:xfrm>
          </p:grpSpPr>
          <p:sp>
            <p:nvSpPr>
              <p:cNvPr id="104497" name="Rectangle 51">
                <a:extLst>
                  <a:ext uri="{FF2B5EF4-FFF2-40B4-BE49-F238E27FC236}">
                    <a16:creationId xmlns:a16="http://schemas.microsoft.com/office/drawing/2014/main" id="{B81A97C6-F3C1-47CF-9AC7-AE3FC248C4F3}"/>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chemeClr val="folHlink"/>
                    </a:solidFill>
                    <a:latin typeface="+mn-lt"/>
                    <a:ea typeface="+mn-ea"/>
                    <a:cs typeface="+mn-ea"/>
                    <a:sym typeface="+mn-lt"/>
                  </a:rPr>
                  <a:t>84</a:t>
                </a:r>
                <a:endParaRPr lang="en-US" altLang="zh-CN" sz="2000">
                  <a:latin typeface="+mn-lt"/>
                  <a:ea typeface="+mn-ea"/>
                  <a:cs typeface="+mn-ea"/>
                  <a:sym typeface="+mn-lt"/>
                </a:endParaRPr>
              </a:p>
            </p:txBody>
          </p:sp>
          <p:sp>
            <p:nvSpPr>
              <p:cNvPr id="104498" name="Line 52">
                <a:extLst>
                  <a:ext uri="{FF2B5EF4-FFF2-40B4-BE49-F238E27FC236}">
                    <a16:creationId xmlns:a16="http://schemas.microsoft.com/office/drawing/2014/main" id="{0D2ECA66-1BC1-476F-AEC7-B582E67CCC19}"/>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499" name="Line 53">
                <a:extLst>
                  <a:ext uri="{FF2B5EF4-FFF2-40B4-BE49-F238E27FC236}">
                    <a16:creationId xmlns:a16="http://schemas.microsoft.com/office/drawing/2014/main" id="{82BEA894-49B9-4368-90DF-6ECF26767AA6}"/>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31" name="Group 54">
              <a:extLst>
                <a:ext uri="{FF2B5EF4-FFF2-40B4-BE49-F238E27FC236}">
                  <a16:creationId xmlns:a16="http://schemas.microsoft.com/office/drawing/2014/main" id="{1D2581CA-A8E0-3440-A00A-21CB7F7C30CF}"/>
                </a:ext>
              </a:extLst>
            </p:cNvPr>
            <p:cNvGrpSpPr>
              <a:grpSpLocks/>
            </p:cNvGrpSpPr>
            <p:nvPr/>
          </p:nvGrpSpPr>
          <p:grpSpPr bwMode="auto">
            <a:xfrm>
              <a:off x="1572" y="2875"/>
              <a:ext cx="869" cy="218"/>
              <a:chOff x="1976" y="2813"/>
              <a:chExt cx="869" cy="218"/>
            </a:xfrm>
          </p:grpSpPr>
          <p:sp>
            <p:nvSpPr>
              <p:cNvPr id="104501" name="Rectangle 55">
                <a:extLst>
                  <a:ext uri="{FF2B5EF4-FFF2-40B4-BE49-F238E27FC236}">
                    <a16:creationId xmlns:a16="http://schemas.microsoft.com/office/drawing/2014/main" id="{2609A0A2-82F7-4763-AE87-53C33277416F}"/>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20</a:t>
                </a:r>
                <a:endParaRPr lang="en-US" altLang="zh-CN" sz="2000">
                  <a:latin typeface="+mn-lt"/>
                  <a:ea typeface="+mn-ea"/>
                  <a:cs typeface="+mn-ea"/>
                  <a:sym typeface="+mn-lt"/>
                </a:endParaRPr>
              </a:p>
            </p:txBody>
          </p:sp>
          <p:sp>
            <p:nvSpPr>
              <p:cNvPr id="104502" name="Line 56">
                <a:extLst>
                  <a:ext uri="{FF2B5EF4-FFF2-40B4-BE49-F238E27FC236}">
                    <a16:creationId xmlns:a16="http://schemas.microsoft.com/office/drawing/2014/main" id="{B6FF2B0E-9BCE-4BAC-B265-3BB9BDCCF68C}"/>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503" name="Line 57">
                <a:extLst>
                  <a:ext uri="{FF2B5EF4-FFF2-40B4-BE49-F238E27FC236}">
                    <a16:creationId xmlns:a16="http://schemas.microsoft.com/office/drawing/2014/main" id="{E7C6BDFD-CF39-44A7-9B1E-694D90EED998}"/>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32" name="Group 58">
              <a:extLst>
                <a:ext uri="{FF2B5EF4-FFF2-40B4-BE49-F238E27FC236}">
                  <a16:creationId xmlns:a16="http://schemas.microsoft.com/office/drawing/2014/main" id="{11664F6A-2EDF-564B-8B60-FC6F150D216C}"/>
                </a:ext>
              </a:extLst>
            </p:cNvPr>
            <p:cNvGrpSpPr>
              <a:grpSpLocks/>
            </p:cNvGrpSpPr>
            <p:nvPr/>
          </p:nvGrpSpPr>
          <p:grpSpPr bwMode="auto">
            <a:xfrm>
              <a:off x="1583" y="3382"/>
              <a:ext cx="869" cy="218"/>
              <a:chOff x="1976" y="2813"/>
              <a:chExt cx="869" cy="218"/>
            </a:xfrm>
          </p:grpSpPr>
          <p:sp>
            <p:nvSpPr>
              <p:cNvPr id="104505" name="Rectangle 59">
                <a:extLst>
                  <a:ext uri="{FF2B5EF4-FFF2-40B4-BE49-F238E27FC236}">
                    <a16:creationId xmlns:a16="http://schemas.microsoft.com/office/drawing/2014/main" id="{054E0C23-0775-4053-A6B7-FB363B800238}"/>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23</a:t>
                </a:r>
                <a:endParaRPr lang="en-US" altLang="zh-CN" sz="2000">
                  <a:latin typeface="+mn-lt"/>
                  <a:ea typeface="+mn-ea"/>
                  <a:cs typeface="+mn-ea"/>
                  <a:sym typeface="+mn-lt"/>
                </a:endParaRPr>
              </a:p>
            </p:txBody>
          </p:sp>
          <p:sp>
            <p:nvSpPr>
              <p:cNvPr id="104506" name="Line 60">
                <a:extLst>
                  <a:ext uri="{FF2B5EF4-FFF2-40B4-BE49-F238E27FC236}">
                    <a16:creationId xmlns:a16="http://schemas.microsoft.com/office/drawing/2014/main" id="{D0B16240-380B-4B3E-B630-D754186E320E}"/>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507" name="Line 61">
                <a:extLst>
                  <a:ext uri="{FF2B5EF4-FFF2-40B4-BE49-F238E27FC236}">
                    <a16:creationId xmlns:a16="http://schemas.microsoft.com/office/drawing/2014/main" id="{DCDA5B47-4D18-4CE7-BEB5-E3631922D90B}"/>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33" name="Group 62">
              <a:extLst>
                <a:ext uri="{FF2B5EF4-FFF2-40B4-BE49-F238E27FC236}">
                  <a16:creationId xmlns:a16="http://schemas.microsoft.com/office/drawing/2014/main" id="{3505F7EF-9DB0-A149-BD01-32DB584C6837}"/>
                </a:ext>
              </a:extLst>
            </p:cNvPr>
            <p:cNvGrpSpPr>
              <a:grpSpLocks/>
            </p:cNvGrpSpPr>
            <p:nvPr/>
          </p:nvGrpSpPr>
          <p:grpSpPr bwMode="auto">
            <a:xfrm>
              <a:off x="2338" y="3382"/>
              <a:ext cx="869" cy="218"/>
              <a:chOff x="1976" y="2813"/>
              <a:chExt cx="869" cy="218"/>
            </a:xfrm>
          </p:grpSpPr>
          <p:sp>
            <p:nvSpPr>
              <p:cNvPr id="104509" name="Rectangle 63">
                <a:extLst>
                  <a:ext uri="{FF2B5EF4-FFF2-40B4-BE49-F238E27FC236}">
                    <a16:creationId xmlns:a16="http://schemas.microsoft.com/office/drawing/2014/main" id="{E0C37B8D-FC3D-480B-95CF-27A1D3BE62AC}"/>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chemeClr val="folHlink"/>
                    </a:solidFill>
                    <a:latin typeface="+mn-lt"/>
                    <a:ea typeface="+mn-ea"/>
                    <a:cs typeface="+mn-ea"/>
                    <a:sym typeface="+mn-lt"/>
                  </a:rPr>
                  <a:t>10</a:t>
                </a:r>
                <a:endParaRPr lang="en-US" altLang="zh-CN" sz="2000">
                  <a:latin typeface="+mn-lt"/>
                  <a:ea typeface="+mn-ea"/>
                  <a:cs typeface="+mn-ea"/>
                  <a:sym typeface="+mn-lt"/>
                </a:endParaRPr>
              </a:p>
            </p:txBody>
          </p:sp>
          <p:sp>
            <p:nvSpPr>
              <p:cNvPr id="104510" name="Line 64">
                <a:extLst>
                  <a:ext uri="{FF2B5EF4-FFF2-40B4-BE49-F238E27FC236}">
                    <a16:creationId xmlns:a16="http://schemas.microsoft.com/office/drawing/2014/main" id="{F496D8AE-92F6-4BC0-8BB1-BD02A113D105}"/>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511" name="Line 65">
                <a:extLst>
                  <a:ext uri="{FF2B5EF4-FFF2-40B4-BE49-F238E27FC236}">
                    <a16:creationId xmlns:a16="http://schemas.microsoft.com/office/drawing/2014/main" id="{25FCD35B-F5F0-466E-AD1B-51359F469BAC}"/>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115734" name="Group 66">
              <a:extLst>
                <a:ext uri="{FF2B5EF4-FFF2-40B4-BE49-F238E27FC236}">
                  <a16:creationId xmlns:a16="http://schemas.microsoft.com/office/drawing/2014/main" id="{C4758E1A-3C82-144C-B377-E49B66C2B563}"/>
                </a:ext>
              </a:extLst>
            </p:cNvPr>
            <p:cNvGrpSpPr>
              <a:grpSpLocks/>
            </p:cNvGrpSpPr>
            <p:nvPr/>
          </p:nvGrpSpPr>
          <p:grpSpPr bwMode="auto">
            <a:xfrm>
              <a:off x="1583" y="3630"/>
              <a:ext cx="869" cy="218"/>
              <a:chOff x="1976" y="2813"/>
              <a:chExt cx="869" cy="218"/>
            </a:xfrm>
          </p:grpSpPr>
          <p:sp>
            <p:nvSpPr>
              <p:cNvPr id="104513" name="Rectangle 67">
                <a:extLst>
                  <a:ext uri="{FF2B5EF4-FFF2-40B4-BE49-F238E27FC236}">
                    <a16:creationId xmlns:a16="http://schemas.microsoft.com/office/drawing/2014/main" id="{1B553786-3750-4FFF-876F-BBE362711CBA}"/>
                  </a:ext>
                </a:extLst>
              </p:cNvPr>
              <p:cNvSpPr>
                <a:spLocks noChangeArrowheads="1"/>
              </p:cNvSpPr>
              <p:nvPr/>
            </p:nvSpPr>
            <p:spPr bwMode="auto">
              <a:xfrm>
                <a:off x="2234" y="2813"/>
                <a:ext cx="61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solidFill>
                      <a:srgbClr val="0066FF"/>
                    </a:solidFill>
                    <a:latin typeface="+mn-lt"/>
                    <a:ea typeface="+mn-ea"/>
                    <a:cs typeface="+mn-ea"/>
                    <a:sym typeface="+mn-lt"/>
                  </a:rPr>
                  <a:t>11</a:t>
                </a:r>
                <a:endParaRPr lang="en-US" altLang="zh-CN" sz="2000">
                  <a:latin typeface="+mn-lt"/>
                  <a:ea typeface="+mn-ea"/>
                  <a:cs typeface="+mn-ea"/>
                  <a:sym typeface="+mn-lt"/>
                </a:endParaRPr>
              </a:p>
            </p:txBody>
          </p:sp>
          <p:sp>
            <p:nvSpPr>
              <p:cNvPr id="104514" name="Line 68">
                <a:extLst>
                  <a:ext uri="{FF2B5EF4-FFF2-40B4-BE49-F238E27FC236}">
                    <a16:creationId xmlns:a16="http://schemas.microsoft.com/office/drawing/2014/main" id="{E6A21044-CF6D-4E53-BAC6-BD2E814166EE}"/>
                  </a:ext>
                </a:extLst>
              </p:cNvPr>
              <p:cNvSpPr>
                <a:spLocks noChangeShapeType="1"/>
              </p:cNvSpPr>
              <p:nvPr/>
            </p:nvSpPr>
            <p:spPr bwMode="auto">
              <a:xfrm>
                <a:off x="2555" y="2813"/>
                <a:ext cx="0"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4515" name="Line 69">
                <a:extLst>
                  <a:ext uri="{FF2B5EF4-FFF2-40B4-BE49-F238E27FC236}">
                    <a16:creationId xmlns:a16="http://schemas.microsoft.com/office/drawing/2014/main" id="{ABD1B5C7-83CA-4BED-B2F5-439DDFED2604}"/>
                  </a:ext>
                </a:extLst>
              </p:cNvPr>
              <p:cNvSpPr>
                <a:spLocks noChangeShapeType="1"/>
              </p:cNvSpPr>
              <p:nvPr/>
            </p:nvSpPr>
            <p:spPr bwMode="auto">
              <a:xfrm>
                <a:off x="1976" y="2927"/>
                <a:ext cx="25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4516" name="Text Box 70">
              <a:extLst>
                <a:ext uri="{FF2B5EF4-FFF2-40B4-BE49-F238E27FC236}">
                  <a16:creationId xmlns:a16="http://schemas.microsoft.com/office/drawing/2014/main" id="{0CE9B889-A0E7-4066-9C7B-F7E0726F1C69}"/>
                </a:ext>
              </a:extLst>
            </p:cNvPr>
            <p:cNvSpPr txBox="1">
              <a:spLocks noChangeArrowheads="1"/>
            </p:cNvSpPr>
            <p:nvPr/>
          </p:nvSpPr>
          <p:spPr bwMode="auto">
            <a:xfrm>
              <a:off x="1362" y="184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17" name="Text Box 71">
              <a:extLst>
                <a:ext uri="{FF2B5EF4-FFF2-40B4-BE49-F238E27FC236}">
                  <a16:creationId xmlns:a16="http://schemas.microsoft.com/office/drawing/2014/main" id="{C057908B-2DAE-4E81-94C3-5DA3FBD99479}"/>
                </a:ext>
              </a:extLst>
            </p:cNvPr>
            <p:cNvSpPr txBox="1">
              <a:spLocks noChangeArrowheads="1"/>
            </p:cNvSpPr>
            <p:nvPr/>
          </p:nvSpPr>
          <p:spPr bwMode="auto">
            <a:xfrm>
              <a:off x="1362" y="221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18" name="Text Box 72">
              <a:extLst>
                <a:ext uri="{FF2B5EF4-FFF2-40B4-BE49-F238E27FC236}">
                  <a16:creationId xmlns:a16="http://schemas.microsoft.com/office/drawing/2014/main" id="{989232A2-4B73-4977-B7E6-72002FE64998}"/>
                </a:ext>
              </a:extLst>
            </p:cNvPr>
            <p:cNvSpPr txBox="1">
              <a:spLocks noChangeArrowheads="1"/>
            </p:cNvSpPr>
            <p:nvPr/>
          </p:nvSpPr>
          <p:spPr bwMode="auto">
            <a:xfrm>
              <a:off x="1362" y="2423"/>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19" name="Text Box 73">
              <a:extLst>
                <a:ext uri="{FF2B5EF4-FFF2-40B4-BE49-F238E27FC236}">
                  <a16:creationId xmlns:a16="http://schemas.microsoft.com/office/drawing/2014/main" id="{7337AB81-D0C9-4D4C-8DD0-DFEF02D4DDCF}"/>
                </a:ext>
              </a:extLst>
            </p:cNvPr>
            <p:cNvSpPr txBox="1">
              <a:spLocks noChangeArrowheads="1"/>
            </p:cNvSpPr>
            <p:nvPr/>
          </p:nvSpPr>
          <p:spPr bwMode="auto">
            <a:xfrm>
              <a:off x="1362" y="303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0" name="Text Box 74">
              <a:extLst>
                <a:ext uri="{FF2B5EF4-FFF2-40B4-BE49-F238E27FC236}">
                  <a16:creationId xmlns:a16="http://schemas.microsoft.com/office/drawing/2014/main" id="{1C0CCCEC-9F13-4C73-9721-84948B6C888D}"/>
                </a:ext>
              </a:extLst>
            </p:cNvPr>
            <p:cNvSpPr txBox="1">
              <a:spLocks noChangeArrowheads="1"/>
            </p:cNvSpPr>
            <p:nvPr/>
          </p:nvSpPr>
          <p:spPr bwMode="auto">
            <a:xfrm>
              <a:off x="1362" y="3231"/>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1" name="Text Box 75">
              <a:extLst>
                <a:ext uri="{FF2B5EF4-FFF2-40B4-BE49-F238E27FC236}">
                  <a16:creationId xmlns:a16="http://schemas.microsoft.com/office/drawing/2014/main" id="{3BDC3AF3-5CDA-4E96-9FAF-82365035D1AA}"/>
                </a:ext>
              </a:extLst>
            </p:cNvPr>
            <p:cNvSpPr txBox="1">
              <a:spLocks noChangeArrowheads="1"/>
            </p:cNvSpPr>
            <p:nvPr/>
          </p:nvSpPr>
          <p:spPr bwMode="auto">
            <a:xfrm>
              <a:off x="1362" y="3810"/>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2" name="Text Box 76">
              <a:extLst>
                <a:ext uri="{FF2B5EF4-FFF2-40B4-BE49-F238E27FC236}">
                  <a16:creationId xmlns:a16="http://schemas.microsoft.com/office/drawing/2014/main" id="{72F2C760-D251-4B7E-9644-F5BBA7D45CED}"/>
                </a:ext>
              </a:extLst>
            </p:cNvPr>
            <p:cNvSpPr txBox="1">
              <a:spLocks noChangeArrowheads="1"/>
            </p:cNvSpPr>
            <p:nvPr/>
          </p:nvSpPr>
          <p:spPr bwMode="auto">
            <a:xfrm>
              <a:off x="4497" y="161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3" name="Text Box 77">
              <a:extLst>
                <a:ext uri="{FF2B5EF4-FFF2-40B4-BE49-F238E27FC236}">
                  <a16:creationId xmlns:a16="http://schemas.microsoft.com/office/drawing/2014/main" id="{05CFE5E5-B7A6-404E-B4C4-5C996D9057D4}"/>
                </a:ext>
              </a:extLst>
            </p:cNvPr>
            <p:cNvSpPr txBox="1">
              <a:spLocks noChangeArrowheads="1"/>
            </p:cNvSpPr>
            <p:nvPr/>
          </p:nvSpPr>
          <p:spPr bwMode="auto">
            <a:xfrm>
              <a:off x="2967" y="2010"/>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4" name="Text Box 78">
              <a:extLst>
                <a:ext uri="{FF2B5EF4-FFF2-40B4-BE49-F238E27FC236}">
                  <a16:creationId xmlns:a16="http://schemas.microsoft.com/office/drawing/2014/main" id="{3BD4F505-E85B-499A-AB45-6A1025FB3055}"/>
                </a:ext>
              </a:extLst>
            </p:cNvPr>
            <p:cNvSpPr txBox="1">
              <a:spLocks noChangeArrowheads="1"/>
            </p:cNvSpPr>
            <p:nvPr/>
          </p:nvSpPr>
          <p:spPr bwMode="auto">
            <a:xfrm>
              <a:off x="2956" y="2599"/>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5" name="Text Box 79">
              <a:extLst>
                <a:ext uri="{FF2B5EF4-FFF2-40B4-BE49-F238E27FC236}">
                  <a16:creationId xmlns:a16="http://schemas.microsoft.com/office/drawing/2014/main" id="{93D44C2F-8EEC-4742-A359-1C480E28E322}"/>
                </a:ext>
              </a:extLst>
            </p:cNvPr>
            <p:cNvSpPr txBox="1">
              <a:spLocks noChangeArrowheads="1"/>
            </p:cNvSpPr>
            <p:nvPr/>
          </p:nvSpPr>
          <p:spPr bwMode="auto">
            <a:xfrm>
              <a:off x="2201" y="286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6" name="Text Box 80">
              <a:extLst>
                <a:ext uri="{FF2B5EF4-FFF2-40B4-BE49-F238E27FC236}">
                  <a16:creationId xmlns:a16="http://schemas.microsoft.com/office/drawing/2014/main" id="{AAB1338E-BB26-4E8A-ABEB-19943846E45C}"/>
                </a:ext>
              </a:extLst>
            </p:cNvPr>
            <p:cNvSpPr txBox="1">
              <a:spLocks noChangeArrowheads="1"/>
            </p:cNvSpPr>
            <p:nvPr/>
          </p:nvSpPr>
          <p:spPr bwMode="auto">
            <a:xfrm>
              <a:off x="2956" y="337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sp>
          <p:nvSpPr>
            <p:cNvPr id="104527" name="Text Box 81">
              <a:extLst>
                <a:ext uri="{FF2B5EF4-FFF2-40B4-BE49-F238E27FC236}">
                  <a16:creationId xmlns:a16="http://schemas.microsoft.com/office/drawing/2014/main" id="{09E0E797-3602-4EF0-8A71-D5CEBCDCFAAF}"/>
                </a:ext>
              </a:extLst>
            </p:cNvPr>
            <p:cNvSpPr txBox="1">
              <a:spLocks noChangeArrowheads="1"/>
            </p:cNvSpPr>
            <p:nvPr/>
          </p:nvSpPr>
          <p:spPr bwMode="auto">
            <a:xfrm>
              <a:off x="2211" y="3624"/>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a:t>
              </a:r>
            </a:p>
          </p:txBody>
        </p:sp>
      </p:grpSp>
      <p:sp>
        <p:nvSpPr>
          <p:cNvPr id="1028178" name="Text Box 82">
            <a:extLst>
              <a:ext uri="{FF2B5EF4-FFF2-40B4-BE49-F238E27FC236}">
                <a16:creationId xmlns:a16="http://schemas.microsoft.com/office/drawing/2014/main" id="{F5C1A7DE-8762-4203-904D-03152C7C7860}"/>
              </a:ext>
            </a:extLst>
          </p:cNvPr>
          <p:cNvSpPr txBox="1">
            <a:spLocks noChangeArrowheads="1"/>
          </p:cNvSpPr>
          <p:nvPr/>
        </p:nvSpPr>
        <p:spPr bwMode="auto">
          <a:xfrm>
            <a:off x="4265613" y="931863"/>
            <a:ext cx="4629150" cy="520700"/>
          </a:xfrm>
          <a:prstGeom prst="rect">
            <a:avLst/>
          </a:prstGeom>
          <a:noFill/>
          <a:ln>
            <a:noFill/>
          </a:ln>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dirty="0">
                <a:solidFill>
                  <a:srgbClr val="FF3300"/>
                </a:solidFill>
                <a:latin typeface="+mn-lt"/>
                <a:ea typeface="+mn-ea"/>
                <a:cs typeface="+mn-ea"/>
                <a:sym typeface="+mn-lt"/>
              </a:rPr>
              <a:t>ASL=(1*6+2*4+3+4)/12=1.75</a:t>
            </a:r>
          </a:p>
        </p:txBody>
      </p:sp>
      <p:sp>
        <p:nvSpPr>
          <p:cNvPr id="1028179" name="Rectangle 83">
            <a:extLst>
              <a:ext uri="{FF2B5EF4-FFF2-40B4-BE49-F238E27FC236}">
                <a16:creationId xmlns:a16="http://schemas.microsoft.com/office/drawing/2014/main" id="{45BEA8F6-B02C-44CC-8F90-F3DCD855D246}"/>
              </a:ext>
            </a:extLst>
          </p:cNvPr>
          <p:cNvSpPr>
            <a:spLocks noChangeArrowheads="1"/>
          </p:cNvSpPr>
          <p:nvPr/>
        </p:nvSpPr>
        <p:spPr bwMode="auto">
          <a:xfrm>
            <a:off x="4211638" y="1547813"/>
            <a:ext cx="4738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zh-CN" altLang="en-US" sz="2000" b="0">
                <a:ea typeface="微软雅黑" panose="020B0503020204020204" pitchFamily="34" charset="-122"/>
                <a:sym typeface="+mn-lt"/>
              </a:rPr>
              <a:t>关键字</a:t>
            </a:r>
            <a:r>
              <a:rPr lang="en-US" altLang="zh-CN" sz="2000" b="0">
                <a:ea typeface="微软雅黑" panose="020B0503020204020204" pitchFamily="34" charset="-122"/>
                <a:sym typeface="+mn-lt"/>
              </a:rPr>
              <a:t>(19,14,23,1,68,20,84,27,55,11,10,79)</a:t>
            </a:r>
          </a:p>
        </p:txBody>
      </p:sp>
      <p:sp>
        <p:nvSpPr>
          <p:cNvPr id="104530" name="Rectangle 84">
            <a:extLst>
              <a:ext uri="{FF2B5EF4-FFF2-40B4-BE49-F238E27FC236}">
                <a16:creationId xmlns:a16="http://schemas.microsoft.com/office/drawing/2014/main" id="{9247A52B-0711-4922-A787-D7FEBDBE65D1}"/>
              </a:ext>
            </a:extLst>
          </p:cNvPr>
          <p:cNvSpPr>
            <a:spLocks noChangeArrowheads="1"/>
          </p:cNvSpPr>
          <p:nvPr/>
        </p:nvSpPr>
        <p:spPr bwMode="auto">
          <a:xfrm>
            <a:off x="815975" y="215900"/>
            <a:ext cx="32432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8179">
                                            <p:txEl>
                                              <p:pRg st="0" end="0"/>
                                            </p:txEl>
                                          </p:spTgt>
                                        </p:tgtEl>
                                        <p:attrNameLst>
                                          <p:attrName>style.visibility</p:attrName>
                                        </p:attrNameLst>
                                      </p:cBhvr>
                                      <p:to>
                                        <p:strVal val="visible"/>
                                      </p:to>
                                    </p:set>
                                    <p:animEffect transition="in" filter="box(out)">
                                      <p:cBhvr>
                                        <p:cTn id="7" dur="500"/>
                                        <p:tgtEl>
                                          <p:spTgt spid="10281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8100">
                                            <p:txEl>
                                              <p:pRg st="0" end="0"/>
                                            </p:txEl>
                                          </p:spTgt>
                                        </p:tgtEl>
                                        <p:attrNameLst>
                                          <p:attrName>style.visibility</p:attrName>
                                        </p:attrNameLst>
                                      </p:cBhvr>
                                      <p:to>
                                        <p:strVal val="visible"/>
                                      </p:to>
                                    </p:set>
                                    <p:anim calcmode="lin" valueType="num">
                                      <p:cBhvr additive="base">
                                        <p:cTn id="12" dur="500" fill="hold"/>
                                        <p:tgtEl>
                                          <p:spTgt spid="102810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81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28178"/>
                                        </p:tgtEl>
                                        <p:attrNameLst>
                                          <p:attrName>style.visibility</p:attrName>
                                        </p:attrNameLst>
                                      </p:cBhvr>
                                      <p:to>
                                        <p:strVal val="visible"/>
                                      </p:to>
                                    </p:set>
                                    <p:animEffect transition="in" filter="box(in)">
                                      <p:cBhvr>
                                        <p:cTn id="30" dur="500"/>
                                        <p:tgtEl>
                                          <p:spTgt spid="102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8100" grpId="0" build="p"/>
      <p:bldP spid="1028178" grpId="0"/>
      <p:bldP spid="102817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5">
            <a:extLst>
              <a:ext uri="{FF2B5EF4-FFF2-40B4-BE49-F238E27FC236}">
                <a16:creationId xmlns:a16="http://schemas.microsoft.com/office/drawing/2014/main" id="{3439C910-8B30-493F-A033-095BFD535673}"/>
              </a:ext>
            </a:extLst>
          </p:cNvPr>
          <p:cNvSpPr>
            <a:spLocks noChangeArrowheads="1"/>
          </p:cNvSpPr>
          <p:nvPr/>
        </p:nvSpPr>
        <p:spPr bwMode="auto">
          <a:xfrm>
            <a:off x="1135063" y="1444625"/>
            <a:ext cx="6561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zh-CN" altLang="en-US" b="0">
                <a:ea typeface="微软雅黑" panose="020B0503020204020204" pitchFamily="34" charset="-122"/>
                <a:sym typeface="+mn-lt"/>
              </a:rPr>
              <a:t>关键字</a:t>
            </a:r>
            <a:r>
              <a:rPr lang="en-US" altLang="zh-CN" b="0">
                <a:ea typeface="微软雅黑" panose="020B0503020204020204" pitchFamily="34" charset="-122"/>
                <a:sym typeface="+mn-lt"/>
              </a:rPr>
              <a:t>(19,14,23,1,68,20,84,27,55,11,10,79)</a:t>
            </a:r>
          </a:p>
        </p:txBody>
      </p:sp>
      <p:sp>
        <p:nvSpPr>
          <p:cNvPr id="105477" name="Rectangle 7">
            <a:extLst>
              <a:ext uri="{FF2B5EF4-FFF2-40B4-BE49-F238E27FC236}">
                <a16:creationId xmlns:a16="http://schemas.microsoft.com/office/drawing/2014/main" id="{B88C2B73-08FC-41DC-90B4-A6F9D2B57284}"/>
              </a:ext>
            </a:extLst>
          </p:cNvPr>
          <p:cNvSpPr>
            <a:spLocks noChangeArrowheads="1"/>
          </p:cNvSpPr>
          <p:nvPr/>
        </p:nvSpPr>
        <p:spPr bwMode="auto">
          <a:xfrm>
            <a:off x="827088" y="188913"/>
            <a:ext cx="32432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思考</a:t>
            </a:r>
          </a:p>
        </p:txBody>
      </p:sp>
      <p:grpSp>
        <p:nvGrpSpPr>
          <p:cNvPr id="9" name="组合 8">
            <a:extLst>
              <a:ext uri="{FF2B5EF4-FFF2-40B4-BE49-F238E27FC236}">
                <a16:creationId xmlns:a16="http://schemas.microsoft.com/office/drawing/2014/main" id="{BE3A90D2-E085-0B4D-AEB6-53FF27B7344F}"/>
              </a:ext>
            </a:extLst>
          </p:cNvPr>
          <p:cNvGrpSpPr>
            <a:grpSpLocks/>
          </p:cNvGrpSpPr>
          <p:nvPr/>
        </p:nvGrpSpPr>
        <p:grpSpPr bwMode="auto">
          <a:xfrm>
            <a:off x="5254625" y="2754313"/>
            <a:ext cx="2711450" cy="2270125"/>
            <a:chOff x="4561682" y="2200808"/>
            <a:chExt cx="3219450" cy="2697163"/>
          </a:xfrm>
        </p:grpSpPr>
        <p:sp>
          <p:nvSpPr>
            <p:cNvPr id="10" name="i$liḋe-Oval 12">
              <a:extLst>
                <a:ext uri="{FF2B5EF4-FFF2-40B4-BE49-F238E27FC236}">
                  <a16:creationId xmlns:a16="http://schemas.microsoft.com/office/drawing/2014/main" id="{7E357D98-DE16-4340-AF72-8F00C2D394DA}"/>
                </a:ext>
              </a:extLst>
            </p:cNvPr>
            <p:cNvSpPr>
              <a:spLocks/>
            </p:cNvSpPr>
            <p:nvPr/>
          </p:nvSpPr>
          <p:spPr bwMode="auto">
            <a:xfrm>
              <a:off x="4997100" y="2200808"/>
              <a:ext cx="2284528" cy="2284100"/>
            </a:xfrm>
            <a:prstGeom prst="ellipse">
              <a:avLst/>
            </a:prstGeom>
            <a:solidFill>
              <a:schemeClr val="accent1"/>
            </a:solidFill>
            <a:ln w="50800">
              <a:solidFill>
                <a:schemeClr val="tx1">
                  <a:alpha val="0"/>
                </a:schemeClr>
              </a:solidFill>
              <a:miter lim="800000"/>
              <a:headEnd/>
              <a:tailEnd/>
            </a:ln>
          </p:spPr>
          <p:txBody>
            <a:bodyPr wrap="none" lIns="0" tIns="0" rIns="0" bIns="0"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pPr>
              <a:r>
                <a:rPr lang="zh-CN" altLang="en-US" b="0">
                  <a:solidFill>
                    <a:schemeClr val="bg1"/>
                  </a:solidFill>
                  <a:sym typeface="+mn-lt"/>
                </a:rPr>
                <a:t>有序表折半</a:t>
              </a:r>
              <a:endParaRPr lang="en-US" altLang="zh-CN" b="0">
                <a:solidFill>
                  <a:schemeClr val="bg1"/>
                </a:solidFill>
                <a:sym typeface="+mn-lt"/>
              </a:endParaRPr>
            </a:p>
            <a:p>
              <a:pPr algn="ctr" eaLnBrk="1" hangingPunct="1">
                <a:lnSpc>
                  <a:spcPct val="100000"/>
                </a:lnSpc>
                <a:spcBef>
                  <a:spcPct val="20000"/>
                </a:spcBef>
              </a:pPr>
              <a:r>
                <a:rPr lang="zh-CN" altLang="en-US" b="0">
                  <a:solidFill>
                    <a:schemeClr val="bg1"/>
                  </a:solidFill>
                  <a:sym typeface="+mn-lt"/>
                </a:rPr>
                <a:t>查找</a:t>
              </a:r>
              <a:r>
                <a:rPr lang="en-US" altLang="zh-CN" b="0">
                  <a:solidFill>
                    <a:schemeClr val="bg1"/>
                  </a:solidFill>
                  <a:sym typeface="+mn-lt"/>
                </a:rPr>
                <a:t>ASL?</a:t>
              </a:r>
            </a:p>
          </p:txBody>
        </p:sp>
        <p:sp>
          <p:nvSpPr>
            <p:cNvPr id="11" name="i$liḋe-Oval 14">
              <a:extLst>
                <a:ext uri="{FF2B5EF4-FFF2-40B4-BE49-F238E27FC236}">
                  <a16:creationId xmlns:a16="http://schemas.microsoft.com/office/drawing/2014/main" id="{8CB45040-9786-43C2-81D3-137FB5FEB89A}"/>
                </a:ext>
              </a:extLst>
            </p:cNvPr>
            <p:cNvSpPr>
              <a:spLocks/>
            </p:cNvSpPr>
            <p:nvPr/>
          </p:nvSpPr>
          <p:spPr bwMode="auto">
            <a:xfrm>
              <a:off x="4561682" y="3047679"/>
              <a:ext cx="326092" cy="32630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2" name="i$liḋe-Oval 15">
              <a:extLst>
                <a:ext uri="{FF2B5EF4-FFF2-40B4-BE49-F238E27FC236}">
                  <a16:creationId xmlns:a16="http://schemas.microsoft.com/office/drawing/2014/main" id="{9C104293-B3B0-4BD0-BD48-3567AFEEB62D}"/>
                </a:ext>
              </a:extLst>
            </p:cNvPr>
            <p:cNvSpPr>
              <a:spLocks/>
            </p:cNvSpPr>
            <p:nvPr/>
          </p:nvSpPr>
          <p:spPr bwMode="auto">
            <a:xfrm>
              <a:off x="5877359" y="4354766"/>
              <a:ext cx="544744" cy="543205"/>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3" name="i$liḋe-Oval 16">
              <a:extLst>
                <a:ext uri="{FF2B5EF4-FFF2-40B4-BE49-F238E27FC236}">
                  <a16:creationId xmlns:a16="http://schemas.microsoft.com/office/drawing/2014/main" id="{4C8EA3D7-2B88-457C-89C8-5A654A47F542}"/>
                </a:ext>
              </a:extLst>
            </p:cNvPr>
            <p:cNvSpPr>
              <a:spLocks/>
            </p:cNvSpPr>
            <p:nvPr/>
          </p:nvSpPr>
          <p:spPr bwMode="auto">
            <a:xfrm>
              <a:off x="6857519" y="2221555"/>
              <a:ext cx="173413" cy="175410"/>
            </a:xfrm>
            <a:prstGeom prst="ellipse">
              <a:avLst/>
            </a:prstGeom>
            <a:solidFill>
              <a:schemeClr val="accent1">
                <a:lumMod val="40000"/>
                <a:lumOff val="60000"/>
                <a:alpha val="20000"/>
              </a:schemeClr>
            </a:solidFill>
            <a:ln w="50800">
              <a:no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4" name="i$liḋe-Oval 17">
              <a:extLst>
                <a:ext uri="{FF2B5EF4-FFF2-40B4-BE49-F238E27FC236}">
                  <a16:creationId xmlns:a16="http://schemas.microsoft.com/office/drawing/2014/main" id="{EF12FA80-A864-4507-AB25-A2089CCDFCAE}"/>
                </a:ext>
              </a:extLst>
            </p:cNvPr>
            <p:cNvSpPr>
              <a:spLocks/>
            </p:cNvSpPr>
            <p:nvPr/>
          </p:nvSpPr>
          <p:spPr bwMode="auto">
            <a:xfrm>
              <a:off x="7117639" y="3907753"/>
              <a:ext cx="403374" cy="40363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5" name="i$liḋe-Oval 18">
              <a:extLst>
                <a:ext uri="{FF2B5EF4-FFF2-40B4-BE49-F238E27FC236}">
                  <a16:creationId xmlns:a16="http://schemas.microsoft.com/office/drawing/2014/main" id="{CC6F69F2-EB7F-4995-B4F5-A7B956DD20CB}"/>
                </a:ext>
              </a:extLst>
            </p:cNvPr>
            <p:cNvSpPr>
              <a:spLocks/>
            </p:cNvSpPr>
            <p:nvPr/>
          </p:nvSpPr>
          <p:spPr bwMode="auto">
            <a:xfrm>
              <a:off x="7292937" y="2940170"/>
              <a:ext cx="488195" cy="488507"/>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grpSp>
        <p:nvGrpSpPr>
          <p:cNvPr id="16" name="组合 15">
            <a:extLst>
              <a:ext uri="{FF2B5EF4-FFF2-40B4-BE49-F238E27FC236}">
                <a16:creationId xmlns:a16="http://schemas.microsoft.com/office/drawing/2014/main" id="{A6F30D6B-A5D4-274F-A0C1-DC7B40E86242}"/>
              </a:ext>
            </a:extLst>
          </p:cNvPr>
          <p:cNvGrpSpPr>
            <a:grpSpLocks/>
          </p:cNvGrpSpPr>
          <p:nvPr/>
        </p:nvGrpSpPr>
        <p:grpSpPr bwMode="auto">
          <a:xfrm>
            <a:off x="968375" y="2589213"/>
            <a:ext cx="3000375" cy="2557462"/>
            <a:chOff x="755650" y="1929345"/>
            <a:chExt cx="3562350" cy="3037682"/>
          </a:xfrm>
        </p:grpSpPr>
        <p:sp>
          <p:nvSpPr>
            <p:cNvPr id="17" name="i$liḋe-Oval 4">
              <a:extLst>
                <a:ext uri="{FF2B5EF4-FFF2-40B4-BE49-F238E27FC236}">
                  <a16:creationId xmlns:a16="http://schemas.microsoft.com/office/drawing/2014/main" id="{C01BDFA3-5186-4A8F-A4E6-3EF1C5831B12}"/>
                </a:ext>
              </a:extLst>
            </p:cNvPr>
            <p:cNvSpPr>
              <a:spLocks/>
            </p:cNvSpPr>
            <p:nvPr/>
          </p:nvSpPr>
          <p:spPr bwMode="auto">
            <a:xfrm>
              <a:off x="1560478" y="2263094"/>
              <a:ext cx="2222227" cy="2223109"/>
            </a:xfrm>
            <a:prstGeom prst="ellipse">
              <a:avLst/>
            </a:prstGeom>
            <a:solidFill>
              <a:schemeClr val="tx1">
                <a:lumMod val="65000"/>
                <a:lumOff val="35000"/>
              </a:schemeClr>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20000"/>
                </a:spcBef>
                <a:buFont typeface="Arial" panose="020B0604020202020204" pitchFamily="34" charset="0"/>
                <a:buNone/>
              </a:pPr>
              <a:r>
                <a:rPr lang="zh-CN" altLang="en-US" sz="2400" b="0">
                  <a:solidFill>
                    <a:schemeClr val="bg1"/>
                  </a:solidFill>
                  <a:ea typeface="微软雅黑" panose="020B0503020204020204" pitchFamily="34" charset="-122"/>
                  <a:sym typeface="+mn-lt"/>
                </a:rPr>
                <a:t>无序表</a:t>
              </a:r>
              <a:endParaRPr lang="en-US" altLang="zh-CN" sz="2400" b="0">
                <a:solidFill>
                  <a:schemeClr val="bg1"/>
                </a:solidFill>
                <a:ea typeface="微软雅黑" panose="020B0503020204020204" pitchFamily="34" charset="-122"/>
                <a:sym typeface="+mn-lt"/>
              </a:endParaRPr>
            </a:p>
            <a:p>
              <a:pPr algn="ctr" eaLnBrk="1" hangingPunct="1">
                <a:spcBef>
                  <a:spcPct val="20000"/>
                </a:spcBef>
                <a:buFont typeface="Arial" panose="020B0604020202020204" pitchFamily="34" charset="0"/>
                <a:buNone/>
              </a:pPr>
              <a:r>
                <a:rPr lang="zh-CN" altLang="en-US" sz="2400" b="0">
                  <a:solidFill>
                    <a:schemeClr val="bg1"/>
                  </a:solidFill>
                  <a:ea typeface="微软雅黑" panose="020B0503020204020204" pitchFamily="34" charset="-122"/>
                  <a:sym typeface="+mn-lt"/>
                </a:rPr>
                <a:t>查找</a:t>
              </a:r>
              <a:r>
                <a:rPr lang="en-US" altLang="zh-CN" sz="2400" b="0">
                  <a:solidFill>
                    <a:schemeClr val="bg1"/>
                  </a:solidFill>
                  <a:ea typeface="微软雅黑" panose="020B0503020204020204" pitchFamily="34" charset="-122"/>
                  <a:sym typeface="+mn-lt"/>
                </a:rPr>
                <a:t>ASL?</a:t>
              </a:r>
            </a:p>
          </p:txBody>
        </p:sp>
        <p:sp>
          <p:nvSpPr>
            <p:cNvPr id="18" name="i$liḋe-Oval 6">
              <a:extLst>
                <a:ext uri="{FF2B5EF4-FFF2-40B4-BE49-F238E27FC236}">
                  <a16:creationId xmlns:a16="http://schemas.microsoft.com/office/drawing/2014/main" id="{81723FE6-A1C0-4CA8-A49D-BA30AF1FC84B}"/>
                </a:ext>
              </a:extLst>
            </p:cNvPr>
            <p:cNvSpPr>
              <a:spLocks/>
            </p:cNvSpPr>
            <p:nvPr/>
          </p:nvSpPr>
          <p:spPr bwMode="auto">
            <a:xfrm>
              <a:off x="3967420" y="3601861"/>
              <a:ext cx="350580" cy="348834"/>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9" name="i$liḋe-Oval 7">
              <a:extLst>
                <a:ext uri="{FF2B5EF4-FFF2-40B4-BE49-F238E27FC236}">
                  <a16:creationId xmlns:a16="http://schemas.microsoft.com/office/drawing/2014/main" id="{4BC40BC8-2DF1-460E-AAAA-71A305279690}"/>
                </a:ext>
              </a:extLst>
            </p:cNvPr>
            <p:cNvSpPr>
              <a:spLocks/>
            </p:cNvSpPr>
            <p:nvPr/>
          </p:nvSpPr>
          <p:spPr bwMode="auto">
            <a:xfrm>
              <a:off x="1524665" y="3835674"/>
              <a:ext cx="348696" cy="348834"/>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0" name="i$liḋe-Oval 8">
              <a:extLst>
                <a:ext uri="{FF2B5EF4-FFF2-40B4-BE49-F238E27FC236}">
                  <a16:creationId xmlns:a16="http://schemas.microsoft.com/office/drawing/2014/main" id="{7FB9AFF9-AF99-4A9B-8F58-F66A1F7E9A1E}"/>
                </a:ext>
              </a:extLst>
            </p:cNvPr>
            <p:cNvSpPr>
              <a:spLocks/>
            </p:cNvSpPr>
            <p:nvPr/>
          </p:nvSpPr>
          <p:spPr bwMode="auto">
            <a:xfrm>
              <a:off x="2010954" y="4363639"/>
              <a:ext cx="603149" cy="60338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1" name="i$liḋe-Oval 9">
              <a:extLst>
                <a:ext uri="{FF2B5EF4-FFF2-40B4-BE49-F238E27FC236}">
                  <a16:creationId xmlns:a16="http://schemas.microsoft.com/office/drawing/2014/main" id="{08B7DAE3-9C8A-4C25-8D9D-EE886D5D14C8}"/>
                </a:ext>
              </a:extLst>
            </p:cNvPr>
            <p:cNvSpPr>
              <a:spLocks/>
            </p:cNvSpPr>
            <p:nvPr/>
          </p:nvSpPr>
          <p:spPr bwMode="auto">
            <a:xfrm>
              <a:off x="2485934" y="1929345"/>
              <a:ext cx="201679" cy="201757"/>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2" name="i$liḋe-Oval 10">
              <a:extLst>
                <a:ext uri="{FF2B5EF4-FFF2-40B4-BE49-F238E27FC236}">
                  <a16:creationId xmlns:a16="http://schemas.microsoft.com/office/drawing/2014/main" id="{D402256D-4A8E-477C-B717-6E043873A251}"/>
                </a:ext>
              </a:extLst>
            </p:cNvPr>
            <p:cNvSpPr>
              <a:spLocks/>
            </p:cNvSpPr>
            <p:nvPr/>
          </p:nvSpPr>
          <p:spPr bwMode="auto">
            <a:xfrm>
              <a:off x="755650" y="3109723"/>
              <a:ext cx="433513" cy="435570"/>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6900E4-7ED3-5D48-88C2-EED1A06D9D3F}"/>
              </a:ext>
            </a:extLst>
          </p:cNvPr>
          <p:cNvSpPr>
            <a:spLocks noChangeArrowheads="1"/>
          </p:cNvSpPr>
          <p:nvPr/>
        </p:nvSpPr>
        <p:spPr bwMode="auto">
          <a:xfrm>
            <a:off x="4332288" y="4149725"/>
            <a:ext cx="4537075" cy="2232025"/>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752663" name="Rectangle 23">
            <a:extLst>
              <a:ext uri="{FF2B5EF4-FFF2-40B4-BE49-F238E27FC236}">
                <a16:creationId xmlns:a16="http://schemas.microsoft.com/office/drawing/2014/main" id="{15F30388-11FF-4D3E-8AE9-EC7B1A6EEDEF}"/>
              </a:ext>
            </a:extLst>
          </p:cNvPr>
          <p:cNvSpPr>
            <a:spLocks noChangeArrowheads="1"/>
          </p:cNvSpPr>
          <p:nvPr/>
        </p:nvSpPr>
        <p:spPr bwMode="auto">
          <a:xfrm>
            <a:off x="274638" y="1208088"/>
            <a:ext cx="5853112"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a:defRPr sz="2800" b="1">
                <a:solidFill>
                  <a:schemeClr val="tx1"/>
                </a:solidFill>
                <a:latin typeface="Times New Roman" panose="02020603050405020304" pitchFamily="18" charset="0"/>
                <a:ea typeface="楷体_GB2312" pitchFamily="49" charset="-122"/>
              </a:defRPr>
            </a:lvl5pPr>
            <a:lvl6pPr marL="4572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9144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1371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18288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20000"/>
              </a:spcBef>
              <a:buFont typeface="Arial" panose="020B0604020202020204" pitchFamily="34" charset="0"/>
              <a:buNone/>
            </a:pPr>
            <a:r>
              <a:rPr lang="zh-CN" altLang="en-US" sz="2400" b="0">
                <a:ea typeface="微软雅黑" panose="020B0503020204020204" pitchFamily="34" charset="-122"/>
                <a:sym typeface="+mn-lt"/>
              </a:rPr>
              <a:t>使用平均查找长度</a:t>
            </a:r>
            <a:r>
              <a:rPr lang="en-US" altLang="zh-CN" sz="2400" b="0">
                <a:solidFill>
                  <a:srgbClr val="FF3300"/>
                </a:solidFill>
                <a:ea typeface="微软雅黑" panose="020B0503020204020204" pitchFamily="34" charset="-122"/>
                <a:sym typeface="+mn-lt"/>
              </a:rPr>
              <a:t>ASL</a:t>
            </a:r>
            <a:r>
              <a:rPr lang="zh-CN" altLang="en-US" sz="2400" b="0">
                <a:solidFill>
                  <a:srgbClr val="FF3300"/>
                </a:solidFill>
                <a:ea typeface="微软雅黑" panose="020B0503020204020204" pitchFamily="34" charset="-122"/>
                <a:sym typeface="+mn-lt"/>
              </a:rPr>
              <a:t>来衡量查找算法，</a:t>
            </a:r>
            <a:r>
              <a:rPr lang="en-US" altLang="zh-CN" sz="2400" b="0">
                <a:solidFill>
                  <a:srgbClr val="FF3300"/>
                </a:solidFill>
                <a:ea typeface="微软雅黑" panose="020B0503020204020204" pitchFamily="34" charset="-122"/>
                <a:sym typeface="+mn-lt"/>
              </a:rPr>
              <a:t>ASL</a:t>
            </a:r>
            <a:r>
              <a:rPr lang="zh-CN" altLang="en-US" sz="2400" b="0">
                <a:solidFill>
                  <a:srgbClr val="FF3300"/>
                </a:solidFill>
                <a:ea typeface="微软雅黑" panose="020B0503020204020204" pitchFamily="34" charset="-122"/>
                <a:sym typeface="+mn-lt"/>
              </a:rPr>
              <a:t>取决于</a:t>
            </a:r>
            <a:endParaRPr lang="zh-CN" altLang="en-US" sz="2400" b="0">
              <a:ea typeface="微软雅黑" panose="020B0503020204020204" pitchFamily="34" charset="-122"/>
              <a:sym typeface="+mn-lt"/>
            </a:endParaRPr>
          </a:p>
          <a:p>
            <a:pPr marL="0" lvl="4">
              <a:lnSpc>
                <a:spcPct val="125000"/>
              </a:lnSpc>
              <a:spcBef>
                <a:spcPct val="20000"/>
              </a:spcBef>
              <a:buClr>
                <a:srgbClr val="FF3300"/>
              </a:buClr>
              <a:buFont typeface="Wingdings" pitchFamily="2" charset="2"/>
              <a:buChar char="ü"/>
            </a:pPr>
            <a:r>
              <a:rPr lang="zh-CN" altLang="en-US" sz="2400" b="0">
                <a:solidFill>
                  <a:schemeClr val="hlink"/>
                </a:solidFill>
                <a:ea typeface="微软雅黑" panose="020B0503020204020204" pitchFamily="34" charset="-122"/>
                <a:sym typeface="+mn-lt"/>
              </a:rPr>
              <a:t> 哈希函数</a:t>
            </a:r>
          </a:p>
          <a:p>
            <a:pPr marL="0" lvl="4">
              <a:lnSpc>
                <a:spcPct val="125000"/>
              </a:lnSpc>
              <a:spcBef>
                <a:spcPct val="20000"/>
              </a:spcBef>
              <a:buClr>
                <a:srgbClr val="FF3300"/>
              </a:buClr>
              <a:buFont typeface="Wingdings" pitchFamily="2" charset="2"/>
              <a:buChar char="ü"/>
            </a:pPr>
            <a:r>
              <a:rPr lang="zh-CN" altLang="en-US" sz="2400" b="0">
                <a:solidFill>
                  <a:schemeClr val="hlink"/>
                </a:solidFill>
                <a:ea typeface="微软雅黑" panose="020B0503020204020204" pitchFamily="34" charset="-122"/>
                <a:sym typeface="+mn-lt"/>
              </a:rPr>
              <a:t> 处理冲突的方法</a:t>
            </a:r>
          </a:p>
          <a:p>
            <a:pPr marL="0" lvl="4">
              <a:lnSpc>
                <a:spcPct val="125000"/>
              </a:lnSpc>
              <a:spcBef>
                <a:spcPct val="20000"/>
              </a:spcBef>
              <a:buClr>
                <a:srgbClr val="FF3300"/>
              </a:buClr>
              <a:buFont typeface="Wingdings" pitchFamily="2" charset="2"/>
              <a:buChar char="ü"/>
            </a:pPr>
            <a:r>
              <a:rPr lang="zh-CN" altLang="en-US" sz="2400" b="0">
                <a:solidFill>
                  <a:schemeClr val="hlink"/>
                </a:solidFill>
                <a:ea typeface="微软雅黑" panose="020B0503020204020204" pitchFamily="34" charset="-122"/>
                <a:sym typeface="+mn-lt"/>
              </a:rPr>
              <a:t> 哈希表的装填因子</a:t>
            </a:r>
          </a:p>
        </p:txBody>
      </p:sp>
      <p:graphicFrame>
        <p:nvGraphicFramePr>
          <p:cNvPr id="752664" name="Object 24">
            <a:extLst>
              <a:ext uri="{FF2B5EF4-FFF2-40B4-BE49-F238E27FC236}">
                <a16:creationId xmlns:a16="http://schemas.microsoft.com/office/drawing/2014/main" id="{BFF5C3EB-10F9-8D4C-AA53-D2583D73966A}"/>
              </a:ext>
            </a:extLst>
          </p:cNvPr>
          <p:cNvGraphicFramePr>
            <a:graphicFrameLocks/>
          </p:cNvGraphicFramePr>
          <p:nvPr/>
        </p:nvGraphicFramePr>
        <p:xfrm>
          <a:off x="4429125" y="4725988"/>
          <a:ext cx="4343400" cy="1079500"/>
        </p:xfrm>
        <a:graphic>
          <a:graphicData uri="http://schemas.openxmlformats.org/presentationml/2006/ole">
            <mc:AlternateContent xmlns:mc="http://schemas.openxmlformats.org/markup-compatibility/2006">
              <mc:Choice xmlns:v="urn:schemas-microsoft-com:vml" Requires="v">
                <p:oleObj spid="_x0000_s117801" name="公式" r:id="rId3" imgW="37744400" imgH="9652000" progId="Equation.3">
                  <p:embed/>
                </p:oleObj>
              </mc:Choice>
              <mc:Fallback>
                <p:oleObj name="公式" r:id="rId3" imgW="37744400" imgH="9652000" progId="Equation.3">
                  <p:embed/>
                  <p:pic>
                    <p:nvPicPr>
                      <p:cNvPr id="0" name="Object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4725988"/>
                        <a:ext cx="4343400" cy="10795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0" name="Rectangle 25">
            <a:extLst>
              <a:ext uri="{FF2B5EF4-FFF2-40B4-BE49-F238E27FC236}">
                <a16:creationId xmlns:a16="http://schemas.microsoft.com/office/drawing/2014/main" id="{E1A1AB9C-673C-4510-81E9-5CB4512EAC8B}"/>
              </a:ext>
            </a:extLst>
          </p:cNvPr>
          <p:cNvSpPr>
            <a:spLocks noChangeArrowheads="1"/>
          </p:cNvSpPr>
          <p:nvPr/>
        </p:nvSpPr>
        <p:spPr bwMode="auto">
          <a:xfrm>
            <a:off x="827088" y="212725"/>
            <a:ext cx="47482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哈希表的查找效率分析</a:t>
            </a:r>
          </a:p>
        </p:txBody>
      </p:sp>
      <p:sp>
        <p:nvSpPr>
          <p:cNvPr id="752666" name="AutoShape 26">
            <a:extLst>
              <a:ext uri="{FF2B5EF4-FFF2-40B4-BE49-F238E27FC236}">
                <a16:creationId xmlns:a16="http://schemas.microsoft.com/office/drawing/2014/main" id="{C938BC34-ECAF-4D03-AEBE-E98615261756}"/>
              </a:ext>
            </a:extLst>
          </p:cNvPr>
          <p:cNvSpPr>
            <a:spLocks noChangeArrowheads="1"/>
          </p:cNvSpPr>
          <p:nvPr/>
        </p:nvSpPr>
        <p:spPr bwMode="auto">
          <a:xfrm>
            <a:off x="280988" y="4149725"/>
            <a:ext cx="3873500" cy="2232025"/>
          </a:xfrm>
          <a:prstGeom prst="rect">
            <a:avLst/>
          </a:prstGeom>
          <a:solidFill>
            <a:schemeClr val="bg2">
              <a:lumMod val="20000"/>
              <a:lumOff val="80000"/>
            </a:schemeClr>
          </a:solidFill>
          <a:ln w="9525">
            <a:noFill/>
            <a:miter lim="800000"/>
            <a:headEnd/>
            <a:tailEnd/>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en-US" altLang="zh-CN" sz="2400">
                <a:solidFill>
                  <a:schemeClr val="tx2"/>
                </a:solidFill>
                <a:latin typeface="楷体_GB2312" pitchFamily="49" charset="-122"/>
                <a:sym typeface="Symbol" pitchFamily="2" charset="2"/>
              </a:rPr>
              <a:t></a:t>
            </a:r>
            <a:r>
              <a:rPr lang="en-US" altLang="zh-CN" sz="2400" b="0">
                <a:solidFill>
                  <a:schemeClr val="tx2"/>
                </a:solidFill>
                <a:ea typeface="微软雅黑" panose="020B0503020204020204" pitchFamily="34" charset="-122"/>
                <a:sym typeface="+mn-lt"/>
              </a:rPr>
              <a:t> </a:t>
            </a:r>
            <a:r>
              <a:rPr lang="zh-CN" altLang="en-US" sz="2400" b="0">
                <a:solidFill>
                  <a:schemeClr val="tx2"/>
                </a:solidFill>
                <a:ea typeface="微软雅黑" panose="020B0503020204020204" pitchFamily="34" charset="-122"/>
                <a:sym typeface="+mn-lt"/>
              </a:rPr>
              <a:t>越大，表中记录数越多，说明表装得越满，发生冲突的可能性就越大，查找时比较次数就越多。</a:t>
            </a:r>
          </a:p>
        </p:txBody>
      </p:sp>
      <p:sp>
        <p:nvSpPr>
          <p:cNvPr id="752667" name="AutoShape 27">
            <a:extLst>
              <a:ext uri="{FF2B5EF4-FFF2-40B4-BE49-F238E27FC236}">
                <a16:creationId xmlns:a16="http://schemas.microsoft.com/office/drawing/2014/main" id="{D29AFDB8-E5FE-42A8-9D41-3D2674B04965}"/>
              </a:ext>
            </a:extLst>
          </p:cNvPr>
          <p:cNvSpPr>
            <a:spLocks noChangeArrowheads="1"/>
          </p:cNvSpPr>
          <p:nvPr/>
        </p:nvSpPr>
        <p:spPr bwMode="auto">
          <a:xfrm>
            <a:off x="6697663" y="1981200"/>
            <a:ext cx="1682750" cy="1076325"/>
          </a:xfrm>
          <a:prstGeom prst="cloudCallout">
            <a:avLst>
              <a:gd name="adj1" fmla="val -182453"/>
              <a:gd name="adj2" fmla="val -31711"/>
            </a:avLst>
          </a:prstGeom>
          <a:solidFill>
            <a:schemeClr val="accent1">
              <a:lumMod val="60000"/>
              <a:lumOff val="40000"/>
            </a:schemeClr>
          </a:solidFill>
          <a:ln>
            <a:noFill/>
          </a:ln>
        </p:spPr>
        <p:txBody>
          <a:bodyPr anchor="ct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b="0">
                <a:solidFill>
                  <a:schemeClr val="bg1"/>
                </a:solidFill>
                <a:latin typeface="+mn-lt"/>
                <a:ea typeface="+mn-ea"/>
                <a:cs typeface="+mn-ea"/>
                <a:sym typeface="+mn-lt"/>
              </a:rPr>
              <a:t>O(1)?</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2667"/>
                                        </p:tgtEl>
                                        <p:attrNameLst>
                                          <p:attrName>style.visibility</p:attrName>
                                        </p:attrNameLst>
                                      </p:cBhvr>
                                      <p:to>
                                        <p:strVal val="visible"/>
                                      </p:to>
                                    </p:set>
                                    <p:anim calcmode="lin" valueType="num">
                                      <p:cBhvr additive="base">
                                        <p:cTn id="7" dur="500" fill="hold"/>
                                        <p:tgtEl>
                                          <p:spTgt spid="752667"/>
                                        </p:tgtEl>
                                        <p:attrNameLst>
                                          <p:attrName>ppt_x</p:attrName>
                                        </p:attrNameLst>
                                      </p:cBhvr>
                                      <p:tavLst>
                                        <p:tav tm="0">
                                          <p:val>
                                            <p:strVal val="#ppt_x"/>
                                          </p:val>
                                        </p:tav>
                                        <p:tav tm="100000">
                                          <p:val>
                                            <p:strVal val="#ppt_x"/>
                                          </p:val>
                                        </p:tav>
                                      </p:tavLst>
                                    </p:anim>
                                    <p:anim calcmode="lin" valueType="num">
                                      <p:cBhvr additive="base">
                                        <p:cTn id="8" dur="500" fill="hold"/>
                                        <p:tgtEl>
                                          <p:spTgt spid="7526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52663">
                                            <p:txEl>
                                              <p:pRg st="0" end="0"/>
                                            </p:txEl>
                                          </p:spTgt>
                                        </p:tgtEl>
                                        <p:attrNameLst>
                                          <p:attrName>style.visibility</p:attrName>
                                        </p:attrNameLst>
                                      </p:cBhvr>
                                      <p:to>
                                        <p:strVal val="visible"/>
                                      </p:to>
                                    </p:set>
                                    <p:animEffect transition="in" filter="box(in)">
                                      <p:cBhvr>
                                        <p:cTn id="13" dur="500"/>
                                        <p:tgtEl>
                                          <p:spTgt spid="752663">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52663">
                                            <p:txEl>
                                              <p:pRg st="1" end="1"/>
                                            </p:txEl>
                                          </p:spTgt>
                                        </p:tgtEl>
                                        <p:attrNameLst>
                                          <p:attrName>style.visibility</p:attrName>
                                        </p:attrNameLst>
                                      </p:cBhvr>
                                      <p:to>
                                        <p:strVal val="visible"/>
                                      </p:to>
                                    </p:set>
                                    <p:animEffect transition="in" filter="box(in)">
                                      <p:cBhvr>
                                        <p:cTn id="16" dur="500"/>
                                        <p:tgtEl>
                                          <p:spTgt spid="752663">
                                            <p:txEl>
                                              <p:pRg st="1" end="1"/>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52663">
                                            <p:txEl>
                                              <p:pRg st="2" end="2"/>
                                            </p:txEl>
                                          </p:spTgt>
                                        </p:tgtEl>
                                        <p:attrNameLst>
                                          <p:attrName>style.visibility</p:attrName>
                                        </p:attrNameLst>
                                      </p:cBhvr>
                                      <p:to>
                                        <p:strVal val="visible"/>
                                      </p:to>
                                    </p:set>
                                    <p:animEffect transition="in" filter="box(in)">
                                      <p:cBhvr>
                                        <p:cTn id="19" dur="500"/>
                                        <p:tgtEl>
                                          <p:spTgt spid="752663">
                                            <p:txEl>
                                              <p:pRg st="2" end="2"/>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52663">
                                            <p:txEl>
                                              <p:pRg st="3" end="3"/>
                                            </p:txEl>
                                          </p:spTgt>
                                        </p:tgtEl>
                                        <p:attrNameLst>
                                          <p:attrName>style.visibility</p:attrName>
                                        </p:attrNameLst>
                                      </p:cBhvr>
                                      <p:to>
                                        <p:strVal val="visible"/>
                                      </p:to>
                                    </p:set>
                                    <p:animEffect transition="in" filter="box(in)">
                                      <p:cBhvr>
                                        <p:cTn id="22" dur="500"/>
                                        <p:tgtEl>
                                          <p:spTgt spid="7526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52664"/>
                                        </p:tgtEl>
                                        <p:attrNameLst>
                                          <p:attrName>style.visibility</p:attrName>
                                        </p:attrNameLst>
                                      </p:cBhvr>
                                      <p:to>
                                        <p:strVal val="visible"/>
                                      </p:to>
                                    </p:set>
                                    <p:animEffect transition="in" filter="box(in)">
                                      <p:cBhvr>
                                        <p:cTn id="33" dur="500"/>
                                        <p:tgtEl>
                                          <p:spTgt spid="7526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iterate type="lt">
                                    <p:tmAbs val="75"/>
                                  </p:iterate>
                                  <p:childTnLst>
                                    <p:set>
                                      <p:cBhvr>
                                        <p:cTn id="37" dur="1" fill="hold">
                                          <p:stCondLst>
                                            <p:cond delay="74"/>
                                          </p:stCondLst>
                                        </p:cTn>
                                        <p:tgtEl>
                                          <p:spTgt spid="752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52663" grpId="0" build="p"/>
      <p:bldP spid="752666" grpId="0" animBg="1"/>
      <p:bldP spid="75266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052" name="Object 4">
            <a:extLst>
              <a:ext uri="{FF2B5EF4-FFF2-40B4-BE49-F238E27FC236}">
                <a16:creationId xmlns:a16="http://schemas.microsoft.com/office/drawing/2014/main" id="{8040FCAE-37ED-5347-83DF-E51FF2102B36}"/>
              </a:ext>
            </a:extLst>
          </p:cNvPr>
          <p:cNvGraphicFramePr>
            <a:graphicFrameLocks noGrp="1"/>
          </p:cNvGraphicFramePr>
          <p:nvPr>
            <p:ph/>
          </p:nvPr>
        </p:nvGraphicFramePr>
        <p:xfrm>
          <a:off x="785813" y="2338388"/>
          <a:ext cx="7570787" cy="3467100"/>
        </p:xfrm>
        <a:graphic>
          <a:graphicData uri="http://schemas.openxmlformats.org/presentationml/2006/ole">
            <mc:AlternateContent xmlns:mc="http://schemas.openxmlformats.org/markup-compatibility/2006">
              <mc:Choice xmlns:v="urn:schemas-microsoft-com:vml" Requires="v">
                <p:oleObj spid="_x0000_s118822" name="公式" r:id="rId3" imgW="62611000" imgH="28676600" progId="Equation.3">
                  <p:embed/>
                </p:oleObj>
              </mc:Choice>
              <mc:Fallback>
                <p:oleObj name="公式" r:id="rId3" imgW="62611000" imgH="28676600" progId="Equation.3">
                  <p:embed/>
                  <p:pic>
                    <p:nvPicPr>
                      <p:cNvPr id="0" name="Object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338388"/>
                        <a:ext cx="7570787" cy="3467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3" name="Rectangle 6">
            <a:extLst>
              <a:ext uri="{FF2B5EF4-FFF2-40B4-BE49-F238E27FC236}">
                <a16:creationId xmlns:a16="http://schemas.microsoft.com/office/drawing/2014/main" id="{CD504A27-7409-47DD-B177-7B16E0F5B63D}"/>
              </a:ext>
            </a:extLst>
          </p:cNvPr>
          <p:cNvSpPr>
            <a:spLocks noChangeArrowheads="1"/>
          </p:cNvSpPr>
          <p:nvPr/>
        </p:nvSpPr>
        <p:spPr bwMode="auto">
          <a:xfrm>
            <a:off x="722313" y="1682750"/>
            <a:ext cx="7697787" cy="609600"/>
          </a:xfrm>
          <a:prstGeom prst="rect">
            <a:avLst/>
          </a:prstGeom>
          <a:solidFill>
            <a:schemeClr val="accent1">
              <a:lumMod val="60000"/>
              <a:lumOff val="40000"/>
            </a:schemeClr>
          </a:solidFill>
          <a:ln w="38100">
            <a:noFill/>
            <a:miter lim="800000"/>
            <a:headEnd/>
            <a:tailEnd/>
          </a:ln>
        </p:spPr>
        <p:txBody>
          <a:bodyPr anchor="ct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40000"/>
              </a:lnSpc>
              <a:spcBef>
                <a:spcPct val="20000"/>
              </a:spcBef>
              <a:buFont typeface="Arial" panose="020B0604020202020204" pitchFamily="34" charset="0"/>
              <a:buNone/>
            </a:pPr>
            <a:r>
              <a:rPr lang="en-US" altLang="zh-CN" sz="2400" b="0">
                <a:solidFill>
                  <a:schemeClr val="bg1"/>
                </a:solidFill>
                <a:ea typeface="微软雅黑" panose="020B0503020204020204" pitchFamily="34" charset="-122"/>
                <a:sym typeface="+mn-lt"/>
              </a:rPr>
              <a:t>ASL</a:t>
            </a:r>
            <a:r>
              <a:rPr lang="zh-CN" altLang="en-US" sz="2400" b="0">
                <a:solidFill>
                  <a:schemeClr val="bg1"/>
                </a:solidFill>
                <a:ea typeface="微软雅黑" panose="020B0503020204020204" pitchFamily="34" charset="-122"/>
                <a:sym typeface="+mn-lt"/>
              </a:rPr>
              <a:t>与装填因子</a:t>
            </a:r>
            <a:r>
              <a:rPr lang="zh-CN" altLang="en-US" sz="2400">
                <a:solidFill>
                  <a:schemeClr val="bg1"/>
                </a:solidFill>
                <a:latin typeface="楷体_GB2312" pitchFamily="49" charset="-122"/>
                <a:sym typeface="Symbol" pitchFamily="2" charset="2"/>
              </a:rPr>
              <a:t></a:t>
            </a:r>
            <a:r>
              <a:rPr lang="zh-CN" altLang="en-US" sz="2400" b="0">
                <a:solidFill>
                  <a:schemeClr val="bg1"/>
                </a:solidFill>
                <a:ea typeface="微软雅黑" panose="020B0503020204020204" pitchFamily="34" charset="-122"/>
                <a:sym typeface="+mn-lt"/>
              </a:rPr>
              <a:t>有关！既不是严格的</a:t>
            </a:r>
            <a:r>
              <a:rPr lang="en-US" altLang="zh-CN" sz="2400" b="0">
                <a:solidFill>
                  <a:schemeClr val="bg1"/>
                </a:solidFill>
                <a:ea typeface="微软雅黑" panose="020B0503020204020204" pitchFamily="34" charset="-122"/>
                <a:sym typeface="+mn-lt"/>
              </a:rPr>
              <a:t>O(1)</a:t>
            </a:r>
            <a:r>
              <a:rPr lang="zh-CN" altLang="en-US" sz="2400" b="0">
                <a:solidFill>
                  <a:schemeClr val="bg1"/>
                </a:solidFill>
                <a:ea typeface="微软雅黑" panose="020B0503020204020204" pitchFamily="34" charset="-122"/>
                <a:sym typeface="+mn-lt"/>
              </a:rPr>
              <a:t>，也不是</a:t>
            </a:r>
            <a:r>
              <a:rPr lang="en-US" altLang="zh-CN" sz="2400" b="0">
                <a:solidFill>
                  <a:schemeClr val="bg1"/>
                </a:solidFill>
                <a:ea typeface="微软雅黑" panose="020B0503020204020204" pitchFamily="34" charset="-122"/>
                <a:sym typeface="+mn-lt"/>
              </a:rPr>
              <a:t>O(n)</a:t>
            </a:r>
          </a:p>
        </p:txBody>
      </p:sp>
      <p:sp>
        <p:nvSpPr>
          <p:cNvPr id="107524" name="Rectangle 8">
            <a:extLst>
              <a:ext uri="{FF2B5EF4-FFF2-40B4-BE49-F238E27FC236}">
                <a16:creationId xmlns:a16="http://schemas.microsoft.com/office/drawing/2014/main" id="{514BE77D-2DB9-4777-939E-FB39335985F2}"/>
              </a:ext>
            </a:extLst>
          </p:cNvPr>
          <p:cNvSpPr>
            <a:spLocks noChangeArrowheads="1"/>
          </p:cNvSpPr>
          <p:nvPr/>
        </p:nvSpPr>
        <p:spPr bwMode="auto">
          <a:xfrm>
            <a:off x="755650" y="227013"/>
            <a:ext cx="47482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哈希表的查找效率分析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6052"/>
                                        </p:tgtEl>
                                        <p:attrNameLst>
                                          <p:attrName>style.visibility</p:attrName>
                                        </p:attrNameLst>
                                      </p:cBhvr>
                                      <p:to>
                                        <p:strVal val="visible"/>
                                      </p:to>
                                    </p:set>
                                    <p:animEffect transition="in" filter="dissolve">
                                      <p:cBhvr>
                                        <p:cTn id="7" dur="500"/>
                                        <p:tgtEl>
                                          <p:spTgt spid="102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57BA4854-CB35-4E80-9700-99797D5D11EA}"/>
              </a:ext>
            </a:extLst>
          </p:cNvPr>
          <p:cNvSpPr>
            <a:spLocks noChangeArrowheads="1"/>
          </p:cNvSpPr>
          <p:nvPr/>
        </p:nvSpPr>
        <p:spPr bwMode="auto">
          <a:xfrm>
            <a:off x="887413" y="142875"/>
            <a:ext cx="615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线性表的查找</a:t>
            </a:r>
          </a:p>
        </p:txBody>
      </p:sp>
      <p:grpSp>
        <p:nvGrpSpPr>
          <p:cNvPr id="25603" name="组合 3">
            <a:extLst>
              <a:ext uri="{FF2B5EF4-FFF2-40B4-BE49-F238E27FC236}">
                <a16:creationId xmlns:a16="http://schemas.microsoft.com/office/drawing/2014/main" id="{1D07DDBB-FB24-944C-AB69-9C0889AEE534}"/>
              </a:ext>
            </a:extLst>
          </p:cNvPr>
          <p:cNvGrpSpPr>
            <a:grpSpLocks/>
          </p:cNvGrpSpPr>
          <p:nvPr/>
        </p:nvGrpSpPr>
        <p:grpSpPr bwMode="auto">
          <a:xfrm>
            <a:off x="396875" y="2527300"/>
            <a:ext cx="2209800" cy="2246313"/>
            <a:chOff x="1198662" y="1665926"/>
            <a:chExt cx="4286400" cy="4356156"/>
          </a:xfrm>
        </p:grpSpPr>
        <p:sp>
          <p:nvSpPr>
            <p:cNvPr id="34" name="泪滴形 24">
              <a:extLst>
                <a:ext uri="{FF2B5EF4-FFF2-40B4-BE49-F238E27FC236}">
                  <a16:creationId xmlns:a16="http://schemas.microsoft.com/office/drawing/2014/main" id="{E8A8E71C-7712-4C81-9A9C-F9C9917D7362}"/>
                </a:ext>
              </a:extLst>
            </p:cNvPr>
            <p:cNvSpPr>
              <a:spLocks/>
            </p:cNvSpPr>
            <p:nvPr/>
          </p:nvSpPr>
          <p:spPr bwMode="auto">
            <a:xfrm rot="10800000" flipH="1">
              <a:off x="1429611" y="1942996"/>
              <a:ext cx="1770602" cy="1773248"/>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65A5D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35" name="泪滴形 38">
              <a:extLst>
                <a:ext uri="{FF2B5EF4-FFF2-40B4-BE49-F238E27FC236}">
                  <a16:creationId xmlns:a16="http://schemas.microsoft.com/office/drawing/2014/main" id="{A6C92840-C8CA-433D-842A-6639630A6262}"/>
                </a:ext>
              </a:extLst>
            </p:cNvPr>
            <p:cNvSpPr>
              <a:spLocks/>
            </p:cNvSpPr>
            <p:nvPr/>
          </p:nvSpPr>
          <p:spPr bwMode="auto">
            <a:xfrm>
              <a:off x="1198662" y="3762423"/>
              <a:ext cx="1979998" cy="1982589"/>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6C4C8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36" name="泪滴形 34">
              <a:extLst>
                <a:ext uri="{FF2B5EF4-FFF2-40B4-BE49-F238E27FC236}">
                  <a16:creationId xmlns:a16="http://schemas.microsoft.com/office/drawing/2014/main" id="{138A65D4-5B1A-420F-A7F4-A818B7DBDC92}"/>
                </a:ext>
              </a:extLst>
            </p:cNvPr>
            <p:cNvSpPr>
              <a:spLocks/>
            </p:cNvSpPr>
            <p:nvPr/>
          </p:nvSpPr>
          <p:spPr bwMode="auto">
            <a:xfrm rot="16200000" flipH="1">
              <a:off x="3225100" y="1665674"/>
              <a:ext cx="2050317" cy="2050821"/>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000000">
                <a:lumMod val="50000"/>
                <a:lumOff val="50000"/>
              </a:srgb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37" name="泪滴形 36">
              <a:extLst>
                <a:ext uri="{FF2B5EF4-FFF2-40B4-BE49-F238E27FC236}">
                  <a16:creationId xmlns:a16="http://schemas.microsoft.com/office/drawing/2014/main" id="{7D07A497-7ACC-4162-850F-91248EFBE3B6}"/>
                </a:ext>
              </a:extLst>
            </p:cNvPr>
            <p:cNvSpPr>
              <a:spLocks/>
            </p:cNvSpPr>
            <p:nvPr/>
          </p:nvSpPr>
          <p:spPr bwMode="auto">
            <a:xfrm flipH="1">
              <a:off x="3224848" y="3762423"/>
              <a:ext cx="2260214" cy="2259659"/>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9476B6"/>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rgbClr val="9476B6"/>
                </a:solidFill>
                <a:cs typeface="+mn-ea"/>
                <a:sym typeface="+mn-lt"/>
              </a:endParaRPr>
            </a:p>
          </p:txBody>
        </p:sp>
      </p:grpSp>
      <p:grpSp>
        <p:nvGrpSpPr>
          <p:cNvPr id="25604" name="组合 16">
            <a:extLst>
              <a:ext uri="{FF2B5EF4-FFF2-40B4-BE49-F238E27FC236}">
                <a16:creationId xmlns:a16="http://schemas.microsoft.com/office/drawing/2014/main" id="{CE676338-AF62-0A43-8FF1-F755D4A74565}"/>
              </a:ext>
            </a:extLst>
          </p:cNvPr>
          <p:cNvGrpSpPr>
            <a:grpSpLocks/>
          </p:cNvGrpSpPr>
          <p:nvPr/>
        </p:nvGrpSpPr>
        <p:grpSpPr bwMode="auto">
          <a:xfrm>
            <a:off x="3352800" y="2276475"/>
            <a:ext cx="657225" cy="663575"/>
            <a:chOff x="4929188" y="1303338"/>
            <a:chExt cx="501650" cy="506412"/>
          </a:xfrm>
        </p:grpSpPr>
        <p:sp>
          <p:nvSpPr>
            <p:cNvPr id="39" name="Freeform 6">
              <a:extLst>
                <a:ext uri="{FF2B5EF4-FFF2-40B4-BE49-F238E27FC236}">
                  <a16:creationId xmlns:a16="http://schemas.microsoft.com/office/drawing/2014/main" id="{234C3714-356D-4FF4-9C3F-2CE77C07367C}"/>
                </a:ext>
              </a:extLst>
            </p:cNvPr>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65A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40" name="Freeform 7">
              <a:extLst>
                <a:ext uri="{FF2B5EF4-FFF2-40B4-BE49-F238E27FC236}">
                  <a16:creationId xmlns:a16="http://schemas.microsoft.com/office/drawing/2014/main" id="{0DAC51C9-A3E3-4BE3-BCD3-39DBE4E43812}"/>
                </a:ext>
              </a:extLst>
            </p:cNvPr>
            <p:cNvSpPr>
              <a:spLocks/>
            </p:cNvSpPr>
            <p:nvPr/>
          </p:nvSpPr>
          <p:spPr bwMode="auto">
            <a:xfrm>
              <a:off x="4995833" y="1359068"/>
              <a:ext cx="371996" cy="205957"/>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41" name="Freeform 8">
              <a:extLst>
                <a:ext uri="{FF2B5EF4-FFF2-40B4-BE49-F238E27FC236}">
                  <a16:creationId xmlns:a16="http://schemas.microsoft.com/office/drawing/2014/main" id="{524AFB80-DDDC-4844-8ED9-6F4927D678C0}"/>
                </a:ext>
              </a:extLst>
            </p:cNvPr>
            <p:cNvSpPr>
              <a:spLocks/>
            </p:cNvSpPr>
            <p:nvPr/>
          </p:nvSpPr>
          <p:spPr bwMode="auto">
            <a:xfrm>
              <a:off x="5056418" y="1446296"/>
              <a:ext cx="255671" cy="26532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grpSp>
      <p:grpSp>
        <p:nvGrpSpPr>
          <p:cNvPr id="25605" name="组合 20">
            <a:extLst>
              <a:ext uri="{FF2B5EF4-FFF2-40B4-BE49-F238E27FC236}">
                <a16:creationId xmlns:a16="http://schemas.microsoft.com/office/drawing/2014/main" id="{60E798A1-4F6C-624B-9ED0-9C5D31D8A20C}"/>
              </a:ext>
            </a:extLst>
          </p:cNvPr>
          <p:cNvGrpSpPr>
            <a:grpSpLocks/>
          </p:cNvGrpSpPr>
          <p:nvPr/>
        </p:nvGrpSpPr>
        <p:grpSpPr bwMode="auto">
          <a:xfrm>
            <a:off x="3346450" y="3262313"/>
            <a:ext cx="663575" cy="661987"/>
            <a:chOff x="1339850" y="2163763"/>
            <a:chExt cx="506413" cy="506412"/>
          </a:xfrm>
        </p:grpSpPr>
        <p:sp>
          <p:nvSpPr>
            <p:cNvPr id="43" name="Freeform 13">
              <a:extLst>
                <a:ext uri="{FF2B5EF4-FFF2-40B4-BE49-F238E27FC236}">
                  <a16:creationId xmlns:a16="http://schemas.microsoft.com/office/drawing/2014/main" id="{E4CCFF46-BCAD-4B51-A069-C6F7C4C3D39A}"/>
                </a:ext>
              </a:extLst>
            </p:cNvPr>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44" name="Freeform 14">
              <a:extLst>
                <a:ext uri="{FF2B5EF4-FFF2-40B4-BE49-F238E27FC236}">
                  <a16:creationId xmlns:a16="http://schemas.microsoft.com/office/drawing/2014/main" id="{22BEFB36-5095-45F6-8180-BB01CA42F6BB}"/>
                </a:ext>
              </a:extLst>
            </p:cNvPr>
            <p:cNvSpPr>
              <a:spLocks/>
            </p:cNvSpPr>
            <p:nvPr/>
          </p:nvSpPr>
          <p:spPr bwMode="auto">
            <a:xfrm>
              <a:off x="1499770" y="2276704"/>
              <a:ext cx="176881" cy="104440"/>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45" name="Freeform 15">
              <a:extLst>
                <a:ext uri="{FF2B5EF4-FFF2-40B4-BE49-F238E27FC236}">
                  <a16:creationId xmlns:a16="http://schemas.microsoft.com/office/drawing/2014/main" id="{C6199BB0-B759-4B93-8C74-D677A5575A27}"/>
                </a:ext>
              </a:extLst>
            </p:cNvPr>
            <p:cNvSpPr>
              <a:spLocks noEditPoints="1"/>
            </p:cNvSpPr>
            <p:nvPr/>
          </p:nvSpPr>
          <p:spPr bwMode="auto">
            <a:xfrm>
              <a:off x="1447675" y="2276704"/>
              <a:ext cx="289552" cy="27810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46" name="Oval 16">
              <a:extLst>
                <a:ext uri="{FF2B5EF4-FFF2-40B4-BE49-F238E27FC236}">
                  <a16:creationId xmlns:a16="http://schemas.microsoft.com/office/drawing/2014/main" id="{C956C663-DB56-48AB-A2E1-07135ED9E6D9}"/>
                </a:ext>
              </a:extLst>
            </p:cNvPr>
            <p:cNvSpPr>
              <a:spLocks noChangeArrowheads="1"/>
            </p:cNvSpPr>
            <p:nvPr/>
          </p:nvSpPr>
          <p:spPr bwMode="auto">
            <a:xfrm>
              <a:off x="1549442" y="2418791"/>
              <a:ext cx="82383" cy="8258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grpSp>
      <p:grpSp>
        <p:nvGrpSpPr>
          <p:cNvPr id="25606" name="组合 25">
            <a:extLst>
              <a:ext uri="{FF2B5EF4-FFF2-40B4-BE49-F238E27FC236}">
                <a16:creationId xmlns:a16="http://schemas.microsoft.com/office/drawing/2014/main" id="{0539EE5C-DDEE-E845-9438-FBA32483A5B0}"/>
              </a:ext>
            </a:extLst>
          </p:cNvPr>
          <p:cNvGrpSpPr>
            <a:grpSpLocks/>
          </p:cNvGrpSpPr>
          <p:nvPr/>
        </p:nvGrpSpPr>
        <p:grpSpPr bwMode="auto">
          <a:xfrm>
            <a:off x="3352800" y="4246563"/>
            <a:ext cx="657225" cy="663575"/>
            <a:chOff x="5093055" y="2766720"/>
            <a:chExt cx="501650" cy="506413"/>
          </a:xfrm>
        </p:grpSpPr>
        <p:sp>
          <p:nvSpPr>
            <p:cNvPr id="48" name="Freeform 21">
              <a:extLst>
                <a:ext uri="{FF2B5EF4-FFF2-40B4-BE49-F238E27FC236}">
                  <a16:creationId xmlns:a16="http://schemas.microsoft.com/office/drawing/2014/main" id="{4979AA3B-A445-4586-96E7-F59A4F5151AB}"/>
                </a:ext>
              </a:extLst>
            </p:cNvPr>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947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dirty="0">
                <a:solidFill>
                  <a:sysClr val="windowText" lastClr="000000"/>
                </a:solidFill>
                <a:cs typeface="+mn-ea"/>
                <a:sym typeface="+mn-lt"/>
              </a:endParaRPr>
            </a:p>
          </p:txBody>
        </p:sp>
        <p:sp>
          <p:nvSpPr>
            <p:cNvPr id="49" name="Oval 22">
              <a:extLst>
                <a:ext uri="{FF2B5EF4-FFF2-40B4-BE49-F238E27FC236}">
                  <a16:creationId xmlns:a16="http://schemas.microsoft.com/office/drawing/2014/main" id="{6E363A16-D726-4E94-A191-6F784581FD50}"/>
                </a:ext>
              </a:extLst>
            </p:cNvPr>
            <p:cNvSpPr>
              <a:spLocks noChangeArrowheads="1"/>
            </p:cNvSpPr>
            <p:nvPr/>
          </p:nvSpPr>
          <p:spPr bwMode="auto">
            <a:xfrm>
              <a:off x="5200898" y="3069599"/>
              <a:ext cx="98149" cy="99344"/>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50" name="Freeform 23">
              <a:extLst>
                <a:ext uri="{FF2B5EF4-FFF2-40B4-BE49-F238E27FC236}">
                  <a16:creationId xmlns:a16="http://schemas.microsoft.com/office/drawing/2014/main" id="{0806A789-C2FF-40B4-A37E-73BDA3ECD5E2}"/>
                </a:ext>
              </a:extLst>
            </p:cNvPr>
            <p:cNvSpPr>
              <a:spLocks/>
            </p:cNvSpPr>
            <p:nvPr/>
          </p:nvSpPr>
          <p:spPr bwMode="auto">
            <a:xfrm>
              <a:off x="5211803" y="2970254"/>
              <a:ext cx="181757" cy="179304"/>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sp>
          <p:nvSpPr>
            <p:cNvPr id="51" name="Freeform 24">
              <a:extLst>
                <a:ext uri="{FF2B5EF4-FFF2-40B4-BE49-F238E27FC236}">
                  <a16:creationId xmlns:a16="http://schemas.microsoft.com/office/drawing/2014/main" id="{23984A63-B03A-4C7D-BE23-FE401DAE05B5}"/>
                </a:ext>
              </a:extLst>
            </p:cNvPr>
            <p:cNvSpPr>
              <a:spLocks/>
            </p:cNvSpPr>
            <p:nvPr/>
          </p:nvSpPr>
          <p:spPr bwMode="auto">
            <a:xfrm>
              <a:off x="5211803" y="2870910"/>
              <a:ext cx="278694" cy="278648"/>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b="0" kern="0">
                <a:solidFill>
                  <a:sysClr val="windowText" lastClr="000000"/>
                </a:solidFill>
                <a:cs typeface="+mn-ea"/>
                <a:sym typeface="+mn-lt"/>
              </a:endParaRPr>
            </a:p>
          </p:txBody>
        </p:sp>
      </p:grpSp>
      <p:sp>
        <p:nvSpPr>
          <p:cNvPr id="23559" name="Text Box 11">
            <a:extLst>
              <a:ext uri="{FF2B5EF4-FFF2-40B4-BE49-F238E27FC236}">
                <a16:creationId xmlns:a16="http://schemas.microsoft.com/office/drawing/2014/main" id="{70A97155-9727-46C8-972C-87773D0D1C7B}"/>
              </a:ext>
            </a:extLst>
          </p:cNvPr>
          <p:cNvSpPr txBox="1">
            <a:spLocks noChangeArrowheads="1"/>
          </p:cNvSpPr>
          <p:nvPr/>
        </p:nvSpPr>
        <p:spPr bwMode="auto">
          <a:xfrm>
            <a:off x="4198938" y="2346325"/>
            <a:ext cx="4117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solidFill>
                  <a:srgbClr val="000000"/>
                </a:solidFill>
                <a:sym typeface="+mn-lt"/>
              </a:rPr>
              <a:t>一、顺序查找（线性查找）</a:t>
            </a:r>
          </a:p>
        </p:txBody>
      </p:sp>
      <p:sp>
        <p:nvSpPr>
          <p:cNvPr id="23560" name="Text Box 11">
            <a:extLst>
              <a:ext uri="{FF2B5EF4-FFF2-40B4-BE49-F238E27FC236}">
                <a16:creationId xmlns:a16="http://schemas.microsoft.com/office/drawing/2014/main" id="{088C666F-F681-49E0-A758-27F0A7CF153D}"/>
              </a:ext>
            </a:extLst>
          </p:cNvPr>
          <p:cNvSpPr txBox="1">
            <a:spLocks noChangeArrowheads="1"/>
          </p:cNvSpPr>
          <p:nvPr/>
        </p:nvSpPr>
        <p:spPr bwMode="auto">
          <a:xfrm>
            <a:off x="4198938" y="3332163"/>
            <a:ext cx="454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solidFill>
                  <a:srgbClr val="000000"/>
                </a:solidFill>
                <a:sym typeface="+mn-lt"/>
              </a:rPr>
              <a:t>二、折半查找（二分或对分查找）</a:t>
            </a:r>
          </a:p>
        </p:txBody>
      </p:sp>
      <p:sp>
        <p:nvSpPr>
          <p:cNvPr id="23561" name="Text Box 11">
            <a:extLst>
              <a:ext uri="{FF2B5EF4-FFF2-40B4-BE49-F238E27FC236}">
                <a16:creationId xmlns:a16="http://schemas.microsoft.com/office/drawing/2014/main" id="{41EBCF1B-F4B6-4B22-B3C5-C9CF3299747C}"/>
              </a:ext>
            </a:extLst>
          </p:cNvPr>
          <p:cNvSpPr txBox="1">
            <a:spLocks noChangeArrowheads="1"/>
          </p:cNvSpPr>
          <p:nvPr/>
        </p:nvSpPr>
        <p:spPr bwMode="auto">
          <a:xfrm>
            <a:off x="4198938" y="4316413"/>
            <a:ext cx="411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solidFill>
                  <a:srgbClr val="000000"/>
                </a:solidFill>
                <a:sym typeface="+mn-lt"/>
              </a:rPr>
              <a:t>三、分块查找</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6">
            <a:extLst>
              <a:ext uri="{FF2B5EF4-FFF2-40B4-BE49-F238E27FC236}">
                <a16:creationId xmlns:a16="http://schemas.microsoft.com/office/drawing/2014/main" id="{EDF80728-1015-45B9-95C3-63F77A23AEEA}"/>
              </a:ext>
            </a:extLst>
          </p:cNvPr>
          <p:cNvSpPr>
            <a:spLocks noChangeArrowheads="1"/>
          </p:cNvSpPr>
          <p:nvPr/>
        </p:nvSpPr>
        <p:spPr bwMode="auto">
          <a:xfrm>
            <a:off x="755650" y="207963"/>
            <a:ext cx="47482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几点结论</a:t>
            </a:r>
          </a:p>
        </p:txBody>
      </p:sp>
      <p:grpSp>
        <p:nvGrpSpPr>
          <p:cNvPr id="119811" name="组合 1">
            <a:extLst>
              <a:ext uri="{FF2B5EF4-FFF2-40B4-BE49-F238E27FC236}">
                <a16:creationId xmlns:a16="http://schemas.microsoft.com/office/drawing/2014/main" id="{A997FA69-34E8-5249-B556-35E05DECDD07}"/>
              </a:ext>
            </a:extLst>
          </p:cNvPr>
          <p:cNvGrpSpPr>
            <a:grpSpLocks/>
          </p:cNvGrpSpPr>
          <p:nvPr/>
        </p:nvGrpSpPr>
        <p:grpSpPr bwMode="auto">
          <a:xfrm>
            <a:off x="534988" y="1757363"/>
            <a:ext cx="8297862" cy="4094162"/>
            <a:chOff x="535249" y="1757362"/>
            <a:chExt cx="8296937" cy="4093881"/>
          </a:xfrm>
        </p:grpSpPr>
        <p:sp>
          <p:nvSpPr>
            <p:cNvPr id="5" name="Rectangle 6">
              <a:extLst>
                <a:ext uri="{FF2B5EF4-FFF2-40B4-BE49-F238E27FC236}">
                  <a16:creationId xmlns:a16="http://schemas.microsoft.com/office/drawing/2014/main" id="{28539452-9B48-48C2-9E1A-F6FC089413D0}"/>
                </a:ext>
              </a:extLst>
            </p:cNvPr>
            <p:cNvSpPr>
              <a:spLocks noChangeArrowheads="1"/>
            </p:cNvSpPr>
            <p:nvPr/>
          </p:nvSpPr>
          <p:spPr bwMode="auto">
            <a:xfrm>
              <a:off x="535249" y="4133686"/>
              <a:ext cx="2165109" cy="171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spcBef>
                  <a:spcPct val="30000"/>
                </a:spcBef>
              </a:pPr>
              <a:r>
                <a:rPr lang="zh-CN" altLang="en-US" sz="2200" b="0">
                  <a:ea typeface="微软雅黑" panose="020B0503020204020204" pitchFamily="34" charset="-122"/>
                  <a:sym typeface="+mn-lt"/>
                </a:rPr>
                <a:t>对哈希表技术具有很好的平均性能，优于一些传统的技术</a:t>
              </a:r>
            </a:p>
          </p:txBody>
        </p:sp>
        <p:grpSp>
          <p:nvGrpSpPr>
            <p:cNvPr id="119813" name="组合 5">
              <a:extLst>
                <a:ext uri="{FF2B5EF4-FFF2-40B4-BE49-F238E27FC236}">
                  <a16:creationId xmlns:a16="http://schemas.microsoft.com/office/drawing/2014/main" id="{1313A5A7-D08A-2146-8704-3E5A5E3C0DB0}"/>
                </a:ext>
              </a:extLst>
            </p:cNvPr>
            <p:cNvGrpSpPr>
              <a:grpSpLocks/>
            </p:cNvGrpSpPr>
            <p:nvPr/>
          </p:nvGrpSpPr>
          <p:grpSpPr bwMode="auto">
            <a:xfrm>
              <a:off x="693074" y="1757362"/>
              <a:ext cx="1900237" cy="2141538"/>
              <a:chOff x="1168053" y="2217316"/>
              <a:chExt cx="1901372" cy="2140857"/>
            </a:xfrm>
          </p:grpSpPr>
          <p:sp>
            <p:nvSpPr>
              <p:cNvPr id="7" name="íṡľíḍè-Rectangle 22">
                <a:extLst>
                  <a:ext uri="{FF2B5EF4-FFF2-40B4-BE49-F238E27FC236}">
                    <a16:creationId xmlns:a16="http://schemas.microsoft.com/office/drawing/2014/main" id="{69D892A9-8CFA-49A8-AC80-26B5EA70E78E}"/>
                  </a:ext>
                </a:extLst>
              </p:cNvPr>
              <p:cNvSpPr/>
              <p:nvPr/>
            </p:nvSpPr>
            <p:spPr>
              <a:xfrm>
                <a:off x="1167372" y="2217316"/>
                <a:ext cx="1902749" cy="1901090"/>
              </a:xfrm>
              <a:prstGeom prst="rect">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8" name="íṡľíḍè-Freeform: Shape 23">
                <a:extLst>
                  <a:ext uri="{FF2B5EF4-FFF2-40B4-BE49-F238E27FC236}">
                    <a16:creationId xmlns:a16="http://schemas.microsoft.com/office/drawing/2014/main" id="{811E37E7-589F-430B-904C-EF59A7949175}"/>
                  </a:ext>
                </a:extLst>
              </p:cNvPr>
              <p:cNvSpPr/>
              <p:nvPr/>
            </p:nvSpPr>
            <p:spPr>
              <a:xfrm rot="10800000">
                <a:off x="1167372" y="3988281"/>
                <a:ext cx="1902749" cy="36974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4F81B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9" name="îŝḷîḓé-Freeform: Shape 42">
                <a:extLst>
                  <a:ext uri="{FF2B5EF4-FFF2-40B4-BE49-F238E27FC236}">
                    <a16:creationId xmlns:a16="http://schemas.microsoft.com/office/drawing/2014/main" id="{4A3E49BA-23E7-4768-8873-DDE5EDDD6B24}"/>
                  </a:ext>
                </a:extLst>
              </p:cNvPr>
              <p:cNvSpPr>
                <a:spLocks/>
              </p:cNvSpPr>
              <p:nvPr/>
            </p:nvSpPr>
            <p:spPr bwMode="auto">
              <a:xfrm>
                <a:off x="1688325" y="2469630"/>
                <a:ext cx="946610" cy="94419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grpSp>
          <p:nvGrpSpPr>
            <p:cNvPr id="119814" name="组合 9">
              <a:extLst>
                <a:ext uri="{FF2B5EF4-FFF2-40B4-BE49-F238E27FC236}">
                  <a16:creationId xmlns:a16="http://schemas.microsoft.com/office/drawing/2014/main" id="{D42EA664-C10E-894C-AFCD-ACD886119757}"/>
                </a:ext>
              </a:extLst>
            </p:cNvPr>
            <p:cNvGrpSpPr>
              <a:grpSpLocks/>
            </p:cNvGrpSpPr>
            <p:nvPr/>
          </p:nvGrpSpPr>
          <p:grpSpPr bwMode="auto">
            <a:xfrm>
              <a:off x="6785899" y="1757362"/>
              <a:ext cx="1901825" cy="2181225"/>
              <a:chOff x="9271092" y="2217316"/>
              <a:chExt cx="1901375" cy="2180771"/>
            </a:xfrm>
          </p:grpSpPr>
          <p:sp>
            <p:nvSpPr>
              <p:cNvPr id="11" name="íṡľíḍè-Rectangle 30">
                <a:extLst>
                  <a:ext uri="{FF2B5EF4-FFF2-40B4-BE49-F238E27FC236}">
                    <a16:creationId xmlns:a16="http://schemas.microsoft.com/office/drawing/2014/main" id="{87AD124C-F570-420D-AF9D-BCDDD63C6C82}"/>
                  </a:ext>
                </a:extLst>
              </p:cNvPr>
              <p:cNvSpPr/>
              <p:nvPr/>
            </p:nvSpPr>
            <p:spPr>
              <a:xfrm>
                <a:off x="9271320" y="2217316"/>
                <a:ext cx="1901163" cy="1901298"/>
              </a:xfrm>
              <a:prstGeom prst="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2" name="íṡľíḍè-Freeform: Shape 31">
                <a:extLst>
                  <a:ext uri="{FF2B5EF4-FFF2-40B4-BE49-F238E27FC236}">
                    <a16:creationId xmlns:a16="http://schemas.microsoft.com/office/drawing/2014/main" id="{E4AA65C8-E230-4DE3-9269-908C1E32BBF1}"/>
                  </a:ext>
                </a:extLst>
              </p:cNvPr>
              <p:cNvSpPr/>
              <p:nvPr/>
            </p:nvSpPr>
            <p:spPr>
              <a:xfrm rot="10800000">
                <a:off x="9271320" y="4028151"/>
                <a:ext cx="1901163" cy="369786"/>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8064A2">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3" name="îŝḷîḓé-Freeform: Shape 43">
                <a:extLst>
                  <a:ext uri="{FF2B5EF4-FFF2-40B4-BE49-F238E27FC236}">
                    <a16:creationId xmlns:a16="http://schemas.microsoft.com/office/drawing/2014/main" id="{83C78AF6-CDE8-4A64-B2A9-0257ACB64724}"/>
                  </a:ext>
                </a:extLst>
              </p:cNvPr>
              <p:cNvSpPr>
                <a:spLocks/>
              </p:cNvSpPr>
              <p:nvPr/>
            </p:nvSpPr>
            <p:spPr bwMode="auto">
              <a:xfrm>
                <a:off x="9763274" y="2560121"/>
                <a:ext cx="837908" cy="83955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grpSp>
          <p:nvGrpSpPr>
            <p:cNvPr id="119815" name="组合 13">
              <a:extLst>
                <a:ext uri="{FF2B5EF4-FFF2-40B4-BE49-F238E27FC236}">
                  <a16:creationId xmlns:a16="http://schemas.microsoft.com/office/drawing/2014/main" id="{8250AEBA-E299-964F-9376-EFE41CFFC40E}"/>
                </a:ext>
              </a:extLst>
            </p:cNvPr>
            <p:cNvGrpSpPr>
              <a:grpSpLocks/>
            </p:cNvGrpSpPr>
            <p:nvPr/>
          </p:nvGrpSpPr>
          <p:grpSpPr bwMode="auto">
            <a:xfrm>
              <a:off x="3761711" y="1757362"/>
              <a:ext cx="1901825" cy="2144713"/>
              <a:chOff x="3869067" y="2217316"/>
              <a:chExt cx="1901372" cy="2144485"/>
            </a:xfrm>
          </p:grpSpPr>
          <p:sp>
            <p:nvSpPr>
              <p:cNvPr id="15" name="íṡľíḍè-Rectangle 18">
                <a:extLst>
                  <a:ext uri="{FF2B5EF4-FFF2-40B4-BE49-F238E27FC236}">
                    <a16:creationId xmlns:a16="http://schemas.microsoft.com/office/drawing/2014/main" id="{6CE2C07F-3EAD-4D3F-9991-EEEF6BE6481F}"/>
                  </a:ext>
                </a:extLst>
              </p:cNvPr>
              <p:cNvSpPr/>
              <p:nvPr/>
            </p:nvSpPr>
            <p:spPr>
              <a:xfrm>
                <a:off x="3869632" y="2217316"/>
                <a:ext cx="1901160" cy="1901492"/>
              </a:xfrm>
              <a:prstGeom prst="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6" name="íṡľíḍè-Freeform: Shape 19">
                <a:extLst>
                  <a:ext uri="{FF2B5EF4-FFF2-40B4-BE49-F238E27FC236}">
                    <a16:creationId xmlns:a16="http://schemas.microsoft.com/office/drawing/2014/main" id="{886C6C4B-D841-4F55-A1D6-4F46C487E89B}"/>
                  </a:ext>
                </a:extLst>
              </p:cNvPr>
              <p:cNvSpPr/>
              <p:nvPr/>
            </p:nvSpPr>
            <p:spPr>
              <a:xfrm rot="10800000">
                <a:off x="3869632" y="3991831"/>
                <a:ext cx="1901160" cy="369822"/>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C0504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7" name="îŝḷîḓé-Freeform: Shape 44">
                <a:extLst>
                  <a:ext uri="{FF2B5EF4-FFF2-40B4-BE49-F238E27FC236}">
                    <a16:creationId xmlns:a16="http://schemas.microsoft.com/office/drawing/2014/main" id="{2E891BD2-A23A-46F4-97FD-B2E0FE2D7058}"/>
                  </a:ext>
                </a:extLst>
              </p:cNvPr>
              <p:cNvSpPr>
                <a:spLocks/>
              </p:cNvSpPr>
              <p:nvPr/>
            </p:nvSpPr>
            <p:spPr bwMode="auto">
              <a:xfrm>
                <a:off x="4388563" y="2568092"/>
                <a:ext cx="852189" cy="850751"/>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sp>
          <p:nvSpPr>
            <p:cNvPr id="18" name="Rectangle 6">
              <a:extLst>
                <a:ext uri="{FF2B5EF4-FFF2-40B4-BE49-F238E27FC236}">
                  <a16:creationId xmlns:a16="http://schemas.microsoft.com/office/drawing/2014/main" id="{0A39A6C5-967F-4B59-84A7-78E267A482B0}"/>
                </a:ext>
              </a:extLst>
            </p:cNvPr>
            <p:cNvSpPr>
              <a:spLocks noChangeArrowheads="1"/>
            </p:cNvSpPr>
            <p:nvPr/>
          </p:nvSpPr>
          <p:spPr bwMode="auto">
            <a:xfrm>
              <a:off x="3560687" y="4133686"/>
              <a:ext cx="2668290" cy="9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spcBef>
                  <a:spcPct val="30000"/>
                </a:spcBef>
              </a:pPr>
              <a:r>
                <a:rPr lang="zh-CN" altLang="en-US" sz="2200" b="0">
                  <a:ea typeface="微软雅黑" panose="020B0503020204020204" pitchFamily="34" charset="-122"/>
                  <a:sym typeface="+mn-lt"/>
                </a:rPr>
                <a:t>链地址法优于开地址法</a:t>
              </a:r>
            </a:p>
          </p:txBody>
        </p:sp>
        <p:sp>
          <p:nvSpPr>
            <p:cNvPr id="19" name="Rectangle 6">
              <a:extLst>
                <a:ext uri="{FF2B5EF4-FFF2-40B4-BE49-F238E27FC236}">
                  <a16:creationId xmlns:a16="http://schemas.microsoft.com/office/drawing/2014/main" id="{B4DD745D-81D4-4EE1-8F4B-365C71EC5939}"/>
                </a:ext>
              </a:extLst>
            </p:cNvPr>
            <p:cNvSpPr>
              <a:spLocks noChangeArrowheads="1"/>
            </p:cNvSpPr>
            <p:nvPr/>
          </p:nvSpPr>
          <p:spPr bwMode="auto">
            <a:xfrm>
              <a:off x="6641680" y="4133686"/>
              <a:ext cx="2190506" cy="131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spcBef>
                  <a:spcPct val="30000"/>
                </a:spcBef>
              </a:pPr>
              <a:r>
                <a:rPr lang="zh-CN" altLang="en-US" sz="2200" b="0">
                  <a:ea typeface="微软雅黑" panose="020B0503020204020204" pitchFamily="34" charset="-122"/>
                  <a:sym typeface="+mn-lt"/>
                </a:rPr>
                <a:t>除留余数法作哈希函数优于其它类型函数</a:t>
              </a:r>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89" name="Rectangle 73">
            <a:extLst>
              <a:ext uri="{FF2B5EF4-FFF2-40B4-BE49-F238E27FC236}">
                <a16:creationId xmlns:a16="http://schemas.microsoft.com/office/drawing/2014/main" id="{33B3C9A2-80D1-46EB-9906-A8404A5B3991}"/>
              </a:ext>
            </a:extLst>
          </p:cNvPr>
          <p:cNvSpPr>
            <a:spLocks noChangeArrowheads="1"/>
          </p:cNvSpPr>
          <p:nvPr/>
        </p:nvSpPr>
        <p:spPr bwMode="auto">
          <a:xfrm>
            <a:off x="466725" y="2136775"/>
            <a:ext cx="8281988" cy="3740150"/>
          </a:xfrm>
          <a:prstGeom prst="rect">
            <a:avLst/>
          </a:prstGeom>
          <a:solidFill>
            <a:srgbClr val="EBEBEB"/>
          </a:solidFill>
          <a:ln>
            <a:noFill/>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ts val="1000"/>
              </a:spcBef>
              <a:buFont typeface="Arial" panose="020B0604020202020204" pitchFamily="34" charset="0"/>
              <a:buNone/>
            </a:pPr>
            <a:r>
              <a:rPr lang="zh-CN" altLang="en-US" sz="2400" b="0">
                <a:solidFill>
                  <a:srgbClr val="FF0000"/>
                </a:solidFill>
                <a:ea typeface="微软雅黑" panose="020B0503020204020204" pitchFamily="34" charset="-122"/>
                <a:sym typeface="+mn-lt"/>
              </a:rPr>
              <a:t>构造</a:t>
            </a:r>
            <a:r>
              <a:rPr lang="en-US" altLang="zh-CN" sz="2400" b="0">
                <a:solidFill>
                  <a:srgbClr val="FF0000"/>
                </a:solidFill>
                <a:ea typeface="微软雅黑" panose="020B0503020204020204" pitchFamily="34" charset="-122"/>
                <a:sym typeface="+mn-lt"/>
              </a:rPr>
              <a:t>Hash</a:t>
            </a:r>
            <a:r>
              <a:rPr lang="zh-CN" altLang="en-US" sz="2400" b="0">
                <a:solidFill>
                  <a:srgbClr val="FF0000"/>
                </a:solidFill>
                <a:ea typeface="微软雅黑" panose="020B0503020204020204" pitchFamily="34" charset="-122"/>
                <a:sym typeface="+mn-lt"/>
              </a:rPr>
              <a:t>函数的方法：</a:t>
            </a:r>
          </a:p>
          <a:p>
            <a:pPr eaLnBrk="1" hangingPunct="1">
              <a:lnSpc>
                <a:spcPct val="125000"/>
              </a:lnSpc>
              <a:spcBef>
                <a:spcPts val="1000"/>
              </a:spcBef>
              <a:buClr>
                <a:srgbClr val="FF0000"/>
              </a:buClr>
              <a:buFont typeface="Wingdings" pitchFamily="2" charset="2"/>
              <a:buChar char="Ø"/>
            </a:pPr>
            <a:r>
              <a:rPr lang="zh-CN" altLang="en-US" sz="2400" b="0">
                <a:ea typeface="微软雅黑" panose="020B0503020204020204" pitchFamily="34" charset="-122"/>
                <a:sym typeface="+mn-lt"/>
              </a:rPr>
              <a:t>将标识符中的每个字符转换为一个非负整数</a:t>
            </a:r>
          </a:p>
          <a:p>
            <a:pPr eaLnBrk="1" hangingPunct="1">
              <a:lnSpc>
                <a:spcPct val="125000"/>
              </a:lnSpc>
              <a:spcBef>
                <a:spcPts val="1000"/>
              </a:spcBef>
              <a:buClr>
                <a:srgbClr val="FF0000"/>
              </a:buClr>
              <a:buFont typeface="Wingdings" pitchFamily="2" charset="2"/>
              <a:buChar char="Ø"/>
            </a:pPr>
            <a:r>
              <a:rPr lang="zh-CN" altLang="en-US" sz="2400" b="0">
                <a:ea typeface="微软雅黑" panose="020B0503020204020204" pitchFamily="34" charset="-122"/>
                <a:sym typeface="+mn-lt"/>
              </a:rPr>
              <a:t>将得到的各个整数组合成一个整数（可以将第一个、中间的和最后一个字符值加在一起，也可以将所有字符的值加起来）</a:t>
            </a:r>
          </a:p>
          <a:p>
            <a:pPr eaLnBrk="1" hangingPunct="1">
              <a:lnSpc>
                <a:spcPct val="125000"/>
              </a:lnSpc>
              <a:spcBef>
                <a:spcPts val="1000"/>
              </a:spcBef>
              <a:buClr>
                <a:srgbClr val="FF0000"/>
              </a:buClr>
              <a:buFont typeface="Wingdings" pitchFamily="2" charset="2"/>
              <a:buChar char="Ø"/>
            </a:pPr>
            <a:r>
              <a:rPr lang="zh-CN" altLang="en-US" sz="2400" b="0">
                <a:ea typeface="微软雅黑" panose="020B0503020204020204" pitchFamily="34" charset="-122"/>
                <a:sym typeface="+mn-lt"/>
              </a:rPr>
              <a:t>将结果数调整到</a:t>
            </a:r>
            <a:r>
              <a:rPr lang="en-US" altLang="zh-CN" sz="2400" b="0">
                <a:ea typeface="微软雅黑" panose="020B0503020204020204" pitchFamily="34" charset="-122"/>
                <a:sym typeface="+mn-lt"/>
              </a:rPr>
              <a:t>0~M-1</a:t>
            </a:r>
            <a:r>
              <a:rPr lang="zh-CN" altLang="en-US" sz="2400" b="0">
                <a:ea typeface="微软雅黑" panose="020B0503020204020204" pitchFamily="34" charset="-122"/>
                <a:sym typeface="+mn-lt"/>
              </a:rPr>
              <a:t>范围内，可以利用取模的方法，</a:t>
            </a:r>
            <a:r>
              <a:rPr lang="en-US" altLang="zh-CN" sz="2400" b="0">
                <a:ea typeface="微软雅黑" panose="020B0503020204020204" pitchFamily="34" charset="-122"/>
                <a:sym typeface="+mn-lt"/>
              </a:rPr>
              <a:t>Ki%M</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M</a:t>
            </a:r>
            <a:r>
              <a:rPr lang="zh-CN" altLang="en-US" sz="2400" b="0">
                <a:ea typeface="微软雅黑" panose="020B0503020204020204" pitchFamily="34" charset="-122"/>
                <a:sym typeface="+mn-lt"/>
              </a:rPr>
              <a:t>为素数）</a:t>
            </a:r>
          </a:p>
        </p:txBody>
      </p:sp>
      <p:sp>
        <p:nvSpPr>
          <p:cNvPr id="109571" name="Rectangle 74">
            <a:extLst>
              <a:ext uri="{FF2B5EF4-FFF2-40B4-BE49-F238E27FC236}">
                <a16:creationId xmlns:a16="http://schemas.microsoft.com/office/drawing/2014/main" id="{A3E82DDD-1989-424C-B6C6-983A31E95C51}"/>
              </a:ext>
            </a:extLst>
          </p:cNvPr>
          <p:cNvSpPr>
            <a:spLocks noChangeArrowheads="1"/>
          </p:cNvSpPr>
          <p:nvPr/>
        </p:nvSpPr>
        <p:spPr bwMode="auto">
          <a:xfrm>
            <a:off x="827584" y="26064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哈希表应用举例</a:t>
            </a:r>
          </a:p>
        </p:txBody>
      </p:sp>
      <p:sp>
        <p:nvSpPr>
          <p:cNvPr id="905291" name="Rectangle 75">
            <a:extLst>
              <a:ext uri="{FF2B5EF4-FFF2-40B4-BE49-F238E27FC236}">
                <a16:creationId xmlns:a16="http://schemas.microsoft.com/office/drawing/2014/main" id="{F24DF86C-E600-4183-9DE7-CD77D158AC28}"/>
              </a:ext>
            </a:extLst>
          </p:cNvPr>
          <p:cNvSpPr>
            <a:spLocks noChangeArrowheads="1"/>
          </p:cNvSpPr>
          <p:nvPr/>
        </p:nvSpPr>
        <p:spPr bwMode="auto">
          <a:xfrm>
            <a:off x="466725" y="1412875"/>
            <a:ext cx="8281988" cy="609600"/>
          </a:xfrm>
          <a:prstGeom prst="rect">
            <a:avLst/>
          </a:prstGeom>
          <a:solidFill>
            <a:schemeClr val="accent1">
              <a:lumMod val="60000"/>
              <a:lumOff val="40000"/>
            </a:schemeClr>
          </a:solidFill>
          <a:ln w="38100">
            <a:noFill/>
            <a:miter lim="800000"/>
            <a:headEnd/>
            <a:tailEnd/>
          </a:ln>
        </p:spPr>
        <p:txBody>
          <a:bodyPr anchor="ct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40000"/>
              </a:lnSpc>
              <a:spcBef>
                <a:spcPct val="20000"/>
              </a:spcBef>
              <a:buFont typeface="Arial" panose="020B0604020202020204" pitchFamily="34" charset="0"/>
              <a:buNone/>
            </a:pPr>
            <a:r>
              <a:rPr lang="zh-CN" altLang="en-US" sz="2400" b="0">
                <a:solidFill>
                  <a:srgbClr val="FFFF00"/>
                </a:solidFill>
                <a:ea typeface="微软雅黑" panose="020B0503020204020204" pitchFamily="34" charset="-122"/>
                <a:sym typeface="+mn-lt"/>
              </a:rPr>
              <a:t>编译器对标识符的管理</a:t>
            </a:r>
            <a:r>
              <a:rPr lang="zh-CN" altLang="en-US" sz="2400" b="0">
                <a:solidFill>
                  <a:schemeClr val="bg1"/>
                </a:solidFill>
                <a:ea typeface="微软雅黑" panose="020B0503020204020204" pitchFamily="34" charset="-122"/>
                <a:sym typeface="+mn-lt"/>
              </a:rPr>
              <a:t>多是采用哈希表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5291"/>
                                        </p:tgtEl>
                                        <p:attrNameLst>
                                          <p:attrName>style.visibility</p:attrName>
                                        </p:attrNameLst>
                                      </p:cBhvr>
                                      <p:to>
                                        <p:strVal val="visible"/>
                                      </p:to>
                                    </p:set>
                                    <p:animEffect transition="in" filter="box(in)">
                                      <p:cBhvr>
                                        <p:cTn id="7" dur="500"/>
                                        <p:tgtEl>
                                          <p:spTgt spid="905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5289">
                                            <p:bg/>
                                          </p:spTgt>
                                        </p:tgtEl>
                                        <p:attrNameLst>
                                          <p:attrName>style.visibility</p:attrName>
                                        </p:attrNameLst>
                                      </p:cBhvr>
                                      <p:to>
                                        <p:strVal val="visible"/>
                                      </p:to>
                                    </p:set>
                                    <p:animEffect transition="in" filter="box(in)">
                                      <p:cBhvr>
                                        <p:cTn id="12" dur="1000"/>
                                        <p:tgtEl>
                                          <p:spTgt spid="905289">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5289">
                                            <p:txEl>
                                              <p:pRg st="0" end="0"/>
                                            </p:txEl>
                                          </p:spTgt>
                                        </p:tgtEl>
                                        <p:attrNameLst>
                                          <p:attrName>style.visibility</p:attrName>
                                        </p:attrNameLst>
                                      </p:cBhvr>
                                      <p:to>
                                        <p:strVal val="visible"/>
                                      </p:to>
                                    </p:set>
                                    <p:animEffect transition="in" filter="box(in)">
                                      <p:cBhvr>
                                        <p:cTn id="17" dur="1000"/>
                                        <p:tgtEl>
                                          <p:spTgt spid="90528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05289">
                                            <p:txEl>
                                              <p:pRg st="1" end="1"/>
                                            </p:txEl>
                                          </p:spTgt>
                                        </p:tgtEl>
                                        <p:attrNameLst>
                                          <p:attrName>style.visibility</p:attrName>
                                        </p:attrNameLst>
                                      </p:cBhvr>
                                      <p:to>
                                        <p:strVal val="visible"/>
                                      </p:to>
                                    </p:set>
                                    <p:animEffect transition="in" filter="box(in)">
                                      <p:cBhvr>
                                        <p:cTn id="22" dur="1000"/>
                                        <p:tgtEl>
                                          <p:spTgt spid="90528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05289">
                                            <p:txEl>
                                              <p:pRg st="2" end="2"/>
                                            </p:txEl>
                                          </p:spTgt>
                                        </p:tgtEl>
                                        <p:attrNameLst>
                                          <p:attrName>style.visibility</p:attrName>
                                        </p:attrNameLst>
                                      </p:cBhvr>
                                      <p:to>
                                        <p:strVal val="visible"/>
                                      </p:to>
                                    </p:set>
                                    <p:animEffect transition="in" filter="box(in)">
                                      <p:cBhvr>
                                        <p:cTn id="27" dur="1000"/>
                                        <p:tgtEl>
                                          <p:spTgt spid="90528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05289">
                                            <p:txEl>
                                              <p:pRg st="3" end="3"/>
                                            </p:txEl>
                                          </p:spTgt>
                                        </p:tgtEl>
                                        <p:attrNameLst>
                                          <p:attrName>style.visibility</p:attrName>
                                        </p:attrNameLst>
                                      </p:cBhvr>
                                      <p:to>
                                        <p:strVal val="visible"/>
                                      </p:to>
                                    </p:set>
                                    <p:animEffect transition="in" filter="box(in)">
                                      <p:cBhvr>
                                        <p:cTn id="32" dur="1000"/>
                                        <p:tgtEl>
                                          <p:spTgt spid="9052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89" grpId="0" build="p" animBg="1"/>
      <p:bldP spid="905291"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32423732-3EAC-274F-A275-6E85BBB85F91}"/>
              </a:ext>
            </a:extLst>
          </p:cNvPr>
          <p:cNvSpPr>
            <a:spLocks noGrp="1" noChangeArrowheads="1"/>
          </p:cNvSpPr>
          <p:nvPr>
            <p:ph type="body" idx="1"/>
          </p:nvPr>
        </p:nvSpPr>
        <p:spPr>
          <a:xfrm>
            <a:off x="0" y="776585"/>
            <a:ext cx="8856984" cy="5472112"/>
          </a:xfrm>
        </p:spPr>
        <p:txBody>
          <a:bodyPr/>
          <a:lstStyle/>
          <a:p>
            <a:pPr eaLnBrk="1" hangingPunct="1">
              <a:lnSpc>
                <a:spcPct val="140000"/>
              </a:lnSpc>
            </a:pPr>
            <a:r>
              <a:rPr lang="zh-CN" altLang="zh-CN" sz="2200" dirty="0"/>
              <a:t>【例</a:t>
            </a:r>
            <a:r>
              <a:rPr lang="en-US" altLang="zh-CN" sz="2200" dirty="0"/>
              <a:t>1</a:t>
            </a:r>
            <a:r>
              <a:rPr lang="zh-CN" altLang="zh-CN" sz="2200" dirty="0"/>
              <a:t>】将关键字序列(7,8,30,11,18,9,14)散列存储在散列表中，散列表的存储空间是一个下标从0开始的一维数组，散列函数为H(key)=(key*3) MOD 7，处理冲突采用线性探测再散列法，要求装填因子为0.7。</a:t>
            </a:r>
          </a:p>
          <a:p>
            <a:pPr eaLnBrk="1" hangingPunct="1"/>
            <a:r>
              <a:rPr lang="zh-CN" altLang="zh-CN" sz="2200" dirty="0"/>
              <a:t>（1）请画出构造的散列表。</a:t>
            </a:r>
          </a:p>
          <a:p>
            <a:pPr eaLnBrk="1" hangingPunct="1"/>
            <a:r>
              <a:rPr lang="zh-CN" altLang="zh-CN" sz="2200" dirty="0"/>
              <a:t>（2）分别计算等概率情况下查找成功和查找失败时的平均查找长度。</a:t>
            </a:r>
            <a:endParaRPr lang="zh-CN" altLang="en-US" sz="2200" dirty="0"/>
          </a:p>
          <a:p>
            <a:pPr eaLnBrk="1" hangingPunct="1">
              <a:lnSpc>
                <a:spcPct val="140000"/>
              </a:lnSpc>
            </a:pPr>
            <a:r>
              <a:rPr lang="en-US" altLang="zh-CN" sz="2200" dirty="0"/>
              <a:t>【</a:t>
            </a:r>
            <a:r>
              <a:rPr lang="zh-CN" altLang="en-US" sz="2200" dirty="0"/>
              <a:t>分析</a:t>
            </a:r>
            <a:r>
              <a:rPr lang="en-US" altLang="zh-CN" sz="2200" dirty="0"/>
              <a:t>】</a:t>
            </a:r>
            <a:r>
              <a:rPr lang="zh-CN" altLang="en-US" sz="2200" dirty="0"/>
              <a:t> （</a:t>
            </a:r>
            <a:r>
              <a:rPr lang="en-US" altLang="zh-CN" sz="2200" dirty="0"/>
              <a:t>1</a:t>
            </a:r>
            <a:r>
              <a:rPr lang="zh-CN" altLang="en-US" sz="2200" dirty="0"/>
              <a:t>）由题目已知条件装填因子 </a:t>
            </a:r>
            <a:r>
              <a:rPr lang="en-US" altLang="zh-CN" sz="2200" dirty="0"/>
              <a:t>=0.7</a:t>
            </a:r>
            <a:r>
              <a:rPr lang="zh-CN" altLang="en-US" sz="2200" dirty="0"/>
              <a:t>，可得到表长</a:t>
            </a:r>
            <a:r>
              <a:rPr lang="en-US" altLang="zh-CN" sz="2200" dirty="0"/>
              <a:t>m</a:t>
            </a:r>
            <a:r>
              <a:rPr lang="zh-CN" altLang="en-US" sz="2200" dirty="0"/>
              <a:t>为</a:t>
            </a:r>
            <a:r>
              <a:rPr lang="en-US" altLang="zh-CN" sz="2200" dirty="0"/>
              <a:t>10</a:t>
            </a:r>
            <a:r>
              <a:rPr lang="zh-CN" altLang="en-US" sz="2200" dirty="0"/>
              <a:t>。根据散列函数</a:t>
            </a:r>
            <a:r>
              <a:rPr lang="en-US" altLang="zh-CN" sz="2200" dirty="0"/>
              <a:t>H(key)=(key*3) MOD 7</a:t>
            </a:r>
            <a:r>
              <a:rPr lang="zh-CN" altLang="en-US" sz="2200" dirty="0"/>
              <a:t>和处理冲突方法构造哈希表。</a:t>
            </a:r>
          </a:p>
          <a:p>
            <a:pPr eaLnBrk="1" hangingPunct="1">
              <a:lnSpc>
                <a:spcPct val="140000"/>
              </a:lnSpc>
            </a:pPr>
            <a:r>
              <a:rPr lang="zh-CN" altLang="en-US" sz="2200" dirty="0"/>
              <a:t>    对于关键字</a:t>
            </a:r>
            <a:r>
              <a:rPr lang="en-US" altLang="zh-CN" sz="2200" dirty="0"/>
              <a:t>7</a:t>
            </a:r>
            <a:r>
              <a:rPr lang="zh-CN" altLang="en-US" sz="2200" dirty="0"/>
              <a:t>，</a:t>
            </a:r>
            <a:r>
              <a:rPr lang="en-US" altLang="zh-CN" sz="2200" dirty="0"/>
              <a:t>H(7)=7*3%7=0</a:t>
            </a:r>
          </a:p>
          <a:p>
            <a:pPr eaLnBrk="1" hangingPunct="1">
              <a:lnSpc>
                <a:spcPct val="140000"/>
              </a:lnSpc>
            </a:pPr>
            <a:r>
              <a:rPr lang="zh-CN" altLang="en-US" sz="2200" dirty="0"/>
              <a:t>    对于关键字</a:t>
            </a:r>
            <a:r>
              <a:rPr lang="en-US" altLang="zh-CN" sz="2200" dirty="0"/>
              <a:t>8</a:t>
            </a:r>
            <a:r>
              <a:rPr lang="zh-CN" altLang="en-US" sz="2200" dirty="0"/>
              <a:t>，</a:t>
            </a:r>
            <a:r>
              <a:rPr lang="en-US" altLang="zh-CN" sz="2200" dirty="0"/>
              <a:t>H(8)=8*3%7=3</a:t>
            </a:r>
          </a:p>
          <a:p>
            <a:pPr eaLnBrk="1" hangingPunct="1">
              <a:lnSpc>
                <a:spcPct val="140000"/>
              </a:lnSpc>
            </a:pPr>
            <a:r>
              <a:rPr lang="zh-CN" altLang="en-US" sz="2200" dirty="0"/>
              <a:t>    对于关键字</a:t>
            </a:r>
            <a:r>
              <a:rPr lang="en-US" altLang="zh-CN" sz="2200" dirty="0"/>
              <a:t>30</a:t>
            </a:r>
            <a:r>
              <a:rPr lang="zh-CN" altLang="en-US" sz="2200" dirty="0"/>
              <a:t>，</a:t>
            </a:r>
            <a:r>
              <a:rPr lang="en-US" altLang="zh-CN" sz="2200" dirty="0"/>
              <a:t>H(30)=30*3%7=6</a:t>
            </a:r>
          </a:p>
          <a:p>
            <a:pPr eaLnBrk="1" hangingPunct="1">
              <a:lnSpc>
                <a:spcPct val="140000"/>
              </a:lnSpc>
            </a:pPr>
            <a:r>
              <a:rPr lang="zh-CN" altLang="en-US" sz="2200" dirty="0"/>
              <a:t>     对于关键字</a:t>
            </a:r>
            <a:r>
              <a:rPr lang="en-US" altLang="zh-CN" sz="2200" dirty="0"/>
              <a:t>11</a:t>
            </a:r>
            <a:r>
              <a:rPr lang="zh-CN" altLang="en-US" sz="2200" dirty="0"/>
              <a:t>，</a:t>
            </a:r>
            <a:r>
              <a:rPr lang="en-US" altLang="zh-CN" sz="2200" dirty="0"/>
              <a:t>H(11)=11*3%7=5</a:t>
            </a:r>
          </a:p>
        </p:txBody>
      </p:sp>
      <p:sp>
        <p:nvSpPr>
          <p:cNvPr id="88068" name="Rectangle 5">
            <a:extLst>
              <a:ext uri="{FF2B5EF4-FFF2-40B4-BE49-F238E27FC236}">
                <a16:creationId xmlns:a16="http://schemas.microsoft.com/office/drawing/2014/main" id="{C8A06180-4BD0-B144-8A7E-7CD3E5C44D52}"/>
              </a:ext>
            </a:extLst>
          </p:cNvPr>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2" name="Title 1">
            <a:extLst>
              <a:ext uri="{FF2B5EF4-FFF2-40B4-BE49-F238E27FC236}">
                <a16:creationId xmlns:a16="http://schemas.microsoft.com/office/drawing/2014/main" id="{AE8D46B8-6550-F34D-90D8-D24E6AC73E9D}"/>
              </a:ext>
            </a:extLst>
          </p:cNvPr>
          <p:cNvSpPr>
            <a:spLocks noGrp="1"/>
          </p:cNvSpPr>
          <p:nvPr>
            <p:ph type="title"/>
          </p:nvPr>
        </p:nvSpPr>
        <p:spPr/>
        <p:txBody>
          <a:bodyPr/>
          <a:lstStyle/>
          <a:p>
            <a:endParaRPr lang="en-US"/>
          </a:p>
        </p:txBody>
      </p:sp>
      <p:sp>
        <p:nvSpPr>
          <p:cNvPr id="6" name="Rectangle 74">
            <a:extLst>
              <a:ext uri="{FF2B5EF4-FFF2-40B4-BE49-F238E27FC236}">
                <a16:creationId xmlns:a16="http://schemas.microsoft.com/office/drawing/2014/main" id="{988F00AC-B808-5749-9572-7F4981434EE7}"/>
              </a:ext>
            </a:extLst>
          </p:cNvPr>
          <p:cNvSpPr>
            <a:spLocks noChangeArrowheads="1"/>
          </p:cNvSpPr>
          <p:nvPr/>
        </p:nvSpPr>
        <p:spPr bwMode="auto">
          <a:xfrm>
            <a:off x="827584" y="26064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哈希表应用举例</a:t>
            </a:r>
          </a:p>
        </p:txBody>
      </p:sp>
    </p:spTree>
    <p:extLst>
      <p:ext uri="{BB962C8B-B14F-4D97-AF65-F5344CB8AC3E}">
        <p14:creationId xmlns:p14="http://schemas.microsoft.com/office/powerpoint/2010/main" val="4273858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内容占位符 2">
            <a:extLst>
              <a:ext uri="{FF2B5EF4-FFF2-40B4-BE49-F238E27FC236}">
                <a16:creationId xmlns:a16="http://schemas.microsoft.com/office/drawing/2014/main" id="{782449DC-D352-BF4A-A643-FBC241135C3C}"/>
              </a:ext>
            </a:extLst>
          </p:cNvPr>
          <p:cNvSpPr>
            <a:spLocks noGrp="1"/>
          </p:cNvSpPr>
          <p:nvPr>
            <p:ph idx="1"/>
          </p:nvPr>
        </p:nvSpPr>
        <p:spPr>
          <a:xfrm>
            <a:off x="237753" y="711654"/>
            <a:ext cx="8906247" cy="5472112"/>
          </a:xfrm>
        </p:spPr>
        <p:txBody>
          <a:bodyPr/>
          <a:lstStyle/>
          <a:p>
            <a:pPr eaLnBrk="1" hangingPunct="1">
              <a:lnSpc>
                <a:spcPct val="150000"/>
              </a:lnSpc>
            </a:pPr>
            <a:r>
              <a:rPr lang="zh-CN" altLang="en-US" dirty="0"/>
              <a:t>对于关键字</a:t>
            </a:r>
            <a:r>
              <a:rPr lang="en-US" altLang="zh-CN" dirty="0"/>
              <a:t>18</a:t>
            </a:r>
            <a:r>
              <a:rPr lang="zh-CN" altLang="en-US" dirty="0"/>
              <a:t>，</a:t>
            </a:r>
            <a:r>
              <a:rPr lang="en-US" altLang="zh-CN" dirty="0"/>
              <a:t>H(18)=18*3%7=5</a:t>
            </a:r>
            <a:r>
              <a:rPr lang="zh-CN" altLang="en-US" dirty="0"/>
              <a:t>，冲突；利用线性探测再散列法处理冲突，</a:t>
            </a:r>
            <a:r>
              <a:rPr lang="en-US" altLang="zh-CN" dirty="0"/>
              <a:t>d1=1</a:t>
            </a:r>
            <a:r>
              <a:rPr lang="zh-CN" altLang="en-US" dirty="0"/>
              <a:t>，</a:t>
            </a:r>
            <a:r>
              <a:rPr lang="en-US" altLang="zh-CN" dirty="0"/>
              <a:t>H1=(H(18)+1)%10=6</a:t>
            </a:r>
            <a:r>
              <a:rPr lang="zh-CN" altLang="en-US" dirty="0"/>
              <a:t>，仍冲突；再次利用线性探测再散列法处理冲突，</a:t>
            </a:r>
            <a:r>
              <a:rPr lang="en-US" altLang="zh-CN" dirty="0"/>
              <a:t>d2=2</a:t>
            </a:r>
            <a:r>
              <a:rPr lang="zh-CN" altLang="en-US" dirty="0"/>
              <a:t>，</a:t>
            </a:r>
            <a:r>
              <a:rPr lang="en-US" altLang="zh-CN" dirty="0"/>
              <a:t>H2=(H(18)+2)%10=7</a:t>
            </a:r>
            <a:r>
              <a:rPr lang="zh-CN" altLang="en-US" dirty="0"/>
              <a:t>。</a:t>
            </a:r>
            <a:endParaRPr lang="en-US" altLang="zh-CN" dirty="0"/>
          </a:p>
          <a:p>
            <a:pPr eaLnBrk="1" hangingPunct="1">
              <a:lnSpc>
                <a:spcPct val="150000"/>
              </a:lnSpc>
            </a:pPr>
            <a:r>
              <a:rPr lang="zh-CN" altLang="zh-CN" dirty="0"/>
              <a:t>对于关键字9，H(9)=9*3%7=6，冲突；利用线性探测再散列法处理冲突，d</a:t>
            </a:r>
            <a:r>
              <a:rPr lang="zh-CN" altLang="zh-CN" baseline="-25000" dirty="0"/>
              <a:t>1</a:t>
            </a:r>
            <a:r>
              <a:rPr lang="zh-CN" altLang="zh-CN" dirty="0"/>
              <a:t>=1，H</a:t>
            </a:r>
            <a:r>
              <a:rPr lang="zh-CN" altLang="zh-CN" baseline="-25000" dirty="0"/>
              <a:t>1</a:t>
            </a:r>
            <a:r>
              <a:rPr lang="zh-CN" altLang="zh-CN" dirty="0"/>
              <a:t>=(H(9)+1)%10=7，仍冲突；再次利用线性探测再散列法处理冲突，d</a:t>
            </a:r>
            <a:r>
              <a:rPr lang="zh-CN" altLang="zh-CN" baseline="-25000" dirty="0"/>
              <a:t>2</a:t>
            </a:r>
            <a:r>
              <a:rPr lang="zh-CN" altLang="zh-CN" dirty="0"/>
              <a:t>=2，H</a:t>
            </a:r>
            <a:r>
              <a:rPr lang="zh-CN" altLang="zh-CN" baseline="-25000" dirty="0"/>
              <a:t>2</a:t>
            </a:r>
            <a:r>
              <a:rPr lang="zh-CN" altLang="zh-CN" dirty="0"/>
              <a:t>=(H(9)+2)%10=8。</a:t>
            </a:r>
          </a:p>
          <a:p>
            <a:pPr eaLnBrk="1" hangingPunct="1">
              <a:lnSpc>
                <a:spcPct val="150000"/>
              </a:lnSpc>
            </a:pPr>
            <a:r>
              <a:rPr lang="zh-CN" altLang="zh-CN" dirty="0"/>
              <a:t>对于关键字14，H(14)=14*3%7=0，冲突；利用线性探测再散列法处理冲突，d</a:t>
            </a:r>
            <a:r>
              <a:rPr lang="zh-CN" altLang="zh-CN" baseline="-25000" dirty="0"/>
              <a:t>1</a:t>
            </a:r>
            <a:r>
              <a:rPr lang="zh-CN" altLang="zh-CN" dirty="0"/>
              <a:t>=1，H</a:t>
            </a:r>
            <a:r>
              <a:rPr lang="zh-CN" altLang="zh-CN" baseline="-25000" dirty="0"/>
              <a:t>1</a:t>
            </a:r>
            <a:r>
              <a:rPr lang="zh-CN" altLang="zh-CN" dirty="0"/>
              <a:t>=(H(14)+1)%10=1。</a:t>
            </a:r>
          </a:p>
          <a:p>
            <a:pPr eaLnBrk="1" hangingPunct="1"/>
            <a:endParaRPr lang="zh-CN" altLang="en-US" dirty="0"/>
          </a:p>
          <a:p>
            <a:pPr eaLnBrk="1" hangingPunct="1"/>
            <a:endParaRPr lang="zh-CN" altLang="en-US" dirty="0"/>
          </a:p>
        </p:txBody>
      </p:sp>
      <p:pic>
        <p:nvPicPr>
          <p:cNvPr id="89092" name="图片 3">
            <a:extLst>
              <a:ext uri="{FF2B5EF4-FFF2-40B4-BE49-F238E27FC236}">
                <a16:creationId xmlns:a16="http://schemas.microsoft.com/office/drawing/2014/main" id="{08A5BE51-D843-F248-A44A-D4169260E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753" y="5157192"/>
            <a:ext cx="8092442"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5D68D74-598E-0447-828E-C233702FB2CF}"/>
              </a:ext>
            </a:extLst>
          </p:cNvPr>
          <p:cNvSpPr>
            <a:spLocks noGrp="1"/>
          </p:cNvSpPr>
          <p:nvPr>
            <p:ph type="title"/>
          </p:nvPr>
        </p:nvSpPr>
        <p:spPr/>
        <p:txBody>
          <a:bodyPr/>
          <a:lstStyle/>
          <a:p>
            <a:endParaRPr lang="en-US"/>
          </a:p>
        </p:txBody>
      </p:sp>
      <p:sp>
        <p:nvSpPr>
          <p:cNvPr id="6" name="Rectangle 74">
            <a:extLst>
              <a:ext uri="{FF2B5EF4-FFF2-40B4-BE49-F238E27FC236}">
                <a16:creationId xmlns:a16="http://schemas.microsoft.com/office/drawing/2014/main" id="{E527F5F7-0EF6-724B-988F-4425940C1F23}"/>
              </a:ext>
            </a:extLst>
          </p:cNvPr>
          <p:cNvSpPr>
            <a:spLocks noChangeArrowheads="1"/>
          </p:cNvSpPr>
          <p:nvPr/>
        </p:nvSpPr>
        <p:spPr bwMode="auto">
          <a:xfrm>
            <a:off x="827584" y="26064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哈希表应用举例</a:t>
            </a:r>
          </a:p>
        </p:txBody>
      </p:sp>
    </p:spTree>
    <p:extLst>
      <p:ext uri="{BB962C8B-B14F-4D97-AF65-F5344CB8AC3E}">
        <p14:creationId xmlns:p14="http://schemas.microsoft.com/office/powerpoint/2010/main" val="2898703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内容占位符 2">
            <a:extLst>
              <a:ext uri="{FF2B5EF4-FFF2-40B4-BE49-F238E27FC236}">
                <a16:creationId xmlns:a16="http://schemas.microsoft.com/office/drawing/2014/main" id="{D6E7EA87-F1F8-5942-B32F-CA1BB6772C4D}"/>
              </a:ext>
            </a:extLst>
          </p:cNvPr>
          <p:cNvSpPr>
            <a:spLocks noGrp="1"/>
          </p:cNvSpPr>
          <p:nvPr>
            <p:ph idx="1"/>
          </p:nvPr>
        </p:nvSpPr>
        <p:spPr>
          <a:xfrm>
            <a:off x="107504" y="692944"/>
            <a:ext cx="9036496" cy="6165056"/>
          </a:xfrm>
        </p:spPr>
        <p:txBody>
          <a:bodyPr/>
          <a:lstStyle/>
          <a:p>
            <a:pPr eaLnBrk="1" hangingPunct="1">
              <a:lnSpc>
                <a:spcPct val="150000"/>
              </a:lnSpc>
            </a:pPr>
            <a:r>
              <a:rPr lang="zh-CN" altLang="zh-CN" dirty="0"/>
              <a:t>（2）查找成功时的平均查找长度为ASL</a:t>
            </a:r>
            <a:r>
              <a:rPr lang="zh-CN" altLang="zh-CN" baseline="-25000" dirty="0"/>
              <a:t>成功</a:t>
            </a:r>
            <a:r>
              <a:rPr lang="zh-CN" altLang="zh-CN" dirty="0"/>
              <a:t>=(4*1+2*3+1*2)/7=12/7，查找失败时的平均查找长度为ASL</a:t>
            </a:r>
            <a:r>
              <a:rPr lang="zh-CN" altLang="zh-CN" baseline="-25000" dirty="0"/>
              <a:t>失败</a:t>
            </a:r>
            <a:r>
              <a:rPr lang="zh-CN" altLang="zh-CN" dirty="0"/>
              <a:t>=(3+2+1+2+1+5+4+3+2+1)/10=24/10=12/5。</a:t>
            </a:r>
            <a:endParaRPr lang="en-US" altLang="zh-CN" dirty="0"/>
          </a:p>
          <a:p>
            <a:pPr eaLnBrk="1" hangingPunct="1">
              <a:lnSpc>
                <a:spcPct val="150000"/>
              </a:lnSpc>
            </a:pPr>
            <a:r>
              <a:rPr lang="zh-CN" altLang="zh-CN" dirty="0"/>
              <a:t>【例</a:t>
            </a:r>
            <a:r>
              <a:rPr lang="en-US" altLang="zh-CN" dirty="0"/>
              <a:t>2</a:t>
            </a:r>
            <a:r>
              <a:rPr lang="zh-CN" altLang="zh-CN" dirty="0"/>
              <a:t>】给定一组元素的关键字</a:t>
            </a:r>
            <a:r>
              <a:rPr lang="en-US" altLang="zh-CN" dirty="0"/>
              <a:t>hash[]={23,35,12,56,123,39,342,90}</a:t>
            </a:r>
            <a:r>
              <a:rPr lang="zh-CN" altLang="zh-CN" dirty="0"/>
              <a:t>，利用除留余数法和线性探测再散列法将元素存储在哈希表中，并查找给定的关键字，求解平均查找长度。</a:t>
            </a:r>
            <a:endParaRPr lang="en-US" altLang="zh-CN" dirty="0"/>
          </a:p>
          <a:p>
            <a:pPr eaLnBrk="1" hangingPunct="1">
              <a:lnSpc>
                <a:spcPct val="150000"/>
              </a:lnSpc>
            </a:pPr>
            <a:r>
              <a:rPr lang="zh-CN" altLang="zh-CN" dirty="0"/>
              <a:t>分析：主要考察哈希函数的构造方法、冲突解决的办法。算法实现主要包括几个部分：构建哈希表、在哈希表中查找给定的关键字、输出哈希表及求平均查找长度。关键字的个数是</a:t>
            </a:r>
            <a:r>
              <a:rPr lang="en-US" altLang="zh-CN" dirty="0"/>
              <a:t>8</a:t>
            </a:r>
            <a:r>
              <a:rPr lang="zh-CN" altLang="zh-CN" dirty="0"/>
              <a:t>个，假设哈希表的长度</a:t>
            </a:r>
            <a:r>
              <a:rPr lang="en-US" altLang="zh-CN" dirty="0"/>
              <a:t>m</a:t>
            </a:r>
            <a:r>
              <a:rPr lang="zh-CN" altLang="zh-CN" dirty="0"/>
              <a:t>为</a:t>
            </a:r>
            <a:r>
              <a:rPr lang="en-US" altLang="zh-CN" dirty="0"/>
              <a:t>11</a:t>
            </a:r>
            <a:r>
              <a:rPr lang="zh-CN" altLang="zh-CN" dirty="0"/>
              <a:t>，</a:t>
            </a:r>
            <a:r>
              <a:rPr lang="en-US" altLang="zh-CN" dirty="0"/>
              <a:t>p</a:t>
            </a:r>
            <a:r>
              <a:rPr lang="zh-CN" altLang="zh-CN" dirty="0"/>
              <a:t>为</a:t>
            </a:r>
            <a:r>
              <a:rPr lang="en-US" altLang="zh-CN" dirty="0"/>
              <a:t>11</a:t>
            </a:r>
            <a:r>
              <a:rPr lang="zh-CN" altLang="zh-CN" dirty="0"/>
              <a:t>。</a:t>
            </a:r>
          </a:p>
          <a:p>
            <a:pPr eaLnBrk="1" hangingPunct="1">
              <a:lnSpc>
                <a:spcPct val="150000"/>
              </a:lnSpc>
            </a:pPr>
            <a:endParaRPr lang="zh-CN" altLang="zh-CN" dirty="0"/>
          </a:p>
          <a:p>
            <a:pPr eaLnBrk="1" hangingPunct="1"/>
            <a:endParaRPr lang="zh-CN" altLang="en-US" dirty="0"/>
          </a:p>
        </p:txBody>
      </p:sp>
      <p:sp>
        <p:nvSpPr>
          <p:cNvPr id="2" name="Title 1">
            <a:extLst>
              <a:ext uri="{FF2B5EF4-FFF2-40B4-BE49-F238E27FC236}">
                <a16:creationId xmlns:a16="http://schemas.microsoft.com/office/drawing/2014/main" id="{F8FE8DE2-1FFC-104E-86D0-8248D62004C3}"/>
              </a:ext>
            </a:extLst>
          </p:cNvPr>
          <p:cNvSpPr>
            <a:spLocks noGrp="1"/>
          </p:cNvSpPr>
          <p:nvPr>
            <p:ph type="title"/>
          </p:nvPr>
        </p:nvSpPr>
        <p:spPr/>
        <p:txBody>
          <a:bodyPr/>
          <a:lstStyle/>
          <a:p>
            <a:endParaRPr lang="en-US"/>
          </a:p>
        </p:txBody>
      </p:sp>
      <p:sp>
        <p:nvSpPr>
          <p:cNvPr id="5" name="Rectangle 74">
            <a:extLst>
              <a:ext uri="{FF2B5EF4-FFF2-40B4-BE49-F238E27FC236}">
                <a16:creationId xmlns:a16="http://schemas.microsoft.com/office/drawing/2014/main" id="{8842A8D2-5D11-6844-AACB-4BA271C21793}"/>
              </a:ext>
            </a:extLst>
          </p:cNvPr>
          <p:cNvSpPr>
            <a:spLocks noChangeArrowheads="1"/>
          </p:cNvSpPr>
          <p:nvPr/>
        </p:nvSpPr>
        <p:spPr bwMode="auto">
          <a:xfrm>
            <a:off x="827584" y="26064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哈希表应用举例</a:t>
            </a:r>
          </a:p>
        </p:txBody>
      </p:sp>
    </p:spTree>
    <p:extLst>
      <p:ext uri="{BB962C8B-B14F-4D97-AF65-F5344CB8AC3E}">
        <p14:creationId xmlns:p14="http://schemas.microsoft.com/office/powerpoint/2010/main" val="27828314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内容占位符 2">
            <a:extLst>
              <a:ext uri="{FF2B5EF4-FFF2-40B4-BE49-F238E27FC236}">
                <a16:creationId xmlns:a16="http://schemas.microsoft.com/office/drawing/2014/main" id="{B9B07169-ECC9-094A-B781-E119E0A1A787}"/>
              </a:ext>
            </a:extLst>
          </p:cNvPr>
          <p:cNvSpPr>
            <a:spLocks noGrp="1"/>
          </p:cNvSpPr>
          <p:nvPr>
            <p:ph idx="1"/>
          </p:nvPr>
        </p:nvSpPr>
        <p:spPr/>
        <p:txBody>
          <a:bodyPr/>
          <a:lstStyle/>
          <a:p>
            <a:pPr eaLnBrk="1" hangingPunct="1">
              <a:lnSpc>
                <a:spcPct val="150000"/>
              </a:lnSpc>
            </a:pPr>
            <a:r>
              <a:rPr lang="zh-CN" altLang="en-US" dirty="0"/>
              <a:t>查找某个元素成功时的平均查找长度</a:t>
            </a:r>
            <a:r>
              <a:rPr lang="en-US" altLang="zh-CN" dirty="0"/>
              <a:t>ASL</a:t>
            </a:r>
            <a:r>
              <a:rPr lang="zh-CN" altLang="en-US" dirty="0"/>
              <a:t>成功</a:t>
            </a:r>
            <a:r>
              <a:rPr lang="en-US" altLang="zh-CN" dirty="0"/>
              <a:t>= *(1*3+3+4*2+7*2)=3.5</a:t>
            </a:r>
            <a:r>
              <a:rPr lang="zh-CN" altLang="en-US" dirty="0"/>
              <a:t>。</a:t>
            </a:r>
          </a:p>
          <a:p>
            <a:pPr eaLnBrk="1" hangingPunct="1">
              <a:lnSpc>
                <a:spcPct val="150000"/>
              </a:lnSpc>
            </a:pPr>
            <a:r>
              <a:rPr lang="zh-CN" altLang="en-US" dirty="0"/>
              <a:t>查找失败时的平均查找长度为</a:t>
            </a:r>
            <a:r>
              <a:rPr lang="en-US" altLang="zh-CN" dirty="0"/>
              <a:t>ASL</a:t>
            </a:r>
            <a:r>
              <a:rPr lang="zh-CN" altLang="en-US" dirty="0"/>
              <a:t>失败</a:t>
            </a:r>
            <a:r>
              <a:rPr lang="en-US" altLang="zh-CN" dirty="0"/>
              <a:t>= *(1+9+8+7+6+5+4+3+2+1+1)=4.27</a:t>
            </a:r>
            <a:r>
              <a:rPr lang="zh-CN" altLang="en-US" dirty="0"/>
              <a:t>。</a:t>
            </a:r>
          </a:p>
          <a:p>
            <a:pPr eaLnBrk="1" hangingPunct="1"/>
            <a:endParaRPr lang="zh-CN" altLang="en-US" dirty="0"/>
          </a:p>
        </p:txBody>
      </p:sp>
      <p:pic>
        <p:nvPicPr>
          <p:cNvPr id="91140" name="图片 8">
            <a:extLst>
              <a:ext uri="{FF2B5EF4-FFF2-40B4-BE49-F238E27FC236}">
                <a16:creationId xmlns:a16="http://schemas.microsoft.com/office/drawing/2014/main" id="{6D070052-0C6B-C247-A744-774FF5695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23861"/>
            <a:ext cx="7488832" cy="201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97E8595-0F06-5A46-AFC8-416099E9E1BF}"/>
              </a:ext>
            </a:extLst>
          </p:cNvPr>
          <p:cNvSpPr>
            <a:spLocks noGrp="1"/>
          </p:cNvSpPr>
          <p:nvPr>
            <p:ph type="title"/>
          </p:nvPr>
        </p:nvSpPr>
        <p:spPr/>
        <p:txBody>
          <a:bodyPr/>
          <a:lstStyle/>
          <a:p>
            <a:endParaRPr lang="en-US"/>
          </a:p>
        </p:txBody>
      </p:sp>
      <p:sp>
        <p:nvSpPr>
          <p:cNvPr id="6" name="Rectangle 74">
            <a:extLst>
              <a:ext uri="{FF2B5EF4-FFF2-40B4-BE49-F238E27FC236}">
                <a16:creationId xmlns:a16="http://schemas.microsoft.com/office/drawing/2014/main" id="{C98DD0AA-6F08-154D-A91E-E482996D1A1B}"/>
              </a:ext>
            </a:extLst>
          </p:cNvPr>
          <p:cNvSpPr>
            <a:spLocks noChangeArrowheads="1"/>
          </p:cNvSpPr>
          <p:nvPr/>
        </p:nvSpPr>
        <p:spPr bwMode="auto">
          <a:xfrm>
            <a:off x="827584" y="26064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哈希表应用举例</a:t>
            </a:r>
          </a:p>
        </p:txBody>
      </p:sp>
    </p:spTree>
    <p:extLst>
      <p:ext uri="{BB962C8B-B14F-4D97-AF65-F5344CB8AC3E}">
        <p14:creationId xmlns:p14="http://schemas.microsoft.com/office/powerpoint/2010/main" val="21110910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8" name="Rectangle 4">
            <a:extLst>
              <a:ext uri="{FF2B5EF4-FFF2-40B4-BE49-F238E27FC236}">
                <a16:creationId xmlns:a16="http://schemas.microsoft.com/office/drawing/2014/main" id="{A9345B69-F32A-4C01-A9E4-F23C478F4388}"/>
              </a:ext>
            </a:extLst>
          </p:cNvPr>
          <p:cNvSpPr>
            <a:spLocks noChangeArrowheads="1"/>
          </p:cNvSpPr>
          <p:nvPr/>
        </p:nvSpPr>
        <p:spPr bwMode="white">
          <a:xfrm>
            <a:off x="854075" y="206375"/>
            <a:ext cx="8280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1065989" name="Rectangle 5">
            <a:extLst>
              <a:ext uri="{FF2B5EF4-FFF2-40B4-BE49-F238E27FC236}">
                <a16:creationId xmlns:a16="http://schemas.microsoft.com/office/drawing/2014/main" id="{108FE5F7-84CB-4F8D-BC63-BFA6404709BF}"/>
              </a:ext>
            </a:extLst>
          </p:cNvPr>
          <p:cNvSpPr>
            <a:spLocks noChangeArrowheads="1"/>
          </p:cNvSpPr>
          <p:nvPr/>
        </p:nvSpPr>
        <p:spPr bwMode="auto">
          <a:xfrm>
            <a:off x="434975" y="1036638"/>
            <a:ext cx="84359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en-US" altLang="zh-CN" sz="2400" b="0">
                <a:solidFill>
                  <a:schemeClr val="hlink"/>
                </a:solidFill>
                <a:ea typeface="微软雅黑" panose="020B0503020204020204" pitchFamily="34" charset="-122"/>
                <a:sym typeface="+mn-lt"/>
              </a:rPr>
              <a:t>ACM</a:t>
            </a:r>
            <a:r>
              <a:rPr lang="zh-CN" altLang="en-US" sz="2400" b="0">
                <a:solidFill>
                  <a:schemeClr val="hlink"/>
                </a:solidFill>
                <a:ea typeface="微软雅黑" panose="020B0503020204020204" pitchFamily="34" charset="-122"/>
                <a:sym typeface="+mn-lt"/>
              </a:rPr>
              <a:t>题目描述</a:t>
            </a:r>
          </a:p>
        </p:txBody>
      </p:sp>
      <p:grpSp>
        <p:nvGrpSpPr>
          <p:cNvPr id="7" name="组合 6">
            <a:extLst>
              <a:ext uri="{FF2B5EF4-FFF2-40B4-BE49-F238E27FC236}">
                <a16:creationId xmlns:a16="http://schemas.microsoft.com/office/drawing/2014/main" id="{D16B8CB5-B757-0A46-B532-F9BCE9E13FCD}"/>
              </a:ext>
            </a:extLst>
          </p:cNvPr>
          <p:cNvGrpSpPr>
            <a:grpSpLocks/>
          </p:cNvGrpSpPr>
          <p:nvPr/>
        </p:nvGrpSpPr>
        <p:grpSpPr bwMode="auto">
          <a:xfrm>
            <a:off x="854075" y="1993900"/>
            <a:ext cx="3122613" cy="4173538"/>
            <a:chOff x="1348060" y="2019300"/>
            <a:chExt cx="3122340" cy="4174844"/>
          </a:xfrm>
        </p:grpSpPr>
        <p:sp>
          <p:nvSpPr>
            <p:cNvPr id="8" name="îṣļîḑé-Rounded Rectangle 6">
              <a:extLst>
                <a:ext uri="{FF2B5EF4-FFF2-40B4-BE49-F238E27FC236}">
                  <a16:creationId xmlns:a16="http://schemas.microsoft.com/office/drawing/2014/main" id="{B73AD24E-82C3-4558-A4E8-001204949343}"/>
                </a:ext>
              </a:extLst>
            </p:cNvPr>
            <p:cNvSpPr/>
            <p:nvPr/>
          </p:nvSpPr>
          <p:spPr>
            <a:xfrm>
              <a:off x="1348060" y="2019300"/>
              <a:ext cx="3122340" cy="4174844"/>
            </a:xfrm>
            <a:prstGeom prst="roundRect">
              <a:avLst>
                <a:gd name="adj" fmla="val 12936"/>
              </a:avLst>
            </a:prstGeom>
            <a:solidFill>
              <a:sysClr val="window" lastClr="FFFFFF">
                <a:lumMod val="95000"/>
              </a:sysClr>
            </a:solidFill>
            <a:ln w="25400" cap="flat" cmpd="sng" algn="ctr">
              <a:noFill/>
              <a:prstDash val="solid"/>
            </a:ln>
            <a:effectLst/>
          </p:spPr>
          <p:txBody>
            <a:bodyPr tIns="2628000" anchorCtr="1">
              <a:normAutofit/>
            </a:bodyPr>
            <a:lstStyle/>
            <a:p>
              <a:pPr algn="ctr" defTabSz="914378" eaLnBrk="1" fontAlgn="auto" hangingPunct="1">
                <a:lnSpc>
                  <a:spcPct val="120000"/>
                </a:lnSpc>
                <a:spcBef>
                  <a:spcPts val="0"/>
                </a:spcBef>
                <a:spcAft>
                  <a:spcPts val="0"/>
                </a:spcAft>
                <a:defRPr/>
              </a:pPr>
              <a:endParaRPr lang="zh-CN" altLang="en-US" sz="1100" b="0" kern="0" dirty="0">
                <a:solidFill>
                  <a:prstClr val="black"/>
                </a:solidFill>
                <a:latin typeface="+mn-lt"/>
                <a:ea typeface="+mn-ea"/>
                <a:cs typeface="+mn-ea"/>
                <a:sym typeface="+mn-lt"/>
              </a:endParaRPr>
            </a:p>
          </p:txBody>
        </p:sp>
        <p:sp>
          <p:nvSpPr>
            <p:cNvPr id="9" name="îṣļîḑé-Oval 7">
              <a:extLst>
                <a:ext uri="{FF2B5EF4-FFF2-40B4-BE49-F238E27FC236}">
                  <a16:creationId xmlns:a16="http://schemas.microsoft.com/office/drawing/2014/main" id="{E15F54D1-A23E-438F-A26D-9E93C8758E66}"/>
                </a:ext>
              </a:extLst>
            </p:cNvPr>
            <p:cNvSpPr/>
            <p:nvPr/>
          </p:nvSpPr>
          <p:spPr>
            <a:xfrm>
              <a:off x="1952845" y="2386128"/>
              <a:ext cx="1733398" cy="1734092"/>
            </a:xfrm>
            <a:prstGeom prst="ellipse">
              <a:avLst/>
            </a:prstGeom>
            <a:solidFill>
              <a:srgbClr val="4F81B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0" name="îṣļîḑé-Oval 8">
              <a:extLst>
                <a:ext uri="{FF2B5EF4-FFF2-40B4-BE49-F238E27FC236}">
                  <a16:creationId xmlns:a16="http://schemas.microsoft.com/office/drawing/2014/main" id="{34A07A4C-0E19-45A5-A9C2-EED2A952D516}"/>
                </a:ext>
              </a:extLst>
            </p:cNvPr>
            <p:cNvSpPr/>
            <p:nvPr/>
          </p:nvSpPr>
          <p:spPr>
            <a:xfrm>
              <a:off x="3192574" y="2287672"/>
              <a:ext cx="493670" cy="493866"/>
            </a:xfrm>
            <a:prstGeom prst="ellipse">
              <a:avLst/>
            </a:prstGeom>
            <a:solidFill>
              <a:srgbClr val="4F81B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prstClr val="white"/>
                  </a:solidFill>
                  <a:latin typeface="+mn-lt"/>
                  <a:ea typeface="+mn-ea"/>
                  <a:cs typeface="+mn-ea"/>
                  <a:sym typeface="+mn-lt"/>
                </a:rPr>
                <a:t>A</a:t>
              </a:r>
              <a:endParaRPr sz="1800" b="0" kern="0" dirty="0">
                <a:solidFill>
                  <a:prstClr val="white"/>
                </a:solidFill>
                <a:latin typeface="+mn-lt"/>
                <a:ea typeface="+mn-ea"/>
                <a:cs typeface="+mn-ea"/>
                <a:sym typeface="+mn-lt"/>
              </a:endParaRPr>
            </a:p>
          </p:txBody>
        </p:sp>
        <p:sp>
          <p:nvSpPr>
            <p:cNvPr id="11" name="îṣļîḑé-Rectangle 11">
              <a:extLst>
                <a:ext uri="{FF2B5EF4-FFF2-40B4-BE49-F238E27FC236}">
                  <a16:creationId xmlns:a16="http://schemas.microsoft.com/office/drawing/2014/main" id="{342138C4-9318-42EC-A388-5740DD917B80}"/>
                </a:ext>
              </a:extLst>
            </p:cNvPr>
            <p:cNvSpPr/>
            <p:nvPr/>
          </p:nvSpPr>
          <p:spPr>
            <a:xfrm>
              <a:off x="1681406" y="4231380"/>
              <a:ext cx="2447711" cy="1746796"/>
            </a:xfrm>
            <a:prstGeom prst="rect">
              <a:avLst/>
            </a:prstGeom>
          </p:spPr>
          <p:txBody>
            <a:bodyPr wrap="none" lIns="0" tIns="0" rIns="0" bIns="0" anchor="ctr">
              <a:normAutofit/>
            </a:bodyPr>
            <a:lstStyle>
              <a:lvl1pPr defTabSz="912813">
                <a:defRPr sz="2800" b="1">
                  <a:solidFill>
                    <a:schemeClr val="tx1"/>
                  </a:solidFill>
                  <a:latin typeface="Times New Roman" panose="02020603050405020304" pitchFamily="18" charset="0"/>
                  <a:ea typeface="楷体_GB2312" pitchFamily="49" charset="-122"/>
                </a:defRPr>
              </a:lvl1pPr>
              <a:lvl2pPr marL="742950" indent="-285750" defTabSz="912813">
                <a:defRPr sz="2800" b="1">
                  <a:solidFill>
                    <a:schemeClr val="tx1"/>
                  </a:solidFill>
                  <a:latin typeface="Times New Roman" panose="02020603050405020304" pitchFamily="18" charset="0"/>
                  <a:ea typeface="楷体_GB2312" pitchFamily="49" charset="-122"/>
                </a:defRPr>
              </a:lvl2pPr>
              <a:lvl3pPr marL="1143000" indent="-228600" defTabSz="912813">
                <a:defRPr sz="2800" b="1">
                  <a:solidFill>
                    <a:schemeClr val="tx1"/>
                  </a:solidFill>
                  <a:latin typeface="Times New Roman" panose="02020603050405020304" pitchFamily="18" charset="0"/>
                  <a:ea typeface="楷体_GB2312" pitchFamily="49" charset="-122"/>
                </a:defRPr>
              </a:lvl3pPr>
              <a:lvl4pPr marL="1600200" indent="-228600" defTabSz="912813">
                <a:defRPr sz="2800" b="1">
                  <a:solidFill>
                    <a:schemeClr val="tx1"/>
                  </a:solidFill>
                  <a:latin typeface="Times New Roman" panose="02020603050405020304" pitchFamily="18" charset="0"/>
                  <a:ea typeface="楷体_GB2312" pitchFamily="49" charset="-122"/>
                </a:defRPr>
              </a:lvl4pPr>
              <a:lvl5pPr marL="2057400" indent="-228600" defTabSz="912813">
                <a:defRPr sz="2800" b="1">
                  <a:solidFill>
                    <a:schemeClr val="tx1"/>
                  </a:solidFill>
                  <a:latin typeface="Times New Roman" panose="02020603050405020304" pitchFamily="18" charset="0"/>
                  <a:ea typeface="楷体_GB2312" pitchFamily="49" charset="-122"/>
                </a:defRPr>
              </a:lvl5pPr>
              <a:lvl6pPr marL="25146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35000"/>
                </a:lnSpc>
              </a:pPr>
              <a:r>
                <a:rPr lang="zh-CN" altLang="en-US" sz="2400" b="0">
                  <a:solidFill>
                    <a:srgbClr val="000000"/>
                  </a:solidFill>
                  <a:ea typeface="微软雅黑" panose="020B0503020204020204" pitchFamily="34" charset="-122"/>
                  <a:sym typeface="+mn-lt"/>
                </a:rPr>
                <a:t>写一个程序判断</a:t>
              </a:r>
              <a:endParaRPr lang="en-US" altLang="zh-CN" sz="2400" b="0">
                <a:solidFill>
                  <a:srgbClr val="000000"/>
                </a:solidFill>
                <a:ea typeface="微软雅黑" panose="020B0503020204020204" pitchFamily="34" charset="-122"/>
                <a:sym typeface="+mn-lt"/>
              </a:endParaRPr>
            </a:p>
            <a:p>
              <a:pPr algn="ctr" eaLnBrk="1" hangingPunct="1">
                <a:lnSpc>
                  <a:spcPct val="135000"/>
                </a:lnSpc>
              </a:pPr>
              <a:r>
                <a:rPr lang="zh-CN" altLang="en-US" sz="2400" b="0">
                  <a:solidFill>
                    <a:srgbClr val="000000"/>
                  </a:solidFill>
                  <a:ea typeface="微软雅黑" panose="020B0503020204020204" pitchFamily="34" charset="-122"/>
                  <a:sym typeface="+mn-lt"/>
                </a:rPr>
                <a:t>是否有两片雪花</a:t>
              </a:r>
              <a:endParaRPr lang="en-US" altLang="zh-CN" sz="2400" b="0">
                <a:solidFill>
                  <a:srgbClr val="000000"/>
                </a:solidFill>
                <a:ea typeface="微软雅黑" panose="020B0503020204020204" pitchFamily="34" charset="-122"/>
                <a:sym typeface="+mn-lt"/>
              </a:endParaRPr>
            </a:p>
            <a:p>
              <a:pPr algn="ctr" eaLnBrk="1" hangingPunct="1">
                <a:lnSpc>
                  <a:spcPct val="135000"/>
                </a:lnSpc>
              </a:pPr>
              <a:r>
                <a:rPr lang="zh-CN" altLang="en-US" sz="2400" b="0">
                  <a:solidFill>
                    <a:srgbClr val="000000"/>
                  </a:solidFill>
                  <a:ea typeface="微软雅黑" panose="020B0503020204020204" pitchFamily="34" charset="-122"/>
                  <a:sym typeface="+mn-lt"/>
                </a:rPr>
                <a:t>是否相同。</a:t>
              </a:r>
            </a:p>
          </p:txBody>
        </p:sp>
        <p:sp>
          <p:nvSpPr>
            <p:cNvPr id="12" name="Freeform 23">
              <a:extLst>
                <a:ext uri="{FF2B5EF4-FFF2-40B4-BE49-F238E27FC236}">
                  <a16:creationId xmlns:a16="http://schemas.microsoft.com/office/drawing/2014/main" id="{484590B4-AD9A-4C77-AECA-3CB6388102A1}"/>
                </a:ext>
              </a:extLst>
            </p:cNvPr>
            <p:cNvSpPr>
              <a:spLocks noEditPoints="1"/>
            </p:cNvSpPr>
            <p:nvPr/>
          </p:nvSpPr>
          <p:spPr bwMode="auto">
            <a:xfrm>
              <a:off x="2398893" y="2926047"/>
              <a:ext cx="793681" cy="727303"/>
            </a:xfrm>
            <a:custGeom>
              <a:avLst/>
              <a:gdLst>
                <a:gd name="T0" fmla="*/ 239 w 267"/>
                <a:gd name="T1" fmla="*/ 44 h 245"/>
                <a:gd name="T2" fmla="*/ 200 w 267"/>
                <a:gd name="T3" fmla="*/ 44 h 245"/>
                <a:gd name="T4" fmla="*/ 200 w 267"/>
                <a:gd name="T5" fmla="*/ 39 h 245"/>
                <a:gd name="T6" fmla="*/ 161 w 267"/>
                <a:gd name="T7" fmla="*/ 0 h 245"/>
                <a:gd name="T8" fmla="*/ 106 w 267"/>
                <a:gd name="T9" fmla="*/ 0 h 245"/>
                <a:gd name="T10" fmla="*/ 67 w 267"/>
                <a:gd name="T11" fmla="*/ 39 h 245"/>
                <a:gd name="T12" fmla="*/ 67 w 267"/>
                <a:gd name="T13" fmla="*/ 44 h 245"/>
                <a:gd name="T14" fmla="*/ 28 w 267"/>
                <a:gd name="T15" fmla="*/ 44 h 245"/>
                <a:gd name="T16" fmla="*/ 0 w 267"/>
                <a:gd name="T17" fmla="*/ 72 h 245"/>
                <a:gd name="T18" fmla="*/ 0 w 267"/>
                <a:gd name="T19" fmla="*/ 207 h 245"/>
                <a:gd name="T20" fmla="*/ 25 w 267"/>
                <a:gd name="T21" fmla="*/ 235 h 245"/>
                <a:gd name="T22" fmla="*/ 25 w 267"/>
                <a:gd name="T23" fmla="*/ 238 h 245"/>
                <a:gd name="T24" fmla="*/ 33 w 267"/>
                <a:gd name="T25" fmla="*/ 245 h 245"/>
                <a:gd name="T26" fmla="*/ 46 w 267"/>
                <a:gd name="T27" fmla="*/ 245 h 245"/>
                <a:gd name="T28" fmla="*/ 54 w 267"/>
                <a:gd name="T29" fmla="*/ 238 h 245"/>
                <a:gd name="T30" fmla="*/ 53 w 267"/>
                <a:gd name="T31" fmla="*/ 235 h 245"/>
                <a:gd name="T32" fmla="*/ 214 w 267"/>
                <a:gd name="T33" fmla="*/ 235 h 245"/>
                <a:gd name="T34" fmla="*/ 214 w 267"/>
                <a:gd name="T35" fmla="*/ 238 h 245"/>
                <a:gd name="T36" fmla="*/ 221 w 267"/>
                <a:gd name="T37" fmla="*/ 245 h 245"/>
                <a:gd name="T38" fmla="*/ 235 w 267"/>
                <a:gd name="T39" fmla="*/ 245 h 245"/>
                <a:gd name="T40" fmla="*/ 243 w 267"/>
                <a:gd name="T41" fmla="*/ 238 h 245"/>
                <a:gd name="T42" fmla="*/ 242 w 267"/>
                <a:gd name="T43" fmla="*/ 235 h 245"/>
                <a:gd name="T44" fmla="*/ 267 w 267"/>
                <a:gd name="T45" fmla="*/ 207 h 245"/>
                <a:gd name="T46" fmla="*/ 267 w 267"/>
                <a:gd name="T47" fmla="*/ 72 h 245"/>
                <a:gd name="T48" fmla="*/ 239 w 267"/>
                <a:gd name="T49" fmla="*/ 44 h 245"/>
                <a:gd name="T50" fmla="*/ 216 w 267"/>
                <a:gd name="T51" fmla="*/ 53 h 245"/>
                <a:gd name="T52" fmla="*/ 229 w 267"/>
                <a:gd name="T53" fmla="*/ 53 h 245"/>
                <a:gd name="T54" fmla="*/ 229 w 267"/>
                <a:gd name="T55" fmla="*/ 222 h 245"/>
                <a:gd name="T56" fmla="*/ 216 w 267"/>
                <a:gd name="T57" fmla="*/ 222 h 245"/>
                <a:gd name="T58" fmla="*/ 216 w 267"/>
                <a:gd name="T59" fmla="*/ 53 h 245"/>
                <a:gd name="T60" fmla="*/ 89 w 267"/>
                <a:gd name="T61" fmla="*/ 39 h 245"/>
                <a:gd name="T62" fmla="*/ 106 w 267"/>
                <a:gd name="T63" fmla="*/ 21 h 245"/>
                <a:gd name="T64" fmla="*/ 161 w 267"/>
                <a:gd name="T65" fmla="*/ 21 h 245"/>
                <a:gd name="T66" fmla="*/ 179 w 267"/>
                <a:gd name="T67" fmla="*/ 39 h 245"/>
                <a:gd name="T68" fmla="*/ 179 w 267"/>
                <a:gd name="T69" fmla="*/ 44 h 245"/>
                <a:gd name="T70" fmla="*/ 89 w 267"/>
                <a:gd name="T71" fmla="*/ 44 h 245"/>
                <a:gd name="T72" fmla="*/ 89 w 267"/>
                <a:gd name="T73" fmla="*/ 39 h 245"/>
                <a:gd name="T74" fmla="*/ 38 w 267"/>
                <a:gd name="T75" fmla="*/ 53 h 245"/>
                <a:gd name="T76" fmla="*/ 52 w 267"/>
                <a:gd name="T77" fmla="*/ 53 h 245"/>
                <a:gd name="T78" fmla="*/ 52 w 267"/>
                <a:gd name="T79" fmla="*/ 222 h 245"/>
                <a:gd name="T80" fmla="*/ 38 w 267"/>
                <a:gd name="T81" fmla="*/ 222 h 245"/>
                <a:gd name="T82" fmla="*/ 38 w 267"/>
                <a:gd name="T83" fmla="*/ 5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245">
                  <a:moveTo>
                    <a:pt x="239" y="44"/>
                  </a:moveTo>
                  <a:cubicBezTo>
                    <a:pt x="200" y="44"/>
                    <a:pt x="200" y="44"/>
                    <a:pt x="200" y="44"/>
                  </a:cubicBezTo>
                  <a:cubicBezTo>
                    <a:pt x="200" y="39"/>
                    <a:pt x="200" y="39"/>
                    <a:pt x="200" y="39"/>
                  </a:cubicBezTo>
                  <a:cubicBezTo>
                    <a:pt x="200" y="17"/>
                    <a:pt x="182" y="0"/>
                    <a:pt x="161" y="0"/>
                  </a:cubicBezTo>
                  <a:cubicBezTo>
                    <a:pt x="106" y="0"/>
                    <a:pt x="106" y="0"/>
                    <a:pt x="106" y="0"/>
                  </a:cubicBezTo>
                  <a:cubicBezTo>
                    <a:pt x="85" y="0"/>
                    <a:pt x="67" y="17"/>
                    <a:pt x="67" y="39"/>
                  </a:cubicBezTo>
                  <a:cubicBezTo>
                    <a:pt x="67" y="44"/>
                    <a:pt x="67" y="44"/>
                    <a:pt x="67" y="44"/>
                  </a:cubicBezTo>
                  <a:cubicBezTo>
                    <a:pt x="28" y="44"/>
                    <a:pt x="28" y="44"/>
                    <a:pt x="28" y="44"/>
                  </a:cubicBezTo>
                  <a:cubicBezTo>
                    <a:pt x="13" y="44"/>
                    <a:pt x="0" y="56"/>
                    <a:pt x="0" y="72"/>
                  </a:cubicBezTo>
                  <a:cubicBezTo>
                    <a:pt x="0" y="207"/>
                    <a:pt x="0" y="207"/>
                    <a:pt x="0" y="207"/>
                  </a:cubicBezTo>
                  <a:cubicBezTo>
                    <a:pt x="0" y="222"/>
                    <a:pt x="11" y="234"/>
                    <a:pt x="25" y="235"/>
                  </a:cubicBezTo>
                  <a:cubicBezTo>
                    <a:pt x="25" y="236"/>
                    <a:pt x="25" y="237"/>
                    <a:pt x="25" y="238"/>
                  </a:cubicBezTo>
                  <a:cubicBezTo>
                    <a:pt x="25" y="242"/>
                    <a:pt x="28" y="245"/>
                    <a:pt x="33" y="245"/>
                  </a:cubicBezTo>
                  <a:cubicBezTo>
                    <a:pt x="46" y="245"/>
                    <a:pt x="46" y="245"/>
                    <a:pt x="46" y="245"/>
                  </a:cubicBezTo>
                  <a:cubicBezTo>
                    <a:pt x="50" y="245"/>
                    <a:pt x="54" y="242"/>
                    <a:pt x="54" y="238"/>
                  </a:cubicBezTo>
                  <a:cubicBezTo>
                    <a:pt x="54" y="237"/>
                    <a:pt x="54" y="236"/>
                    <a:pt x="53" y="235"/>
                  </a:cubicBezTo>
                  <a:cubicBezTo>
                    <a:pt x="214" y="235"/>
                    <a:pt x="214" y="235"/>
                    <a:pt x="214" y="235"/>
                  </a:cubicBezTo>
                  <a:cubicBezTo>
                    <a:pt x="214" y="236"/>
                    <a:pt x="214" y="237"/>
                    <a:pt x="214" y="238"/>
                  </a:cubicBezTo>
                  <a:cubicBezTo>
                    <a:pt x="214" y="242"/>
                    <a:pt x="217" y="245"/>
                    <a:pt x="221" y="245"/>
                  </a:cubicBezTo>
                  <a:cubicBezTo>
                    <a:pt x="235" y="245"/>
                    <a:pt x="235" y="245"/>
                    <a:pt x="235" y="245"/>
                  </a:cubicBezTo>
                  <a:cubicBezTo>
                    <a:pt x="239" y="245"/>
                    <a:pt x="243" y="242"/>
                    <a:pt x="243" y="238"/>
                  </a:cubicBezTo>
                  <a:cubicBezTo>
                    <a:pt x="243" y="237"/>
                    <a:pt x="242" y="236"/>
                    <a:pt x="242" y="235"/>
                  </a:cubicBezTo>
                  <a:cubicBezTo>
                    <a:pt x="256" y="234"/>
                    <a:pt x="267" y="222"/>
                    <a:pt x="267" y="207"/>
                  </a:cubicBezTo>
                  <a:cubicBezTo>
                    <a:pt x="267" y="72"/>
                    <a:pt x="267" y="72"/>
                    <a:pt x="267" y="72"/>
                  </a:cubicBezTo>
                  <a:cubicBezTo>
                    <a:pt x="267" y="56"/>
                    <a:pt x="255" y="44"/>
                    <a:pt x="239" y="44"/>
                  </a:cubicBezTo>
                  <a:close/>
                  <a:moveTo>
                    <a:pt x="216" y="53"/>
                  </a:moveTo>
                  <a:cubicBezTo>
                    <a:pt x="229" y="53"/>
                    <a:pt x="229" y="53"/>
                    <a:pt x="229" y="53"/>
                  </a:cubicBezTo>
                  <a:cubicBezTo>
                    <a:pt x="229" y="222"/>
                    <a:pt x="229" y="222"/>
                    <a:pt x="229" y="222"/>
                  </a:cubicBezTo>
                  <a:cubicBezTo>
                    <a:pt x="216" y="222"/>
                    <a:pt x="216" y="222"/>
                    <a:pt x="216" y="222"/>
                  </a:cubicBezTo>
                  <a:lnTo>
                    <a:pt x="216" y="53"/>
                  </a:lnTo>
                  <a:close/>
                  <a:moveTo>
                    <a:pt x="89" y="39"/>
                  </a:moveTo>
                  <a:cubicBezTo>
                    <a:pt x="89" y="29"/>
                    <a:pt x="97" y="21"/>
                    <a:pt x="106" y="21"/>
                  </a:cubicBezTo>
                  <a:cubicBezTo>
                    <a:pt x="161" y="21"/>
                    <a:pt x="161" y="21"/>
                    <a:pt x="161" y="21"/>
                  </a:cubicBezTo>
                  <a:cubicBezTo>
                    <a:pt x="171" y="21"/>
                    <a:pt x="179" y="29"/>
                    <a:pt x="179" y="39"/>
                  </a:cubicBezTo>
                  <a:cubicBezTo>
                    <a:pt x="179" y="44"/>
                    <a:pt x="179" y="44"/>
                    <a:pt x="179" y="44"/>
                  </a:cubicBezTo>
                  <a:cubicBezTo>
                    <a:pt x="89" y="44"/>
                    <a:pt x="89" y="44"/>
                    <a:pt x="89" y="44"/>
                  </a:cubicBezTo>
                  <a:lnTo>
                    <a:pt x="89" y="39"/>
                  </a:lnTo>
                  <a:close/>
                  <a:moveTo>
                    <a:pt x="38" y="53"/>
                  </a:moveTo>
                  <a:cubicBezTo>
                    <a:pt x="52" y="53"/>
                    <a:pt x="52" y="53"/>
                    <a:pt x="52" y="53"/>
                  </a:cubicBezTo>
                  <a:cubicBezTo>
                    <a:pt x="52" y="222"/>
                    <a:pt x="52" y="222"/>
                    <a:pt x="52" y="222"/>
                  </a:cubicBezTo>
                  <a:cubicBezTo>
                    <a:pt x="38" y="222"/>
                    <a:pt x="38" y="222"/>
                    <a:pt x="38" y="222"/>
                  </a:cubicBezTo>
                  <a:lnTo>
                    <a:pt x="38" y="53"/>
                  </a:lnTo>
                  <a:close/>
                </a:path>
              </a:pathLst>
            </a:custGeom>
            <a:solidFill>
              <a:sysClr val="window" lastClr="FFFFFF"/>
            </a:solidFill>
            <a:ln>
              <a:noFill/>
            </a:ln>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nvGrpSpPr>
          <p:cNvPr id="13" name="组合 12">
            <a:extLst>
              <a:ext uri="{FF2B5EF4-FFF2-40B4-BE49-F238E27FC236}">
                <a16:creationId xmlns:a16="http://schemas.microsoft.com/office/drawing/2014/main" id="{4A448DC7-890A-E64E-BD20-DBA2B7F369E1}"/>
              </a:ext>
            </a:extLst>
          </p:cNvPr>
          <p:cNvGrpSpPr>
            <a:grpSpLocks/>
          </p:cNvGrpSpPr>
          <p:nvPr/>
        </p:nvGrpSpPr>
        <p:grpSpPr bwMode="auto">
          <a:xfrm>
            <a:off x="4875213" y="1989138"/>
            <a:ext cx="3092450" cy="4173537"/>
            <a:chOff x="4554537" y="2019300"/>
            <a:chExt cx="3091532" cy="4174844"/>
          </a:xfrm>
        </p:grpSpPr>
        <p:sp>
          <p:nvSpPr>
            <p:cNvPr id="14" name="îṣļîḑé-Rounded Rectangle 4">
              <a:extLst>
                <a:ext uri="{FF2B5EF4-FFF2-40B4-BE49-F238E27FC236}">
                  <a16:creationId xmlns:a16="http://schemas.microsoft.com/office/drawing/2014/main" id="{30A1DE7B-ADA8-42F0-A20C-87B1DE0C7C20}"/>
                </a:ext>
              </a:extLst>
            </p:cNvPr>
            <p:cNvSpPr/>
            <p:nvPr/>
          </p:nvSpPr>
          <p:spPr>
            <a:xfrm>
              <a:off x="4554537" y="2019300"/>
              <a:ext cx="3091532" cy="4174844"/>
            </a:xfrm>
            <a:prstGeom prst="roundRect">
              <a:avLst>
                <a:gd name="adj" fmla="val 12936"/>
              </a:avLst>
            </a:prstGeom>
            <a:solidFill>
              <a:sysClr val="window" lastClr="FFFFFF">
                <a:lumMod val="95000"/>
              </a:sysClr>
            </a:solidFill>
            <a:ln w="25400" cap="flat" cmpd="sng" algn="ctr">
              <a:noFill/>
              <a:prstDash val="solid"/>
            </a:ln>
            <a:effectLst/>
          </p:spPr>
          <p:txBody>
            <a:bodyPr tIns="2628000" anchorCtr="1">
              <a:normAutofit/>
            </a:bodyPr>
            <a:lstStyle/>
            <a:p>
              <a:pPr algn="ctr" defTabSz="914378" eaLnBrk="1" fontAlgn="auto" hangingPunct="1">
                <a:lnSpc>
                  <a:spcPct val="120000"/>
                </a:lnSpc>
                <a:spcBef>
                  <a:spcPts val="0"/>
                </a:spcBef>
                <a:spcAft>
                  <a:spcPts val="0"/>
                </a:spcAft>
                <a:defRPr/>
              </a:pPr>
              <a:endParaRPr lang="zh-CN" altLang="en-US" sz="1100" b="0" kern="0" dirty="0">
                <a:solidFill>
                  <a:prstClr val="black"/>
                </a:solidFill>
                <a:latin typeface="+mn-lt"/>
                <a:ea typeface="+mn-ea"/>
                <a:cs typeface="+mn-ea"/>
                <a:sym typeface="+mn-lt"/>
              </a:endParaRPr>
            </a:p>
          </p:txBody>
        </p:sp>
        <p:sp>
          <p:nvSpPr>
            <p:cNvPr id="15" name="îṣļîḑé-Oval 5">
              <a:extLst>
                <a:ext uri="{FF2B5EF4-FFF2-40B4-BE49-F238E27FC236}">
                  <a16:creationId xmlns:a16="http://schemas.microsoft.com/office/drawing/2014/main" id="{B205BD72-AB29-47F6-A5C3-469F20C00522}"/>
                </a:ext>
              </a:extLst>
            </p:cNvPr>
            <p:cNvSpPr/>
            <p:nvPr/>
          </p:nvSpPr>
          <p:spPr>
            <a:xfrm>
              <a:off x="5229024" y="2386127"/>
              <a:ext cx="1733035" cy="1734093"/>
            </a:xfrm>
            <a:prstGeom prst="ellipse">
              <a:avLst/>
            </a:prstGeom>
            <a:solidFill>
              <a:srgbClr val="C0504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6" name="îṣļîḑé-Oval 9">
              <a:extLst>
                <a:ext uri="{FF2B5EF4-FFF2-40B4-BE49-F238E27FC236}">
                  <a16:creationId xmlns:a16="http://schemas.microsoft.com/office/drawing/2014/main" id="{0F8C1569-FACE-4081-9FD4-9FCD9BFD2E37}"/>
                </a:ext>
              </a:extLst>
            </p:cNvPr>
            <p:cNvSpPr/>
            <p:nvPr/>
          </p:nvSpPr>
          <p:spPr>
            <a:xfrm>
              <a:off x="6468494" y="2287671"/>
              <a:ext cx="493565" cy="493868"/>
            </a:xfrm>
            <a:prstGeom prst="ellipse">
              <a:avLst/>
            </a:prstGeom>
            <a:solidFill>
              <a:srgbClr val="C0504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prstClr val="white"/>
                  </a:solidFill>
                  <a:latin typeface="+mn-lt"/>
                  <a:ea typeface="+mn-ea"/>
                  <a:cs typeface="+mn-ea"/>
                  <a:sym typeface="+mn-lt"/>
                </a:rPr>
                <a:t>B</a:t>
              </a:r>
              <a:endParaRPr sz="1800" b="0" kern="0" dirty="0">
                <a:solidFill>
                  <a:prstClr val="white"/>
                </a:solidFill>
                <a:latin typeface="+mn-lt"/>
                <a:ea typeface="+mn-ea"/>
                <a:cs typeface="+mn-ea"/>
                <a:sym typeface="+mn-lt"/>
              </a:endParaRPr>
            </a:p>
          </p:txBody>
        </p:sp>
        <p:sp>
          <p:nvSpPr>
            <p:cNvPr id="17" name="îṣļîḑé-Rectangle 12">
              <a:extLst>
                <a:ext uri="{FF2B5EF4-FFF2-40B4-BE49-F238E27FC236}">
                  <a16:creationId xmlns:a16="http://schemas.microsoft.com/office/drawing/2014/main" id="{47E92648-A36E-4CEE-99B7-AA6149C9FD4F}"/>
                </a:ext>
              </a:extLst>
            </p:cNvPr>
            <p:cNvSpPr/>
            <p:nvPr/>
          </p:nvSpPr>
          <p:spPr>
            <a:xfrm>
              <a:off x="4765611" y="4275843"/>
              <a:ext cx="2880458" cy="1823021"/>
            </a:xfrm>
            <a:prstGeom prst="rect">
              <a:avLst/>
            </a:prstGeom>
          </p:spPr>
          <p:txBody>
            <a:bodyPr wrap="none" lIns="0" tIns="0" rIns="0" bIns="0" anchor="ctr">
              <a:normAutofit/>
            </a:bodyPr>
            <a:lstStyle>
              <a:lvl1pPr defTabSz="912813">
                <a:defRPr sz="2800" b="1">
                  <a:solidFill>
                    <a:schemeClr val="tx1"/>
                  </a:solidFill>
                  <a:latin typeface="Times New Roman" panose="02020603050405020304" pitchFamily="18" charset="0"/>
                  <a:ea typeface="楷体_GB2312" pitchFamily="49" charset="-122"/>
                </a:defRPr>
              </a:lvl1pPr>
              <a:lvl2pPr marL="742950" indent="-285750" defTabSz="912813">
                <a:defRPr sz="2800" b="1">
                  <a:solidFill>
                    <a:schemeClr val="tx1"/>
                  </a:solidFill>
                  <a:latin typeface="Times New Roman" panose="02020603050405020304" pitchFamily="18" charset="0"/>
                  <a:ea typeface="楷体_GB2312" pitchFamily="49" charset="-122"/>
                </a:defRPr>
              </a:lvl2pPr>
              <a:lvl3pPr marL="1143000" indent="-228600" defTabSz="912813">
                <a:defRPr sz="2800" b="1">
                  <a:solidFill>
                    <a:schemeClr val="tx1"/>
                  </a:solidFill>
                  <a:latin typeface="Times New Roman" panose="02020603050405020304" pitchFamily="18" charset="0"/>
                  <a:ea typeface="楷体_GB2312" pitchFamily="49" charset="-122"/>
                </a:defRPr>
              </a:lvl3pPr>
              <a:lvl4pPr marL="1600200" indent="-228600" defTabSz="912813">
                <a:defRPr sz="2800" b="1">
                  <a:solidFill>
                    <a:schemeClr val="tx1"/>
                  </a:solidFill>
                  <a:latin typeface="Times New Roman" panose="02020603050405020304" pitchFamily="18" charset="0"/>
                  <a:ea typeface="楷体_GB2312" pitchFamily="49" charset="-122"/>
                </a:defRPr>
              </a:lvl4pPr>
              <a:lvl5pPr marL="2057400" indent="-228600" defTabSz="912813">
                <a:defRPr sz="2800" b="1">
                  <a:solidFill>
                    <a:schemeClr val="tx1"/>
                  </a:solidFill>
                  <a:latin typeface="Times New Roman" panose="02020603050405020304" pitchFamily="18" charset="0"/>
                  <a:ea typeface="楷体_GB2312" pitchFamily="49" charset="-122"/>
                </a:defRPr>
              </a:lvl5pPr>
              <a:lvl6pPr marL="25146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defTabSz="912813"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05000"/>
                </a:lnSpc>
              </a:pPr>
              <a:r>
                <a:rPr lang="zh-CN" altLang="en-US" sz="2200" b="0">
                  <a:solidFill>
                    <a:srgbClr val="000000"/>
                  </a:solidFill>
                  <a:ea typeface="微软雅黑" panose="020B0503020204020204" pitchFamily="34" charset="-122"/>
                  <a:sym typeface="+mn-lt"/>
                </a:rPr>
                <a:t>每片雪都有六个角，</a:t>
              </a:r>
              <a:endParaRPr lang="en-US" altLang="zh-CN" sz="2200" b="0">
                <a:solidFill>
                  <a:srgbClr val="000000"/>
                </a:solidFill>
                <a:ea typeface="微软雅黑" panose="020B0503020204020204" pitchFamily="34" charset="-122"/>
                <a:sym typeface="+mn-lt"/>
              </a:endParaRPr>
            </a:p>
            <a:p>
              <a:pPr eaLnBrk="1" hangingPunct="1">
                <a:lnSpc>
                  <a:spcPct val="105000"/>
                </a:lnSpc>
              </a:pPr>
              <a:r>
                <a:rPr lang="zh-CN" altLang="en-US" sz="2200" b="0">
                  <a:solidFill>
                    <a:srgbClr val="000000"/>
                  </a:solidFill>
                  <a:ea typeface="微软雅黑" panose="020B0503020204020204" pitchFamily="34" charset="-122"/>
                  <a:sym typeface="+mn-lt"/>
                </a:rPr>
                <a:t>每个角都有长度。如果</a:t>
              </a:r>
              <a:endParaRPr lang="en-US" altLang="zh-CN" sz="2200" b="0">
                <a:solidFill>
                  <a:srgbClr val="000000"/>
                </a:solidFill>
                <a:ea typeface="微软雅黑" panose="020B0503020204020204" pitchFamily="34" charset="-122"/>
                <a:sym typeface="+mn-lt"/>
              </a:endParaRPr>
            </a:p>
            <a:p>
              <a:pPr eaLnBrk="1" hangingPunct="1">
                <a:lnSpc>
                  <a:spcPct val="105000"/>
                </a:lnSpc>
              </a:pPr>
              <a:r>
                <a:rPr lang="zh-CN" altLang="en-US" sz="2200" b="0">
                  <a:solidFill>
                    <a:srgbClr val="000000"/>
                  </a:solidFill>
                  <a:ea typeface="微软雅黑" panose="020B0503020204020204" pitchFamily="34" charset="-122"/>
                  <a:sym typeface="+mn-lt"/>
                </a:rPr>
                <a:t>两片雪花相对应的角</a:t>
              </a:r>
              <a:endParaRPr lang="en-US" altLang="zh-CN" sz="2200" b="0">
                <a:solidFill>
                  <a:srgbClr val="000000"/>
                </a:solidFill>
                <a:ea typeface="微软雅黑" panose="020B0503020204020204" pitchFamily="34" charset="-122"/>
                <a:sym typeface="+mn-lt"/>
              </a:endParaRPr>
            </a:p>
            <a:p>
              <a:pPr eaLnBrk="1" hangingPunct="1">
                <a:lnSpc>
                  <a:spcPct val="105000"/>
                </a:lnSpc>
              </a:pPr>
              <a:r>
                <a:rPr lang="zh-CN" altLang="en-US" sz="2200" b="0">
                  <a:solidFill>
                    <a:srgbClr val="000000"/>
                  </a:solidFill>
                  <a:ea typeface="微软雅黑" panose="020B0503020204020204" pitchFamily="34" charset="-122"/>
                  <a:sym typeface="+mn-lt"/>
                </a:rPr>
                <a:t>的长度都相同，则认为</a:t>
              </a:r>
              <a:endParaRPr lang="en-US" altLang="zh-CN" sz="2200" b="0">
                <a:solidFill>
                  <a:srgbClr val="000000"/>
                </a:solidFill>
                <a:ea typeface="微软雅黑" panose="020B0503020204020204" pitchFamily="34" charset="-122"/>
                <a:sym typeface="+mn-lt"/>
              </a:endParaRPr>
            </a:p>
            <a:p>
              <a:pPr eaLnBrk="1" hangingPunct="1">
                <a:lnSpc>
                  <a:spcPct val="105000"/>
                </a:lnSpc>
              </a:pPr>
              <a:r>
                <a:rPr lang="zh-CN" altLang="en-US" sz="2200" b="0">
                  <a:solidFill>
                    <a:srgbClr val="000000"/>
                  </a:solidFill>
                  <a:ea typeface="微软雅黑" panose="020B0503020204020204" pitchFamily="34" charset="-122"/>
                  <a:sym typeface="+mn-lt"/>
                </a:rPr>
                <a:t>这两片雪是相同的。</a:t>
              </a:r>
            </a:p>
          </p:txBody>
        </p:sp>
        <p:grpSp>
          <p:nvGrpSpPr>
            <p:cNvPr id="18" name="组合 17">
              <a:extLst>
                <a:ext uri="{FF2B5EF4-FFF2-40B4-BE49-F238E27FC236}">
                  <a16:creationId xmlns:a16="http://schemas.microsoft.com/office/drawing/2014/main" id="{63C39733-062F-4D11-90CF-E4D463C949E7}"/>
                </a:ext>
              </a:extLst>
            </p:cNvPr>
            <p:cNvGrpSpPr/>
            <p:nvPr/>
          </p:nvGrpSpPr>
          <p:grpSpPr>
            <a:xfrm>
              <a:off x="5684838" y="2891631"/>
              <a:ext cx="822325" cy="722313"/>
              <a:chOff x="7545388" y="1652587"/>
              <a:chExt cx="822325" cy="722313"/>
            </a:xfrm>
            <a:solidFill>
              <a:sysClr val="window" lastClr="FFFFFF"/>
            </a:solidFill>
          </p:grpSpPr>
          <p:sp>
            <p:nvSpPr>
              <p:cNvPr id="19" name="Freeform 58">
                <a:extLst>
                  <a:ext uri="{FF2B5EF4-FFF2-40B4-BE49-F238E27FC236}">
                    <a16:creationId xmlns:a16="http://schemas.microsoft.com/office/drawing/2014/main" id="{D672ED87-A1B4-4841-9E05-A68D750D5253}"/>
                  </a:ext>
                </a:extLst>
              </p:cNvPr>
              <p:cNvSpPr>
                <a:spLocks/>
              </p:cNvSpPr>
              <p:nvPr/>
            </p:nvSpPr>
            <p:spPr bwMode="auto">
              <a:xfrm>
                <a:off x="7773988" y="2282825"/>
                <a:ext cx="365125" cy="92075"/>
              </a:xfrm>
              <a:custGeom>
                <a:avLst/>
                <a:gdLst>
                  <a:gd name="T0" fmla="*/ 106 w 120"/>
                  <a:gd name="T1" fmla="*/ 11 h 30"/>
                  <a:gd name="T2" fmla="*/ 97 w 120"/>
                  <a:gd name="T3" fmla="*/ 11 h 30"/>
                  <a:gd name="T4" fmla="*/ 97 w 120"/>
                  <a:gd name="T5" fmla="*/ 0 h 30"/>
                  <a:gd name="T6" fmla="*/ 23 w 120"/>
                  <a:gd name="T7" fmla="*/ 0 h 30"/>
                  <a:gd name="T8" fmla="*/ 23 w 120"/>
                  <a:gd name="T9" fmla="*/ 11 h 30"/>
                  <a:gd name="T10" fmla="*/ 14 w 120"/>
                  <a:gd name="T11" fmla="*/ 11 h 30"/>
                  <a:gd name="T12" fmla="*/ 0 w 120"/>
                  <a:gd name="T13" fmla="*/ 30 h 30"/>
                  <a:gd name="T14" fmla="*/ 120 w 120"/>
                  <a:gd name="T15" fmla="*/ 30 h 30"/>
                  <a:gd name="T16" fmla="*/ 106 w 120"/>
                  <a:gd name="T17"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0">
                    <a:moveTo>
                      <a:pt x="106" y="11"/>
                    </a:moveTo>
                    <a:cubicBezTo>
                      <a:pt x="97" y="11"/>
                      <a:pt x="97" y="11"/>
                      <a:pt x="97" y="11"/>
                    </a:cubicBezTo>
                    <a:cubicBezTo>
                      <a:pt x="97" y="0"/>
                      <a:pt x="97" y="0"/>
                      <a:pt x="97" y="0"/>
                    </a:cubicBezTo>
                    <a:cubicBezTo>
                      <a:pt x="23" y="0"/>
                      <a:pt x="23" y="0"/>
                      <a:pt x="23" y="0"/>
                    </a:cubicBezTo>
                    <a:cubicBezTo>
                      <a:pt x="23" y="11"/>
                      <a:pt x="23" y="11"/>
                      <a:pt x="23" y="11"/>
                    </a:cubicBezTo>
                    <a:cubicBezTo>
                      <a:pt x="14" y="11"/>
                      <a:pt x="14" y="11"/>
                      <a:pt x="14" y="11"/>
                    </a:cubicBezTo>
                    <a:cubicBezTo>
                      <a:pt x="6" y="11"/>
                      <a:pt x="0" y="20"/>
                      <a:pt x="0" y="30"/>
                    </a:cubicBezTo>
                    <a:cubicBezTo>
                      <a:pt x="120" y="30"/>
                      <a:pt x="120" y="30"/>
                      <a:pt x="120" y="30"/>
                    </a:cubicBezTo>
                    <a:cubicBezTo>
                      <a:pt x="120" y="20"/>
                      <a:pt x="114" y="11"/>
                      <a:pt x="10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0" name="Freeform 59">
                <a:extLst>
                  <a:ext uri="{FF2B5EF4-FFF2-40B4-BE49-F238E27FC236}">
                    <a16:creationId xmlns:a16="http://schemas.microsoft.com/office/drawing/2014/main" id="{B2AB5EE1-B152-475B-83B5-0A43228EFB67}"/>
                  </a:ext>
                </a:extLst>
              </p:cNvPr>
              <p:cNvSpPr>
                <a:spLocks noEditPoints="1"/>
              </p:cNvSpPr>
              <p:nvPr/>
            </p:nvSpPr>
            <p:spPr bwMode="auto">
              <a:xfrm>
                <a:off x="7545388" y="1652587"/>
                <a:ext cx="822325" cy="612775"/>
              </a:xfrm>
              <a:custGeom>
                <a:avLst/>
                <a:gdLst>
                  <a:gd name="T0" fmla="*/ 251 w 270"/>
                  <a:gd name="T1" fmla="*/ 0 h 201"/>
                  <a:gd name="T2" fmla="*/ 19 w 270"/>
                  <a:gd name="T3" fmla="*/ 0 h 201"/>
                  <a:gd name="T4" fmla="*/ 0 w 270"/>
                  <a:gd name="T5" fmla="*/ 19 h 201"/>
                  <a:gd name="T6" fmla="*/ 0 w 270"/>
                  <a:gd name="T7" fmla="*/ 183 h 201"/>
                  <a:gd name="T8" fmla="*/ 19 w 270"/>
                  <a:gd name="T9" fmla="*/ 201 h 201"/>
                  <a:gd name="T10" fmla="*/ 251 w 270"/>
                  <a:gd name="T11" fmla="*/ 201 h 201"/>
                  <a:gd name="T12" fmla="*/ 270 w 270"/>
                  <a:gd name="T13" fmla="*/ 183 h 201"/>
                  <a:gd name="T14" fmla="*/ 270 w 270"/>
                  <a:gd name="T15" fmla="*/ 19 h 201"/>
                  <a:gd name="T16" fmla="*/ 251 w 270"/>
                  <a:gd name="T17" fmla="*/ 0 h 201"/>
                  <a:gd name="T18" fmla="*/ 135 w 270"/>
                  <a:gd name="T19" fmla="*/ 183 h 201"/>
                  <a:gd name="T20" fmla="*/ 128 w 270"/>
                  <a:gd name="T21" fmla="*/ 176 h 201"/>
                  <a:gd name="T22" fmla="*/ 135 w 270"/>
                  <a:gd name="T23" fmla="*/ 169 h 201"/>
                  <a:gd name="T24" fmla="*/ 142 w 270"/>
                  <a:gd name="T25" fmla="*/ 176 h 201"/>
                  <a:gd name="T26" fmla="*/ 135 w 270"/>
                  <a:gd name="T27" fmla="*/ 183 h 201"/>
                  <a:gd name="T28" fmla="*/ 254 w 270"/>
                  <a:gd name="T29" fmla="*/ 146 h 201"/>
                  <a:gd name="T30" fmla="*/ 252 w 270"/>
                  <a:gd name="T31" fmla="*/ 148 h 201"/>
                  <a:gd name="T32" fmla="*/ 18 w 270"/>
                  <a:gd name="T33" fmla="*/ 148 h 201"/>
                  <a:gd name="T34" fmla="*/ 16 w 270"/>
                  <a:gd name="T35" fmla="*/ 146 h 201"/>
                  <a:gd name="T36" fmla="*/ 16 w 270"/>
                  <a:gd name="T37" fmla="*/ 20 h 201"/>
                  <a:gd name="T38" fmla="*/ 18 w 270"/>
                  <a:gd name="T39" fmla="*/ 18 h 201"/>
                  <a:gd name="T40" fmla="*/ 252 w 270"/>
                  <a:gd name="T41" fmla="*/ 18 h 201"/>
                  <a:gd name="T42" fmla="*/ 254 w 270"/>
                  <a:gd name="T43" fmla="*/ 20 h 201"/>
                  <a:gd name="T44" fmla="*/ 254 w 270"/>
                  <a:gd name="T45" fmla="*/ 1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01">
                    <a:moveTo>
                      <a:pt x="251" y="0"/>
                    </a:moveTo>
                    <a:cubicBezTo>
                      <a:pt x="19" y="0"/>
                      <a:pt x="19" y="0"/>
                      <a:pt x="19" y="0"/>
                    </a:cubicBezTo>
                    <a:cubicBezTo>
                      <a:pt x="9" y="0"/>
                      <a:pt x="0" y="9"/>
                      <a:pt x="0" y="19"/>
                    </a:cubicBezTo>
                    <a:cubicBezTo>
                      <a:pt x="0" y="183"/>
                      <a:pt x="0" y="183"/>
                      <a:pt x="0" y="183"/>
                    </a:cubicBezTo>
                    <a:cubicBezTo>
                      <a:pt x="0" y="193"/>
                      <a:pt x="9" y="201"/>
                      <a:pt x="19" y="201"/>
                    </a:cubicBezTo>
                    <a:cubicBezTo>
                      <a:pt x="251" y="201"/>
                      <a:pt x="251" y="201"/>
                      <a:pt x="251" y="201"/>
                    </a:cubicBezTo>
                    <a:cubicBezTo>
                      <a:pt x="261" y="201"/>
                      <a:pt x="270" y="193"/>
                      <a:pt x="270" y="183"/>
                    </a:cubicBezTo>
                    <a:cubicBezTo>
                      <a:pt x="270" y="19"/>
                      <a:pt x="270" y="19"/>
                      <a:pt x="270" y="19"/>
                    </a:cubicBezTo>
                    <a:cubicBezTo>
                      <a:pt x="270" y="9"/>
                      <a:pt x="261" y="0"/>
                      <a:pt x="251" y="0"/>
                    </a:cubicBezTo>
                    <a:close/>
                    <a:moveTo>
                      <a:pt x="135" y="183"/>
                    </a:moveTo>
                    <a:cubicBezTo>
                      <a:pt x="131" y="183"/>
                      <a:pt x="128" y="180"/>
                      <a:pt x="128" y="176"/>
                    </a:cubicBezTo>
                    <a:cubicBezTo>
                      <a:pt x="128" y="172"/>
                      <a:pt x="131" y="169"/>
                      <a:pt x="135" y="169"/>
                    </a:cubicBezTo>
                    <a:cubicBezTo>
                      <a:pt x="139" y="169"/>
                      <a:pt x="142" y="172"/>
                      <a:pt x="142" y="176"/>
                    </a:cubicBezTo>
                    <a:cubicBezTo>
                      <a:pt x="142" y="180"/>
                      <a:pt x="139" y="183"/>
                      <a:pt x="135" y="183"/>
                    </a:cubicBezTo>
                    <a:close/>
                    <a:moveTo>
                      <a:pt x="254" y="146"/>
                    </a:moveTo>
                    <a:cubicBezTo>
                      <a:pt x="254" y="147"/>
                      <a:pt x="253" y="148"/>
                      <a:pt x="252" y="148"/>
                    </a:cubicBezTo>
                    <a:cubicBezTo>
                      <a:pt x="18" y="148"/>
                      <a:pt x="18" y="148"/>
                      <a:pt x="18" y="148"/>
                    </a:cubicBezTo>
                    <a:cubicBezTo>
                      <a:pt x="17" y="148"/>
                      <a:pt x="16" y="147"/>
                      <a:pt x="16" y="146"/>
                    </a:cubicBezTo>
                    <a:cubicBezTo>
                      <a:pt x="16" y="20"/>
                      <a:pt x="16" y="20"/>
                      <a:pt x="16" y="20"/>
                    </a:cubicBezTo>
                    <a:cubicBezTo>
                      <a:pt x="16" y="19"/>
                      <a:pt x="17" y="18"/>
                      <a:pt x="18" y="18"/>
                    </a:cubicBezTo>
                    <a:cubicBezTo>
                      <a:pt x="252" y="18"/>
                      <a:pt x="252" y="18"/>
                      <a:pt x="252" y="18"/>
                    </a:cubicBezTo>
                    <a:cubicBezTo>
                      <a:pt x="253" y="18"/>
                      <a:pt x="254" y="19"/>
                      <a:pt x="254" y="20"/>
                    </a:cubicBezTo>
                    <a:lnTo>
                      <a:pt x="25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1" name="Freeform 60">
                <a:extLst>
                  <a:ext uri="{FF2B5EF4-FFF2-40B4-BE49-F238E27FC236}">
                    <a16:creationId xmlns:a16="http://schemas.microsoft.com/office/drawing/2014/main" id="{A69E9C24-DB2A-4902-B03E-1868DF6E9487}"/>
                  </a:ext>
                </a:extLst>
              </p:cNvPr>
              <p:cNvSpPr>
                <a:spLocks/>
              </p:cNvSpPr>
              <p:nvPr/>
            </p:nvSpPr>
            <p:spPr bwMode="auto">
              <a:xfrm>
                <a:off x="7834313" y="1828800"/>
                <a:ext cx="244475" cy="115888"/>
              </a:xfrm>
              <a:custGeom>
                <a:avLst/>
                <a:gdLst>
                  <a:gd name="T0" fmla="*/ 4 w 80"/>
                  <a:gd name="T1" fmla="*/ 20 h 38"/>
                  <a:gd name="T2" fmla="*/ 4 w 80"/>
                  <a:gd name="T3" fmla="*/ 34 h 38"/>
                  <a:gd name="T4" fmla="*/ 11 w 80"/>
                  <a:gd name="T5" fmla="*/ 37 h 38"/>
                  <a:gd name="T6" fmla="*/ 18 w 80"/>
                  <a:gd name="T7" fmla="*/ 34 h 38"/>
                  <a:gd name="T8" fmla="*/ 62 w 80"/>
                  <a:gd name="T9" fmla="*/ 34 h 38"/>
                  <a:gd name="T10" fmla="*/ 76 w 80"/>
                  <a:gd name="T11" fmla="*/ 34 h 38"/>
                  <a:gd name="T12" fmla="*/ 76 w 80"/>
                  <a:gd name="T13" fmla="*/ 20 h 38"/>
                  <a:gd name="T14" fmla="*/ 4 w 80"/>
                  <a:gd name="T15" fmla="*/ 2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4" y="20"/>
                    </a:moveTo>
                    <a:cubicBezTo>
                      <a:pt x="0" y="24"/>
                      <a:pt x="0" y="30"/>
                      <a:pt x="4" y="34"/>
                    </a:cubicBezTo>
                    <a:cubicBezTo>
                      <a:pt x="6" y="36"/>
                      <a:pt x="8" y="37"/>
                      <a:pt x="11" y="37"/>
                    </a:cubicBezTo>
                    <a:cubicBezTo>
                      <a:pt x="13" y="37"/>
                      <a:pt x="16" y="36"/>
                      <a:pt x="18" y="34"/>
                    </a:cubicBezTo>
                    <a:cubicBezTo>
                      <a:pt x="30" y="22"/>
                      <a:pt x="50" y="22"/>
                      <a:pt x="62" y="34"/>
                    </a:cubicBezTo>
                    <a:cubicBezTo>
                      <a:pt x="66" y="38"/>
                      <a:pt x="72" y="38"/>
                      <a:pt x="76" y="34"/>
                    </a:cubicBezTo>
                    <a:cubicBezTo>
                      <a:pt x="80" y="30"/>
                      <a:pt x="80" y="24"/>
                      <a:pt x="76" y="20"/>
                    </a:cubicBezTo>
                    <a:cubicBezTo>
                      <a:pt x="56" y="0"/>
                      <a:pt x="24" y="0"/>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2" name="Freeform 61">
                <a:extLst>
                  <a:ext uri="{FF2B5EF4-FFF2-40B4-BE49-F238E27FC236}">
                    <a16:creationId xmlns:a16="http://schemas.microsoft.com/office/drawing/2014/main" id="{CF018C2A-A553-49E1-BFBF-D663D1DE366C}"/>
                  </a:ext>
                </a:extLst>
              </p:cNvPr>
              <p:cNvSpPr>
                <a:spLocks/>
              </p:cNvSpPr>
              <p:nvPr/>
            </p:nvSpPr>
            <p:spPr bwMode="auto">
              <a:xfrm>
                <a:off x="7761288" y="1744662"/>
                <a:ext cx="390525" cy="127000"/>
              </a:xfrm>
              <a:custGeom>
                <a:avLst/>
                <a:gdLst>
                  <a:gd name="T0" fmla="*/ 64 w 128"/>
                  <a:gd name="T1" fmla="*/ 0 h 42"/>
                  <a:gd name="T2" fmla="*/ 4 w 128"/>
                  <a:gd name="T3" fmla="*/ 24 h 42"/>
                  <a:gd name="T4" fmla="*/ 4 w 128"/>
                  <a:gd name="T5" fmla="*/ 39 h 42"/>
                  <a:gd name="T6" fmla="*/ 18 w 128"/>
                  <a:gd name="T7" fmla="*/ 39 h 42"/>
                  <a:gd name="T8" fmla="*/ 64 w 128"/>
                  <a:gd name="T9" fmla="*/ 20 h 42"/>
                  <a:gd name="T10" fmla="*/ 110 w 128"/>
                  <a:gd name="T11" fmla="*/ 39 h 42"/>
                  <a:gd name="T12" fmla="*/ 117 w 128"/>
                  <a:gd name="T13" fmla="*/ 41 h 42"/>
                  <a:gd name="T14" fmla="*/ 124 w 128"/>
                  <a:gd name="T15" fmla="*/ 39 h 42"/>
                  <a:gd name="T16" fmla="*/ 124 w 128"/>
                  <a:gd name="T17" fmla="*/ 24 h 42"/>
                  <a:gd name="T18" fmla="*/ 64 w 1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2">
                    <a:moveTo>
                      <a:pt x="64" y="0"/>
                    </a:moveTo>
                    <a:cubicBezTo>
                      <a:pt x="41" y="0"/>
                      <a:pt x="20" y="8"/>
                      <a:pt x="4" y="24"/>
                    </a:cubicBezTo>
                    <a:cubicBezTo>
                      <a:pt x="0" y="28"/>
                      <a:pt x="0" y="35"/>
                      <a:pt x="4" y="39"/>
                    </a:cubicBezTo>
                    <a:cubicBezTo>
                      <a:pt x="8" y="42"/>
                      <a:pt x="14" y="42"/>
                      <a:pt x="18" y="39"/>
                    </a:cubicBezTo>
                    <a:cubicBezTo>
                      <a:pt x="30" y="26"/>
                      <a:pt x="47" y="20"/>
                      <a:pt x="64" y="20"/>
                    </a:cubicBezTo>
                    <a:cubicBezTo>
                      <a:pt x="81" y="20"/>
                      <a:pt x="97" y="26"/>
                      <a:pt x="110" y="39"/>
                    </a:cubicBezTo>
                    <a:cubicBezTo>
                      <a:pt x="112" y="41"/>
                      <a:pt x="114" y="41"/>
                      <a:pt x="117" y="41"/>
                    </a:cubicBezTo>
                    <a:cubicBezTo>
                      <a:pt x="119" y="41"/>
                      <a:pt x="122" y="41"/>
                      <a:pt x="124" y="39"/>
                    </a:cubicBezTo>
                    <a:cubicBezTo>
                      <a:pt x="128" y="35"/>
                      <a:pt x="128" y="28"/>
                      <a:pt x="124" y="24"/>
                    </a:cubicBezTo>
                    <a:cubicBezTo>
                      <a:pt x="108" y="8"/>
                      <a:pt x="8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23" name="Freeform 62">
                <a:extLst>
                  <a:ext uri="{FF2B5EF4-FFF2-40B4-BE49-F238E27FC236}">
                    <a16:creationId xmlns:a16="http://schemas.microsoft.com/office/drawing/2014/main" id="{E0D9812F-35C9-451F-A243-37E83A816EF5}"/>
                  </a:ext>
                </a:extLst>
              </p:cNvPr>
              <p:cNvSpPr>
                <a:spLocks/>
              </p:cNvSpPr>
              <p:nvPr/>
            </p:nvSpPr>
            <p:spPr bwMode="auto">
              <a:xfrm>
                <a:off x="7907338" y="1954212"/>
                <a:ext cx="104775" cy="100013"/>
              </a:xfrm>
              <a:custGeom>
                <a:avLst/>
                <a:gdLst>
                  <a:gd name="T0" fmla="*/ 6 w 34"/>
                  <a:gd name="T1" fmla="*/ 6 h 33"/>
                  <a:gd name="T2" fmla="*/ 6 w 34"/>
                  <a:gd name="T3" fmla="*/ 27 h 33"/>
                  <a:gd name="T4" fmla="*/ 28 w 34"/>
                  <a:gd name="T5" fmla="*/ 27 h 33"/>
                  <a:gd name="T6" fmla="*/ 28 w 34"/>
                  <a:gd name="T7" fmla="*/ 6 h 33"/>
                  <a:gd name="T8" fmla="*/ 6 w 34"/>
                  <a:gd name="T9" fmla="*/ 6 h 33"/>
                </a:gdLst>
                <a:ahLst/>
                <a:cxnLst>
                  <a:cxn ang="0">
                    <a:pos x="T0" y="T1"/>
                  </a:cxn>
                  <a:cxn ang="0">
                    <a:pos x="T2" y="T3"/>
                  </a:cxn>
                  <a:cxn ang="0">
                    <a:pos x="T4" y="T5"/>
                  </a:cxn>
                  <a:cxn ang="0">
                    <a:pos x="T6" y="T7"/>
                  </a:cxn>
                  <a:cxn ang="0">
                    <a:pos x="T8" y="T9"/>
                  </a:cxn>
                </a:cxnLst>
                <a:rect l="0" t="0" r="r" b="b"/>
                <a:pathLst>
                  <a:path w="34" h="33">
                    <a:moveTo>
                      <a:pt x="6" y="6"/>
                    </a:moveTo>
                    <a:cubicBezTo>
                      <a:pt x="0" y="12"/>
                      <a:pt x="0" y="21"/>
                      <a:pt x="6" y="27"/>
                    </a:cubicBezTo>
                    <a:cubicBezTo>
                      <a:pt x="12" y="33"/>
                      <a:pt x="22" y="33"/>
                      <a:pt x="28" y="27"/>
                    </a:cubicBezTo>
                    <a:cubicBezTo>
                      <a:pt x="34" y="21"/>
                      <a:pt x="34" y="12"/>
                      <a:pt x="28" y="6"/>
                    </a:cubicBezTo>
                    <a:cubicBezTo>
                      <a:pt x="22" y="0"/>
                      <a:pt x="12" y="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5989">
                                            <p:txEl>
                                              <p:pRg st="0" end="0"/>
                                            </p:txEl>
                                          </p:spTgt>
                                        </p:tgtEl>
                                        <p:attrNameLst>
                                          <p:attrName>style.visibility</p:attrName>
                                        </p:attrNameLst>
                                      </p:cBhvr>
                                      <p:to>
                                        <p:strVal val="visible"/>
                                      </p:to>
                                    </p:set>
                                    <p:anim calcmode="lin" valueType="num">
                                      <p:cBhvr additive="base">
                                        <p:cTn id="7" dur="500" fill="hold"/>
                                        <p:tgtEl>
                                          <p:spTgt spid="10659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98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64" presetClass="path" presetSubtype="0" decel="100000" fill="hold" nodeType="withEffect">
                                  <p:stCondLst>
                                    <p:cond delay="0"/>
                                  </p:stCondLst>
                                  <p:childTnLst>
                                    <p:animMotion origin="layout" path="M -2.5E-6 2.59259E-6 L -2.5E-6 0.09259 " pathEditMode="relative" rAng="0" ptsTypes="AA">
                                      <p:cBhvr>
                                        <p:cTn id="14" dur="1000" spd="-100000" fill="hold"/>
                                        <p:tgtEl>
                                          <p:spTgt spid="7"/>
                                        </p:tgtEl>
                                        <p:attrNameLst>
                                          <p:attrName>ppt_x</p:attrName>
                                          <p:attrName>ppt_y</p:attrName>
                                        </p:attrNameLst>
                                      </p:cBhvr>
                                      <p:rCtr x="0" y="4630"/>
                                    </p:animMotion>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64" presetClass="path" presetSubtype="0" decel="100000" fill="hold" nodeType="withEffect">
                                  <p:stCondLst>
                                    <p:cond delay="0"/>
                                  </p:stCondLst>
                                  <p:childTnLst>
                                    <p:animMotion origin="layout" path="M 3.05556E-6 -2.96296E-6 L 3.05556E-6 0.0926 " pathEditMode="relative" rAng="0" ptsTypes="AA">
                                      <p:cBhvr>
                                        <p:cTn id="20" dur="1000" spd="-100000" fill="hold"/>
                                        <p:tgtEl>
                                          <p:spTgt spid="13"/>
                                        </p:tgtEl>
                                        <p:attrNameLst>
                                          <p:attrName>ppt_x</p:attrName>
                                          <p:attrName>ppt_y</p:attrName>
                                        </p:attrNameLst>
                                      </p:cBhvr>
                                      <p:rCtr x="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2" name="Rectangle 4">
            <a:extLst>
              <a:ext uri="{FF2B5EF4-FFF2-40B4-BE49-F238E27FC236}">
                <a16:creationId xmlns:a16="http://schemas.microsoft.com/office/drawing/2014/main" id="{121CBCED-A1BD-4D60-84C1-854C5DEF1F4D}"/>
              </a:ext>
            </a:extLst>
          </p:cNvPr>
          <p:cNvSpPr>
            <a:spLocks noChangeArrowheads="1"/>
          </p:cNvSpPr>
          <p:nvPr/>
        </p:nvSpPr>
        <p:spPr bwMode="auto">
          <a:xfrm>
            <a:off x="684213" y="1392238"/>
            <a:ext cx="7931150" cy="576262"/>
          </a:xfrm>
          <a:prstGeom prst="rect">
            <a:avLst/>
          </a:prstGeom>
          <a:solidFill>
            <a:schemeClr val="accent1">
              <a:lumMod val="60000"/>
              <a:lumOff val="40000"/>
            </a:schemeClr>
          </a:solidFill>
          <a:ln w="9525">
            <a:no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zh-CN" altLang="en-US" b="0">
                <a:solidFill>
                  <a:schemeClr val="bg1"/>
                </a:solidFill>
                <a:ea typeface="微软雅黑" panose="020B0503020204020204" pitchFamily="34" charset="-122"/>
                <a:sym typeface="+mn-lt"/>
              </a:rPr>
              <a:t>输入</a:t>
            </a:r>
          </a:p>
        </p:txBody>
      </p:sp>
      <p:sp>
        <p:nvSpPr>
          <p:cNvPr id="1067014" name="Rectangle 6">
            <a:extLst>
              <a:ext uri="{FF2B5EF4-FFF2-40B4-BE49-F238E27FC236}">
                <a16:creationId xmlns:a16="http://schemas.microsoft.com/office/drawing/2014/main" id="{C2843B32-45A9-4987-B117-24D495ADD984}"/>
              </a:ext>
            </a:extLst>
          </p:cNvPr>
          <p:cNvSpPr>
            <a:spLocks noChangeArrowheads="1"/>
          </p:cNvSpPr>
          <p:nvPr/>
        </p:nvSpPr>
        <p:spPr bwMode="white">
          <a:xfrm>
            <a:off x="833438" y="201613"/>
            <a:ext cx="8280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6" name="Rectangle 4">
            <a:extLst>
              <a:ext uri="{FF2B5EF4-FFF2-40B4-BE49-F238E27FC236}">
                <a16:creationId xmlns:a16="http://schemas.microsoft.com/office/drawing/2014/main" id="{E61CEF1D-4B1D-427A-AFA1-410F75CB05D4}"/>
              </a:ext>
            </a:extLst>
          </p:cNvPr>
          <p:cNvSpPr>
            <a:spLocks noChangeArrowheads="1"/>
          </p:cNvSpPr>
          <p:nvPr/>
        </p:nvSpPr>
        <p:spPr bwMode="auto">
          <a:xfrm>
            <a:off x="684213" y="2184400"/>
            <a:ext cx="7931150" cy="3457575"/>
          </a:xfrm>
          <a:prstGeom prst="rect">
            <a:avLst/>
          </a:prstGeom>
          <a:solidFill>
            <a:schemeClr val="bg2">
              <a:lumMod val="20000"/>
              <a:lumOff val="80000"/>
            </a:schemeClr>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zh-CN" altLang="en-US" b="0">
                <a:ea typeface="微软雅黑" panose="020B0503020204020204" pitchFamily="34" charset="-122"/>
                <a:sym typeface="+mn-lt"/>
              </a:rPr>
              <a:t>第一行为雪花数</a:t>
            </a:r>
            <a:r>
              <a:rPr lang="en-US" altLang="zh-CN" b="0">
                <a:ea typeface="微软雅黑" panose="020B0503020204020204" pitchFamily="34" charset="-122"/>
                <a:sym typeface="+mn-lt"/>
              </a:rPr>
              <a:t>n(0&lt;n&lt;=100000)</a:t>
            </a:r>
            <a:r>
              <a:rPr lang="zh-CN" altLang="en-US" b="0">
                <a:ea typeface="微软雅黑" panose="020B0503020204020204" pitchFamily="34" charset="-122"/>
                <a:sym typeface="+mn-lt"/>
              </a:rPr>
              <a:t>，接下来</a:t>
            </a:r>
            <a:r>
              <a:rPr lang="en-US" altLang="zh-CN" b="0">
                <a:ea typeface="微软雅黑" panose="020B0503020204020204" pitchFamily="34" charset="-122"/>
                <a:sym typeface="+mn-lt"/>
              </a:rPr>
              <a:t>n</a:t>
            </a:r>
            <a:r>
              <a:rPr lang="zh-CN" altLang="en-US" b="0">
                <a:ea typeface="微软雅黑" panose="020B0503020204020204" pitchFamily="34" charset="-122"/>
                <a:sym typeface="+mn-lt"/>
              </a:rPr>
              <a:t>行，每行描述一片雪花，包括六个整数，代表六个角的长度，其长度大于等于</a:t>
            </a:r>
            <a:r>
              <a:rPr lang="en-US" altLang="zh-CN" b="0">
                <a:ea typeface="微软雅黑" panose="020B0503020204020204" pitchFamily="34" charset="-122"/>
                <a:sym typeface="+mn-lt"/>
              </a:rPr>
              <a:t>0</a:t>
            </a:r>
            <a:r>
              <a:rPr lang="zh-CN" altLang="en-US" b="0">
                <a:ea typeface="微软雅黑" panose="020B0503020204020204" pitchFamily="34" charset="-122"/>
                <a:sym typeface="+mn-lt"/>
              </a:rPr>
              <a:t>，小于</a:t>
            </a:r>
            <a:r>
              <a:rPr lang="en-US" altLang="zh-CN" b="0">
                <a:ea typeface="微软雅黑" panose="020B0503020204020204" pitchFamily="34" charset="-122"/>
                <a:sym typeface="+mn-lt"/>
              </a:rPr>
              <a:t>10000000</a:t>
            </a:r>
            <a:r>
              <a:rPr lang="zh-CN" altLang="en-US" b="0">
                <a:ea typeface="微软雅黑" panose="020B0503020204020204" pitchFamily="34" charset="-122"/>
                <a:sym typeface="+mn-lt"/>
              </a:rPr>
              <a:t>，该六个整数都是按照时针顺序描述的，可以是顺序针，也可以是反时针，同时可以从任意位置开始，即</a:t>
            </a:r>
            <a:r>
              <a:rPr lang="en-US" altLang="zh-CN" b="0">
                <a:ea typeface="微软雅黑" panose="020B0503020204020204" pitchFamily="34" charset="-122"/>
                <a:sym typeface="+mn-lt"/>
              </a:rPr>
              <a:t>1 2 3 4 5 6 </a:t>
            </a:r>
            <a:r>
              <a:rPr lang="zh-CN" altLang="en-US" b="0">
                <a:ea typeface="微软雅黑" panose="020B0503020204020204" pitchFamily="34" charset="-122"/>
                <a:sym typeface="+mn-lt"/>
              </a:rPr>
              <a:t>和</a:t>
            </a:r>
            <a:r>
              <a:rPr lang="en-US" altLang="zh-CN" b="0">
                <a:ea typeface="微软雅黑" panose="020B0503020204020204" pitchFamily="34" charset="-122"/>
                <a:sym typeface="+mn-lt"/>
              </a:rPr>
              <a:t>4 3 2 1 6 5</a:t>
            </a:r>
            <a:r>
              <a:rPr lang="zh-CN" altLang="en-US" b="0">
                <a:ea typeface="微软雅黑" panose="020B0503020204020204" pitchFamily="34" charset="-122"/>
                <a:sym typeface="+mn-lt"/>
              </a:rPr>
              <a:t>可以认为是相同的雪花。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7012">
                                            <p:txEl>
                                              <p:pRg st="0" end="0"/>
                                            </p:txEl>
                                          </p:spTgt>
                                        </p:tgtEl>
                                        <p:attrNameLst>
                                          <p:attrName>style.visibility</p:attrName>
                                        </p:attrNameLst>
                                      </p:cBhvr>
                                      <p:to>
                                        <p:strVal val="visible"/>
                                      </p:to>
                                    </p:set>
                                    <p:anim calcmode="lin" valueType="num">
                                      <p:cBhvr additive="base">
                                        <p:cTn id="7" dur="500" fill="hold"/>
                                        <p:tgtEl>
                                          <p:spTgt spid="1067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7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6" name="Rectangle 4">
            <a:extLst>
              <a:ext uri="{FF2B5EF4-FFF2-40B4-BE49-F238E27FC236}">
                <a16:creationId xmlns:a16="http://schemas.microsoft.com/office/drawing/2014/main" id="{76A78BA5-9957-4613-B579-6DB0452C4788}"/>
              </a:ext>
            </a:extLst>
          </p:cNvPr>
          <p:cNvSpPr>
            <a:spLocks noChangeArrowheads="1"/>
          </p:cNvSpPr>
          <p:nvPr/>
        </p:nvSpPr>
        <p:spPr bwMode="auto">
          <a:xfrm>
            <a:off x="633413" y="1281113"/>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Char char="•"/>
            </a:pPr>
            <a:r>
              <a:rPr lang="zh-CN" altLang="en-US" sz="3200" b="0">
                <a:solidFill>
                  <a:schemeClr val="hlink"/>
                </a:solidFill>
                <a:ea typeface="微软雅黑" panose="020B0503020204020204" pitchFamily="34" charset="-122"/>
                <a:sym typeface="+mn-lt"/>
              </a:rPr>
              <a:t>输出</a:t>
            </a:r>
            <a:endParaRPr lang="zh-CN" altLang="en-US" sz="3200" b="0">
              <a:ea typeface="微软雅黑" panose="020B0503020204020204" pitchFamily="34" charset="-122"/>
              <a:sym typeface="+mn-lt"/>
            </a:endParaRPr>
          </a:p>
        </p:txBody>
      </p:sp>
      <p:sp>
        <p:nvSpPr>
          <p:cNvPr id="1068038" name="Rectangle 6">
            <a:extLst>
              <a:ext uri="{FF2B5EF4-FFF2-40B4-BE49-F238E27FC236}">
                <a16:creationId xmlns:a16="http://schemas.microsoft.com/office/drawing/2014/main" id="{7F3120E9-6F87-4D08-8D67-1F34F9566E72}"/>
              </a:ext>
            </a:extLst>
          </p:cNvPr>
          <p:cNvSpPr>
            <a:spLocks noChangeArrowheads="1"/>
          </p:cNvSpPr>
          <p:nvPr/>
        </p:nvSpPr>
        <p:spPr bwMode="white">
          <a:xfrm>
            <a:off x="896938" y="222250"/>
            <a:ext cx="8280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15" name="Rectangle 4">
            <a:extLst>
              <a:ext uri="{FF2B5EF4-FFF2-40B4-BE49-F238E27FC236}">
                <a16:creationId xmlns:a16="http://schemas.microsoft.com/office/drawing/2014/main" id="{706E6A02-7DAF-4369-8420-B03CD6FA7C3E}"/>
              </a:ext>
            </a:extLst>
          </p:cNvPr>
          <p:cNvSpPr>
            <a:spLocks noChangeArrowheads="1"/>
          </p:cNvSpPr>
          <p:nvPr/>
        </p:nvSpPr>
        <p:spPr bwMode="auto">
          <a:xfrm>
            <a:off x="1403350" y="2200275"/>
            <a:ext cx="79216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pPr>
            <a:r>
              <a:rPr lang="zh-CN" altLang="en-US" b="0">
                <a:ea typeface="微软雅黑" panose="020B0503020204020204" pitchFamily="34" charset="-122"/>
                <a:sym typeface="+mn-lt"/>
              </a:rPr>
              <a:t>如果所有的雪花都是不相同的，则输出</a:t>
            </a:r>
          </a:p>
        </p:txBody>
      </p:sp>
      <p:sp>
        <p:nvSpPr>
          <p:cNvPr id="16" name="Rectangle 4">
            <a:extLst>
              <a:ext uri="{FF2B5EF4-FFF2-40B4-BE49-F238E27FC236}">
                <a16:creationId xmlns:a16="http://schemas.microsoft.com/office/drawing/2014/main" id="{6E7D148E-BBDF-436F-808F-63F81EF35F80}"/>
              </a:ext>
            </a:extLst>
          </p:cNvPr>
          <p:cNvSpPr>
            <a:spLocks noChangeArrowheads="1"/>
          </p:cNvSpPr>
          <p:nvPr/>
        </p:nvSpPr>
        <p:spPr bwMode="auto">
          <a:xfrm>
            <a:off x="1403350" y="2924175"/>
            <a:ext cx="71294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pPr>
            <a:r>
              <a:rPr lang="zh-CN" altLang="en-US" b="0">
                <a:ea typeface="微软雅黑" panose="020B0503020204020204" pitchFamily="34" charset="-122"/>
                <a:sym typeface="+mn-lt"/>
              </a:rPr>
              <a:t>如果所有的雪花都是不相同的，则输出</a:t>
            </a:r>
          </a:p>
        </p:txBody>
      </p:sp>
      <p:grpSp>
        <p:nvGrpSpPr>
          <p:cNvPr id="17" name="组合 16">
            <a:extLst>
              <a:ext uri="{FF2B5EF4-FFF2-40B4-BE49-F238E27FC236}">
                <a16:creationId xmlns:a16="http://schemas.microsoft.com/office/drawing/2014/main" id="{95AC1B6E-FC5D-F345-9A57-D775B529A380}"/>
              </a:ext>
            </a:extLst>
          </p:cNvPr>
          <p:cNvGrpSpPr>
            <a:grpSpLocks/>
          </p:cNvGrpSpPr>
          <p:nvPr/>
        </p:nvGrpSpPr>
        <p:grpSpPr bwMode="auto">
          <a:xfrm>
            <a:off x="669925" y="2228850"/>
            <a:ext cx="487363" cy="584200"/>
            <a:chOff x="685009" y="1514252"/>
            <a:chExt cx="365522" cy="438150"/>
          </a:xfrm>
        </p:grpSpPr>
        <p:sp>
          <p:nvSpPr>
            <p:cNvPr id="18" name="Flowchart: Off-page Connector 108">
              <a:extLst>
                <a:ext uri="{FF2B5EF4-FFF2-40B4-BE49-F238E27FC236}">
                  <a16:creationId xmlns:a16="http://schemas.microsoft.com/office/drawing/2014/main" id="{114DF56C-1E8D-4D1F-ABCB-042B1E605D75}"/>
                </a:ext>
              </a:extLst>
            </p:cNvPr>
            <p:cNvSpPr/>
            <p:nvPr/>
          </p:nvSpPr>
          <p:spPr bwMode="auto">
            <a:xfrm>
              <a:off x="704059" y="1529731"/>
              <a:ext cx="317897" cy="422672"/>
            </a:xfrm>
            <a:prstGeom prst="flowChartOffpageConnector">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Arial" pitchFamily="34" charset="0"/>
                <a:ea typeface="宋体" panose="02010600030101010101" pitchFamily="2" charset="-122"/>
                <a:cs typeface="Arial" pitchFamily="34" charset="0"/>
              </a:endParaRPr>
            </a:p>
          </p:txBody>
        </p:sp>
        <p:sp>
          <p:nvSpPr>
            <p:cNvPr id="19" name="Oval 111">
              <a:extLst>
                <a:ext uri="{FF2B5EF4-FFF2-40B4-BE49-F238E27FC236}">
                  <a16:creationId xmlns:a16="http://schemas.microsoft.com/office/drawing/2014/main" id="{DEAC80D2-4133-408B-B6AA-5B1778AE27F0}"/>
                </a:ext>
              </a:extLst>
            </p:cNvPr>
            <p:cNvSpPr/>
            <p:nvPr/>
          </p:nvSpPr>
          <p:spPr bwMode="auto">
            <a:xfrm>
              <a:off x="685009" y="1514252"/>
              <a:ext cx="365522" cy="419100"/>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Arial" pitchFamily="34" charset="0"/>
                  <a:ea typeface="+mn-ea"/>
                  <a:cs typeface="Arial" pitchFamily="34" charset="0"/>
                </a:rPr>
                <a:t>1</a:t>
              </a:r>
              <a:endParaRPr lang="en-US" altLang="zh-CN" sz="1800" b="0" kern="0" dirty="0">
                <a:solidFill>
                  <a:prstClr val="white"/>
                </a:solidFill>
                <a:latin typeface="Arial" pitchFamily="34" charset="0"/>
                <a:ea typeface="宋体" panose="02010600030101010101" pitchFamily="2" charset="-122"/>
                <a:cs typeface="Arial" pitchFamily="34" charset="0"/>
              </a:endParaRPr>
            </a:p>
          </p:txBody>
        </p:sp>
      </p:grpSp>
      <p:grpSp>
        <p:nvGrpSpPr>
          <p:cNvPr id="20" name="组合 19">
            <a:extLst>
              <a:ext uri="{FF2B5EF4-FFF2-40B4-BE49-F238E27FC236}">
                <a16:creationId xmlns:a16="http://schemas.microsoft.com/office/drawing/2014/main" id="{E5EE9CA8-7931-F34E-A0DE-FD2C81273332}"/>
              </a:ext>
            </a:extLst>
          </p:cNvPr>
          <p:cNvGrpSpPr>
            <a:grpSpLocks/>
          </p:cNvGrpSpPr>
          <p:nvPr/>
        </p:nvGrpSpPr>
        <p:grpSpPr bwMode="auto">
          <a:xfrm>
            <a:off x="669925" y="2924175"/>
            <a:ext cx="487363" cy="603250"/>
            <a:chOff x="685009" y="2261965"/>
            <a:chExt cx="365522" cy="451246"/>
          </a:xfrm>
        </p:grpSpPr>
        <p:sp>
          <p:nvSpPr>
            <p:cNvPr id="21" name="Flowchart: Off-page Connector 109">
              <a:extLst>
                <a:ext uri="{FF2B5EF4-FFF2-40B4-BE49-F238E27FC236}">
                  <a16:creationId xmlns:a16="http://schemas.microsoft.com/office/drawing/2014/main" id="{6FAD9A81-6F76-47BB-850C-28F4DD9CEF70}"/>
                </a:ext>
              </a:extLst>
            </p:cNvPr>
            <p:cNvSpPr/>
            <p:nvPr/>
          </p:nvSpPr>
          <p:spPr bwMode="auto">
            <a:xfrm>
              <a:off x="704059" y="2290465"/>
              <a:ext cx="317897" cy="422746"/>
            </a:xfrm>
            <a:prstGeom prst="flowChartOffpageConnector">
              <a:avLst/>
            </a:pr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Arial" pitchFamily="34" charset="0"/>
                <a:ea typeface="宋体" panose="02010600030101010101" pitchFamily="2" charset="-122"/>
                <a:cs typeface="Arial" pitchFamily="34" charset="0"/>
              </a:endParaRPr>
            </a:p>
          </p:txBody>
        </p:sp>
        <p:sp>
          <p:nvSpPr>
            <p:cNvPr id="22" name="Oval 112">
              <a:extLst>
                <a:ext uri="{FF2B5EF4-FFF2-40B4-BE49-F238E27FC236}">
                  <a16:creationId xmlns:a16="http://schemas.microsoft.com/office/drawing/2014/main" id="{7A12BD1E-998E-4588-BE9B-75205B1EEA88}"/>
                </a:ext>
              </a:extLst>
            </p:cNvPr>
            <p:cNvSpPr/>
            <p:nvPr/>
          </p:nvSpPr>
          <p:spPr bwMode="auto">
            <a:xfrm>
              <a:off x="685009" y="2261965"/>
              <a:ext cx="365522" cy="419184"/>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Arial" pitchFamily="34" charset="0"/>
                  <a:ea typeface="+mn-ea"/>
                  <a:cs typeface="Arial" pitchFamily="34" charset="0"/>
                </a:rPr>
                <a:t>2</a:t>
              </a:r>
              <a:endParaRPr lang="en-US" altLang="zh-CN" sz="1800" b="0" kern="0" dirty="0">
                <a:solidFill>
                  <a:prstClr val="white"/>
                </a:solidFill>
                <a:latin typeface="Arial" pitchFamily="34" charset="0"/>
                <a:ea typeface="宋体" panose="02010600030101010101" pitchFamily="2" charset="-122"/>
                <a:cs typeface="Arial" pitchFamily="34" charset="0"/>
              </a:endParaRPr>
            </a:p>
          </p:txBody>
        </p:sp>
      </p:grpSp>
      <p:grpSp>
        <p:nvGrpSpPr>
          <p:cNvPr id="23" name="组合 22">
            <a:extLst>
              <a:ext uri="{FF2B5EF4-FFF2-40B4-BE49-F238E27FC236}">
                <a16:creationId xmlns:a16="http://schemas.microsoft.com/office/drawing/2014/main" id="{20D91E96-15AF-BC48-9391-89F90DF38E4F}"/>
              </a:ext>
            </a:extLst>
          </p:cNvPr>
          <p:cNvGrpSpPr>
            <a:grpSpLocks/>
          </p:cNvGrpSpPr>
          <p:nvPr/>
        </p:nvGrpSpPr>
        <p:grpSpPr bwMode="auto">
          <a:xfrm>
            <a:off x="663575" y="3649663"/>
            <a:ext cx="487363" cy="601662"/>
            <a:chOff x="680246" y="3021584"/>
            <a:chExt cx="365522" cy="451246"/>
          </a:xfrm>
        </p:grpSpPr>
        <p:sp>
          <p:nvSpPr>
            <p:cNvPr id="24" name="Flowchart: Off-page Connector 110">
              <a:extLst>
                <a:ext uri="{FF2B5EF4-FFF2-40B4-BE49-F238E27FC236}">
                  <a16:creationId xmlns:a16="http://schemas.microsoft.com/office/drawing/2014/main" id="{2B5D5679-9953-403F-A313-27A93279C688}"/>
                </a:ext>
              </a:extLst>
            </p:cNvPr>
            <p:cNvSpPr/>
            <p:nvPr/>
          </p:nvSpPr>
          <p:spPr bwMode="auto">
            <a:xfrm>
              <a:off x="704058" y="3050159"/>
              <a:ext cx="317897" cy="422671"/>
            </a:xfrm>
            <a:prstGeom prst="flowChartOffpageConnector">
              <a:avLst/>
            </a:prstGeom>
            <a:solidFill>
              <a:srgbClr val="9BBB59"/>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Arial" pitchFamily="34" charset="0"/>
                <a:ea typeface="宋体" panose="02010600030101010101" pitchFamily="2" charset="-122"/>
                <a:cs typeface="Arial" pitchFamily="34" charset="0"/>
              </a:endParaRPr>
            </a:p>
          </p:txBody>
        </p:sp>
        <p:sp>
          <p:nvSpPr>
            <p:cNvPr id="25" name="Oval 113">
              <a:extLst>
                <a:ext uri="{FF2B5EF4-FFF2-40B4-BE49-F238E27FC236}">
                  <a16:creationId xmlns:a16="http://schemas.microsoft.com/office/drawing/2014/main" id="{35247E81-9837-43DC-80DB-7216F549B43B}"/>
                </a:ext>
              </a:extLst>
            </p:cNvPr>
            <p:cNvSpPr/>
            <p:nvPr/>
          </p:nvSpPr>
          <p:spPr bwMode="auto">
            <a:xfrm>
              <a:off x="680246" y="3021584"/>
              <a:ext cx="365522" cy="419100"/>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Arial" pitchFamily="34" charset="0"/>
                  <a:ea typeface="+mn-ea"/>
                  <a:cs typeface="Arial" pitchFamily="34" charset="0"/>
                </a:rPr>
                <a:t>3</a:t>
              </a:r>
              <a:endParaRPr lang="en-US" altLang="zh-CN" sz="1800" b="0" kern="0" dirty="0">
                <a:solidFill>
                  <a:prstClr val="white"/>
                </a:solidFill>
                <a:latin typeface="Arial" pitchFamily="34" charset="0"/>
                <a:ea typeface="宋体" panose="02010600030101010101" pitchFamily="2" charset="-122"/>
                <a:cs typeface="Arial" pitchFamily="34" charset="0"/>
              </a:endParaRPr>
            </a:p>
          </p:txBody>
        </p:sp>
      </p:grpSp>
      <p:grpSp>
        <p:nvGrpSpPr>
          <p:cNvPr id="26" name="组合 25">
            <a:extLst>
              <a:ext uri="{FF2B5EF4-FFF2-40B4-BE49-F238E27FC236}">
                <a16:creationId xmlns:a16="http://schemas.microsoft.com/office/drawing/2014/main" id="{F9FF9251-2EF6-8A40-BF12-78E98D665353}"/>
              </a:ext>
            </a:extLst>
          </p:cNvPr>
          <p:cNvGrpSpPr>
            <a:grpSpLocks/>
          </p:cNvGrpSpPr>
          <p:nvPr/>
        </p:nvGrpSpPr>
        <p:grpSpPr bwMode="auto">
          <a:xfrm>
            <a:off x="695325" y="4702175"/>
            <a:ext cx="488950" cy="576263"/>
            <a:chOff x="704059" y="3810967"/>
            <a:chExt cx="366713" cy="432198"/>
          </a:xfrm>
        </p:grpSpPr>
        <p:sp>
          <p:nvSpPr>
            <p:cNvPr id="27" name="Flowchart: Off-page Connector 104">
              <a:extLst>
                <a:ext uri="{FF2B5EF4-FFF2-40B4-BE49-F238E27FC236}">
                  <a16:creationId xmlns:a16="http://schemas.microsoft.com/office/drawing/2014/main" id="{162F81EC-0B40-488E-8FA5-AA0A8D90AB1C}"/>
                </a:ext>
              </a:extLst>
            </p:cNvPr>
            <p:cNvSpPr/>
            <p:nvPr/>
          </p:nvSpPr>
          <p:spPr bwMode="auto">
            <a:xfrm>
              <a:off x="727872" y="3862164"/>
              <a:ext cx="317898" cy="381001"/>
            </a:xfrm>
            <a:prstGeom prst="flowChartOffpageConnector">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zh-CN" sz="1300" b="0" kern="0">
                <a:solidFill>
                  <a:srgbClr val="FFFFFF"/>
                </a:solidFill>
                <a:latin typeface="Arial" pitchFamily="34" charset="0"/>
                <a:ea typeface="宋体" panose="02010600030101010101" pitchFamily="2" charset="-122"/>
                <a:cs typeface="Arial" pitchFamily="34" charset="0"/>
              </a:endParaRPr>
            </a:p>
          </p:txBody>
        </p:sp>
        <p:sp>
          <p:nvSpPr>
            <p:cNvPr id="28" name="Oval 107">
              <a:extLst>
                <a:ext uri="{FF2B5EF4-FFF2-40B4-BE49-F238E27FC236}">
                  <a16:creationId xmlns:a16="http://schemas.microsoft.com/office/drawing/2014/main" id="{4FC53279-9970-44F5-A9E2-6B862D448141}"/>
                </a:ext>
              </a:extLst>
            </p:cNvPr>
            <p:cNvSpPr/>
            <p:nvPr/>
          </p:nvSpPr>
          <p:spPr bwMode="auto">
            <a:xfrm>
              <a:off x="704059" y="3810967"/>
              <a:ext cx="366713" cy="419101"/>
            </a:xfrm>
            <a:prstGeom prst="ellipse">
              <a:avLst/>
            </a:prstGeom>
            <a:noFill/>
            <a:ln w="6350" cap="flat" cmpd="sng" algn="ctr">
              <a:noFill/>
              <a:prstDash val="solid"/>
            </a:ln>
            <a:effectLst/>
          </p:spPr>
          <p:txBody>
            <a:bodyPr anchor="ctr"/>
            <a:lstStyle/>
            <a:p>
              <a:pPr algn="ctr" eaLnBrk="1" fontAlgn="auto" hangingPunct="1">
                <a:spcBef>
                  <a:spcPts val="0"/>
                </a:spcBef>
                <a:spcAft>
                  <a:spcPts val="0"/>
                </a:spcAft>
                <a:defRPr/>
              </a:pPr>
              <a:r>
                <a:rPr lang="en-US" sz="1800" b="0" kern="0" dirty="0">
                  <a:solidFill>
                    <a:srgbClr val="FFFFFF"/>
                  </a:solidFill>
                  <a:latin typeface="Arial" pitchFamily="34" charset="0"/>
                  <a:ea typeface="+mn-ea"/>
                  <a:cs typeface="Arial" pitchFamily="34" charset="0"/>
                </a:rPr>
                <a:t>4</a:t>
              </a:r>
              <a:endParaRPr lang="en-US" altLang="zh-CN" sz="1800" b="0" kern="0" dirty="0">
                <a:solidFill>
                  <a:prstClr val="white"/>
                </a:solidFill>
                <a:latin typeface="Arial" pitchFamily="34" charset="0"/>
                <a:ea typeface="宋体" panose="02010600030101010101" pitchFamily="2" charset="-122"/>
                <a:cs typeface="Arial" pitchFamily="34" charset="0"/>
              </a:endParaRPr>
            </a:p>
          </p:txBody>
        </p:sp>
      </p:grpSp>
      <p:sp>
        <p:nvSpPr>
          <p:cNvPr id="29" name="Rectangle 4">
            <a:extLst>
              <a:ext uri="{FF2B5EF4-FFF2-40B4-BE49-F238E27FC236}">
                <a16:creationId xmlns:a16="http://schemas.microsoft.com/office/drawing/2014/main" id="{77ACD2EA-3F4C-4658-B0CD-E61F1CAB420E}"/>
              </a:ext>
            </a:extLst>
          </p:cNvPr>
          <p:cNvSpPr>
            <a:spLocks noChangeArrowheads="1"/>
          </p:cNvSpPr>
          <p:nvPr/>
        </p:nvSpPr>
        <p:spPr bwMode="auto">
          <a:xfrm>
            <a:off x="1476375" y="3630613"/>
            <a:ext cx="6840538"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pPr>
            <a:r>
              <a:rPr lang="zh-CN" altLang="en-US" b="0">
                <a:ea typeface="微软雅黑" panose="020B0503020204020204" pitchFamily="34" charset="-122"/>
                <a:sym typeface="+mn-lt"/>
              </a:rPr>
              <a:t>如果所有的雪花都是不相同的，则输出</a:t>
            </a:r>
          </a:p>
          <a:p>
            <a:pPr>
              <a:spcBef>
                <a:spcPct val="20000"/>
              </a:spcBef>
            </a:pPr>
            <a:r>
              <a:rPr lang="zh-CN" altLang="en-US" b="0">
                <a:ea typeface="微软雅黑" panose="020B0503020204020204" pitchFamily="34" charset="-122"/>
                <a:sym typeface="+mn-lt"/>
              </a:rPr>
              <a:t>“</a:t>
            </a:r>
            <a:r>
              <a:rPr lang="en-US" altLang="zh-CN" b="0">
                <a:ea typeface="微软雅黑" panose="020B0503020204020204" pitchFamily="34" charset="-122"/>
                <a:sym typeface="+mn-lt"/>
              </a:rPr>
              <a:t>No two snowflakes are alike.”</a:t>
            </a:r>
            <a:r>
              <a:rPr lang="zh-CN" altLang="en-US" b="0">
                <a:ea typeface="微软雅黑" panose="020B0503020204020204" pitchFamily="34" charset="-122"/>
                <a:sym typeface="+mn-lt"/>
              </a:rPr>
              <a:t>，</a:t>
            </a:r>
          </a:p>
          <a:p>
            <a:pPr>
              <a:spcBef>
                <a:spcPct val="20000"/>
              </a:spcBef>
            </a:pPr>
            <a:r>
              <a:rPr lang="zh-CN" altLang="en-US" b="0">
                <a:ea typeface="微软雅黑" panose="020B0503020204020204" pitchFamily="34" charset="-122"/>
                <a:sym typeface="+mn-lt"/>
              </a:rPr>
              <a:t>如果存在两片雪花是相同的，则输出</a:t>
            </a:r>
          </a:p>
          <a:p>
            <a:pPr>
              <a:spcBef>
                <a:spcPct val="20000"/>
              </a:spcBef>
            </a:pPr>
            <a:r>
              <a:rPr lang="zh-CN" altLang="en-US" b="0">
                <a:ea typeface="微软雅黑" panose="020B0503020204020204" pitchFamily="34" charset="-122"/>
                <a:sym typeface="+mn-lt"/>
              </a:rPr>
              <a:t>“</a:t>
            </a:r>
            <a:r>
              <a:rPr lang="en-US" altLang="zh-CN" b="0">
                <a:ea typeface="微软雅黑" panose="020B0503020204020204" pitchFamily="34" charset="-122"/>
                <a:sym typeface="+mn-lt"/>
              </a:rPr>
              <a:t>Twin snowflakes found.”</a:t>
            </a:r>
            <a:r>
              <a:rPr lang="zh-CN" altLang="en-US" b="0">
                <a:ea typeface="微软雅黑" panose="020B0503020204020204" pitchFamily="34" charset="-122"/>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8036">
                                            <p:txEl>
                                              <p:pRg st="0" end="0"/>
                                            </p:txEl>
                                          </p:spTgt>
                                        </p:tgtEl>
                                        <p:attrNameLst>
                                          <p:attrName>style.visibility</p:attrName>
                                        </p:attrNameLst>
                                      </p:cBhvr>
                                      <p:to>
                                        <p:strVal val="visible"/>
                                      </p:to>
                                    </p:set>
                                    <p:anim calcmode="lin" valueType="num">
                                      <p:cBhvr additive="base">
                                        <p:cTn id="7" dur="500" fill="hold"/>
                                        <p:tgtEl>
                                          <p:spTgt spid="1068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8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 calcmode="lin" valueType="num">
                                      <p:cBhvr additive="base">
                                        <p:cTn id="4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1000"/>
                            </p:stCondLst>
                            <p:childTnLst>
                              <p:par>
                                <p:cTn id="43" presetID="2" presetClass="entr" presetSubtype="4" fill="hold" nodeType="afterEffect">
                                  <p:stCondLst>
                                    <p:cond delay="0"/>
                                  </p:stCondLst>
                                  <p:childTnLst>
                                    <p:set>
                                      <p:cBhvr>
                                        <p:cTn id="44" dur="1" fill="hold">
                                          <p:stCondLst>
                                            <p:cond delay="0"/>
                                          </p:stCondLst>
                                        </p:cTn>
                                        <p:tgtEl>
                                          <p:spTgt spid="29">
                                            <p:txEl>
                                              <p:pRg st="1" end="1"/>
                                            </p:txEl>
                                          </p:spTgt>
                                        </p:tgtEl>
                                        <p:attrNameLst>
                                          <p:attrName>style.visibility</p:attrName>
                                        </p:attrNameLst>
                                      </p:cBhvr>
                                      <p:to>
                                        <p:strVal val="visible"/>
                                      </p:to>
                                    </p:set>
                                    <p:anim calcmode="lin" valueType="num">
                                      <p:cBhvr additive="base">
                                        <p:cTn id="4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
                            </p:stCondLst>
                            <p:childTnLst>
                              <p:par>
                                <p:cTn id="54" presetID="2" presetClass="entr" presetSubtype="4" fill="hold" nodeType="afterEffect">
                                  <p:stCondLst>
                                    <p:cond delay="0"/>
                                  </p:stCondLst>
                                  <p:childTnLst>
                                    <p:set>
                                      <p:cBhvr>
                                        <p:cTn id="55" dur="1" fill="hold">
                                          <p:stCondLst>
                                            <p:cond delay="0"/>
                                          </p:stCondLst>
                                        </p:cTn>
                                        <p:tgtEl>
                                          <p:spTgt spid="29">
                                            <p:txEl>
                                              <p:pRg st="2" end="2"/>
                                            </p:txEl>
                                          </p:spTgt>
                                        </p:tgtEl>
                                        <p:attrNameLst>
                                          <p:attrName>style.visibility</p:attrName>
                                        </p:attrNameLst>
                                      </p:cBhvr>
                                      <p:to>
                                        <p:strVal val="visible"/>
                                      </p:to>
                                    </p:set>
                                    <p:anim calcmode="lin" valueType="num">
                                      <p:cBhvr additive="base">
                                        <p:cTn id="56"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4" fill="hold" nodeType="afterEffect">
                                  <p:stCondLst>
                                    <p:cond delay="0"/>
                                  </p:stCondLst>
                                  <p:childTnLst>
                                    <p:set>
                                      <p:cBhvr>
                                        <p:cTn id="60" dur="1" fill="hold">
                                          <p:stCondLst>
                                            <p:cond delay="0"/>
                                          </p:stCondLst>
                                        </p:cTn>
                                        <p:tgtEl>
                                          <p:spTgt spid="29">
                                            <p:txEl>
                                              <p:pRg st="3" end="3"/>
                                            </p:txEl>
                                          </p:spTgt>
                                        </p:tgtEl>
                                        <p:attrNameLst>
                                          <p:attrName>style.visibility</p:attrName>
                                        </p:attrNameLst>
                                      </p:cBhvr>
                                      <p:to>
                                        <p:strVal val="visible"/>
                                      </p:to>
                                    </p:set>
                                    <p:anim calcmode="lin" valueType="num">
                                      <p:cBhvr additive="base">
                                        <p:cTn id="61"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60" name="Rectangle 4">
            <a:extLst>
              <a:ext uri="{FF2B5EF4-FFF2-40B4-BE49-F238E27FC236}">
                <a16:creationId xmlns:a16="http://schemas.microsoft.com/office/drawing/2014/main" id="{6CACB630-251F-4D87-82E7-DEEEF0C0D504}"/>
              </a:ext>
            </a:extLst>
          </p:cNvPr>
          <p:cNvSpPr>
            <a:spLocks noChangeArrowheads="1"/>
          </p:cNvSpPr>
          <p:nvPr/>
        </p:nvSpPr>
        <p:spPr bwMode="auto">
          <a:xfrm>
            <a:off x="395288" y="1196975"/>
            <a:ext cx="82296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zh-CN" altLang="en-US" b="0">
                <a:solidFill>
                  <a:schemeClr val="hlink"/>
                </a:solidFill>
                <a:ea typeface="微软雅黑" panose="020B0503020204020204" pitchFamily="34" charset="-122"/>
                <a:sym typeface="+mn-lt"/>
              </a:rPr>
              <a:t>解题思路</a:t>
            </a:r>
          </a:p>
        </p:txBody>
      </p:sp>
      <p:sp>
        <p:nvSpPr>
          <p:cNvPr id="1069062" name="Rectangle 6">
            <a:extLst>
              <a:ext uri="{FF2B5EF4-FFF2-40B4-BE49-F238E27FC236}">
                <a16:creationId xmlns:a16="http://schemas.microsoft.com/office/drawing/2014/main" id="{4B48D4F1-B4FF-4C41-9B6D-59D106B0C6B1}"/>
              </a:ext>
            </a:extLst>
          </p:cNvPr>
          <p:cNvSpPr>
            <a:spLocks noChangeArrowheads="1"/>
          </p:cNvSpPr>
          <p:nvPr/>
        </p:nvSpPr>
        <p:spPr bwMode="white">
          <a:xfrm>
            <a:off x="850900" y="230188"/>
            <a:ext cx="8280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6" name="Rectangle 4">
            <a:extLst>
              <a:ext uri="{FF2B5EF4-FFF2-40B4-BE49-F238E27FC236}">
                <a16:creationId xmlns:a16="http://schemas.microsoft.com/office/drawing/2014/main" id="{4B94B1B8-30D2-4270-B9D5-5497BB509539}"/>
              </a:ext>
            </a:extLst>
          </p:cNvPr>
          <p:cNvSpPr>
            <a:spLocks noChangeArrowheads="1"/>
          </p:cNvSpPr>
          <p:nvPr/>
        </p:nvSpPr>
        <p:spPr bwMode="auto">
          <a:xfrm>
            <a:off x="363538" y="1893888"/>
            <a:ext cx="4017962" cy="4295775"/>
          </a:xfrm>
          <a:prstGeom prst="rect">
            <a:avLst/>
          </a:prstGeom>
          <a:solidFill>
            <a:schemeClr val="accent1">
              <a:lumMod val="20000"/>
              <a:lumOff val="80000"/>
            </a:schemeClr>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zh-CN" altLang="en-US" sz="2400" b="0">
                <a:ea typeface="微软雅黑" panose="020B0503020204020204" pitchFamily="34" charset="-122"/>
                <a:sym typeface="+mn-lt"/>
              </a:rPr>
              <a:t>每片雪花有六个角，将六个角的长度累加，得到一个代表该雪花的总长度。初步设想是将总长度相同的雪花放在一起，如果要判断某片雪花，只要和总长度与它相同的组中的每片雪花进行比较，如果都不相同，就将该雪花也放入该组。</a:t>
            </a:r>
          </a:p>
        </p:txBody>
      </p:sp>
      <p:sp>
        <p:nvSpPr>
          <p:cNvPr id="7" name="Rectangle 4">
            <a:extLst>
              <a:ext uri="{FF2B5EF4-FFF2-40B4-BE49-F238E27FC236}">
                <a16:creationId xmlns:a16="http://schemas.microsoft.com/office/drawing/2014/main" id="{AB6B05CE-9478-416D-9A01-2BF6DD06D0D2}"/>
              </a:ext>
            </a:extLst>
          </p:cNvPr>
          <p:cNvSpPr>
            <a:spLocks noChangeArrowheads="1"/>
          </p:cNvSpPr>
          <p:nvPr/>
        </p:nvSpPr>
        <p:spPr bwMode="auto">
          <a:xfrm>
            <a:off x="4611688" y="1893888"/>
            <a:ext cx="4305300" cy="4295775"/>
          </a:xfrm>
          <a:prstGeom prst="rect">
            <a:avLst/>
          </a:prstGeom>
          <a:solidFill>
            <a:srgbClr val="EBEBEB"/>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zh-CN" altLang="en-US" sz="2400" b="0">
                <a:ea typeface="微软雅黑" panose="020B0503020204020204" pitchFamily="34" charset="-122"/>
                <a:sym typeface="+mn-lt"/>
              </a:rPr>
              <a:t>根据题意，雪花数最多可达</a:t>
            </a:r>
            <a:r>
              <a:rPr lang="en-US" altLang="zh-CN" sz="2400" b="0">
                <a:ea typeface="微软雅黑" panose="020B0503020204020204" pitchFamily="34" charset="-122"/>
                <a:sym typeface="+mn-lt"/>
              </a:rPr>
              <a:t>100000</a:t>
            </a:r>
            <a:r>
              <a:rPr lang="zh-CN" altLang="en-US" sz="2400" b="0">
                <a:ea typeface="微软雅黑" panose="020B0503020204020204" pitchFamily="34" charset="-122"/>
                <a:sym typeface="+mn-lt"/>
              </a:rPr>
              <a:t>片，而每两片雪花的比较次数最多可达</a:t>
            </a:r>
            <a:r>
              <a:rPr lang="en-US" altLang="zh-CN" sz="2400" b="0">
                <a:ea typeface="微软雅黑" panose="020B0503020204020204" pitchFamily="34" charset="-122"/>
                <a:sym typeface="+mn-lt"/>
              </a:rPr>
              <a:t>12</a:t>
            </a:r>
            <a:r>
              <a:rPr lang="zh-CN" altLang="en-US" sz="2400" b="0">
                <a:ea typeface="微软雅黑" panose="020B0503020204020204" pitchFamily="34" charset="-122"/>
                <a:sym typeface="+mn-lt"/>
              </a:rPr>
              <a:t>种，每种情况要比较</a:t>
            </a:r>
            <a:r>
              <a:rPr lang="en-US" altLang="zh-CN" sz="2400" b="0">
                <a:ea typeface="微软雅黑" panose="020B0503020204020204" pitchFamily="34" charset="-122"/>
                <a:sym typeface="+mn-lt"/>
              </a:rPr>
              <a:t>6</a:t>
            </a:r>
            <a:r>
              <a:rPr lang="zh-CN" altLang="en-US" sz="2400" b="0">
                <a:ea typeface="微软雅黑" panose="020B0503020204020204" pitchFamily="34" charset="-122"/>
                <a:sym typeface="+mn-lt"/>
              </a:rPr>
              <a:t>个数，如果采用逐个比较，则最多情况要求比较</a:t>
            </a:r>
            <a:r>
              <a:rPr lang="en-US" altLang="zh-CN" sz="2400" b="0">
                <a:ea typeface="微软雅黑" panose="020B0503020204020204" pitchFamily="34" charset="-122"/>
                <a:sym typeface="+mn-lt"/>
              </a:rPr>
              <a:t>100000*100000*12*6=720000000000</a:t>
            </a:r>
            <a:r>
              <a:rPr lang="zh-CN" altLang="en-US" sz="2400" b="0">
                <a:ea typeface="微软雅黑" panose="020B0503020204020204" pitchFamily="34" charset="-122"/>
                <a:sym typeface="+mn-lt"/>
              </a:rPr>
              <a:t>，即</a:t>
            </a:r>
            <a:r>
              <a:rPr lang="en-US" altLang="zh-CN" sz="2400" b="0">
                <a:solidFill>
                  <a:srgbClr val="FF6600"/>
                </a:solidFill>
                <a:ea typeface="微软雅黑" panose="020B0503020204020204" pitchFamily="34" charset="-122"/>
                <a:sym typeface="+mn-lt"/>
              </a:rPr>
              <a:t>7200</a:t>
            </a:r>
            <a:r>
              <a:rPr lang="zh-CN" altLang="en-US" sz="2400" b="0">
                <a:solidFill>
                  <a:srgbClr val="FF6600"/>
                </a:solidFill>
                <a:ea typeface="微软雅黑" panose="020B0503020204020204" pitchFamily="34" charset="-122"/>
                <a:sym typeface="+mn-lt"/>
              </a:rPr>
              <a:t>亿</a:t>
            </a:r>
            <a:r>
              <a:rPr lang="zh-CN" altLang="en-US" sz="2400" b="0">
                <a:ea typeface="微软雅黑" panose="020B0503020204020204" pitchFamily="34" charset="-122"/>
                <a:sym typeface="+mn-lt"/>
              </a:rPr>
              <a:t>次，这显然是一个天大的数字。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9060">
                                            <p:txEl>
                                              <p:pRg st="0" end="0"/>
                                            </p:txEl>
                                          </p:spTgt>
                                        </p:tgtEl>
                                        <p:attrNameLst>
                                          <p:attrName>style.visibility</p:attrName>
                                        </p:attrNameLst>
                                      </p:cBhvr>
                                      <p:to>
                                        <p:strVal val="visible"/>
                                      </p:to>
                                    </p:set>
                                    <p:anim calcmode="lin" valueType="num">
                                      <p:cBhvr additive="base">
                                        <p:cTn id="7" dur="500" fill="hold"/>
                                        <p:tgtEl>
                                          <p:spTgt spid="10690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9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F7DDAA4D-C43F-4C4F-809A-699DC9804676}"/>
              </a:ext>
            </a:extLst>
          </p:cNvPr>
          <p:cNvSpPr>
            <a:spLocks noChangeArrowheads="1"/>
          </p:cNvSpPr>
          <p:nvPr/>
        </p:nvSpPr>
        <p:spPr bwMode="auto">
          <a:xfrm>
            <a:off x="933450" y="201613"/>
            <a:ext cx="30924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顺序查找</a:t>
            </a:r>
          </a:p>
        </p:txBody>
      </p:sp>
      <p:sp>
        <p:nvSpPr>
          <p:cNvPr id="17412" name="Rectangle 41">
            <a:extLst>
              <a:ext uri="{FF2B5EF4-FFF2-40B4-BE49-F238E27FC236}">
                <a16:creationId xmlns:a16="http://schemas.microsoft.com/office/drawing/2014/main" id="{D3E08381-C165-4509-9428-32E763714F79}"/>
              </a:ext>
            </a:extLst>
          </p:cNvPr>
          <p:cNvSpPr>
            <a:spLocks noChangeArrowheads="1"/>
          </p:cNvSpPr>
          <p:nvPr/>
        </p:nvSpPr>
        <p:spPr bwMode="auto">
          <a:xfrm>
            <a:off x="0" y="845343"/>
            <a:ext cx="4787900" cy="3427413"/>
          </a:xfrm>
          <a:prstGeom prst="rect">
            <a:avLst/>
          </a:prstGeom>
          <a:solidFill>
            <a:srgbClr val="EBEBEB"/>
          </a:solidFill>
          <a:ln>
            <a:noFill/>
          </a:ln>
        </p:spPr>
        <p:txBody>
          <a:bodyP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3">
              <a:lnSpc>
                <a:spcPct val="125000"/>
              </a:lnSpc>
              <a:spcBef>
                <a:spcPts val="200"/>
              </a:spcBef>
              <a:buFont typeface="Arial" panose="020B0604020202020204" pitchFamily="34" charset="0"/>
              <a:buNone/>
            </a:pPr>
            <a:r>
              <a:rPr lang="zh-CN" altLang="en-US" b="0">
                <a:solidFill>
                  <a:srgbClr val="FF0000"/>
                </a:solidFill>
                <a:ea typeface="微软雅黑" panose="020B0503020204020204" pitchFamily="34" charset="-122"/>
                <a:sym typeface="+mn-lt"/>
              </a:rPr>
              <a:t>应用范围：</a:t>
            </a:r>
          </a:p>
          <a:p>
            <a:pPr marL="0" lvl="3">
              <a:lnSpc>
                <a:spcPct val="125000"/>
              </a:lnSpc>
              <a:spcBef>
                <a:spcPts val="200"/>
              </a:spcBef>
              <a:buFont typeface="Arial" panose="020B0604020202020204" pitchFamily="34" charset="0"/>
              <a:buNone/>
            </a:pPr>
            <a:r>
              <a:rPr lang="zh-CN" altLang="en-US" b="0">
                <a:ea typeface="微软雅黑" panose="020B0503020204020204" pitchFamily="34" charset="-122"/>
                <a:sym typeface="+mn-lt"/>
              </a:rPr>
              <a:t>顺序表或线性链表表示的静态查找表</a:t>
            </a:r>
          </a:p>
          <a:p>
            <a:pPr marL="0" lvl="3">
              <a:lnSpc>
                <a:spcPct val="125000"/>
              </a:lnSpc>
              <a:spcBef>
                <a:spcPts val="200"/>
              </a:spcBef>
              <a:buFont typeface="Arial" panose="020B0604020202020204" pitchFamily="34" charset="0"/>
              <a:buNone/>
            </a:pPr>
            <a:r>
              <a:rPr lang="zh-CN" altLang="en-US" b="0">
                <a:ea typeface="微软雅黑" panose="020B0503020204020204" pitchFamily="34" charset="-122"/>
                <a:sym typeface="+mn-lt"/>
              </a:rPr>
              <a:t>表内元素之间无序</a:t>
            </a:r>
            <a:endParaRPr lang="en-US" altLang="zh-CN" b="0">
              <a:ea typeface="微软雅黑" panose="020B0503020204020204" pitchFamily="34" charset="-122"/>
              <a:sym typeface="+mn-lt"/>
            </a:endParaRPr>
          </a:p>
          <a:p>
            <a:pPr marL="0" lvl="3">
              <a:lnSpc>
                <a:spcPct val="125000"/>
              </a:lnSpc>
              <a:spcBef>
                <a:spcPts val="200"/>
              </a:spcBef>
              <a:buFont typeface="Arial" panose="020B0604020202020204" pitchFamily="34" charset="0"/>
              <a:buNone/>
            </a:pPr>
            <a:endParaRPr lang="en-US" altLang="zh-CN" b="0">
              <a:ea typeface="微软雅黑" panose="020B0503020204020204" pitchFamily="34" charset="-122"/>
              <a:sym typeface="+mn-lt"/>
            </a:endParaRPr>
          </a:p>
          <a:p>
            <a:pPr marL="0" lvl="3">
              <a:lnSpc>
                <a:spcPct val="125000"/>
              </a:lnSpc>
              <a:spcBef>
                <a:spcPts val="200"/>
              </a:spcBef>
              <a:buFont typeface="Arial" panose="020B0604020202020204" pitchFamily="34" charset="0"/>
              <a:buNone/>
            </a:pPr>
            <a:endParaRPr lang="zh-CN" altLang="en-US" b="0">
              <a:ea typeface="微软雅黑" panose="020B0503020204020204" pitchFamily="34" charset="-122"/>
              <a:sym typeface="+mn-lt"/>
            </a:endParaRPr>
          </a:p>
        </p:txBody>
      </p:sp>
      <p:sp>
        <p:nvSpPr>
          <p:cNvPr id="13" name="矩形 12">
            <a:extLst>
              <a:ext uri="{FF2B5EF4-FFF2-40B4-BE49-F238E27FC236}">
                <a16:creationId xmlns:a16="http://schemas.microsoft.com/office/drawing/2014/main" id="{3D3949F0-9351-4DD9-871A-BDBC19CA8C7A}"/>
              </a:ext>
            </a:extLst>
          </p:cNvPr>
          <p:cNvSpPr/>
          <p:nvPr/>
        </p:nvSpPr>
        <p:spPr bwMode="auto">
          <a:xfrm>
            <a:off x="4901102" y="840581"/>
            <a:ext cx="4211637" cy="3432175"/>
          </a:xfrm>
          <a:prstGeom prst="rect">
            <a:avLst/>
          </a:prstGeom>
          <a:solidFill>
            <a:srgbClr val="6C4C8F">
              <a:lumMod val="20000"/>
              <a:lumOff val="80000"/>
            </a:srgbClr>
          </a:solidFill>
          <a:ln w="9525" cap="flat" cmpd="sng" algn="ctr">
            <a:noFill/>
            <a:prstDash val="solid"/>
            <a:round/>
            <a:headEnd type="none" w="med" len="med"/>
            <a:tailEnd type="none" w="med" len="med"/>
          </a:ln>
        </p:spPr>
        <p:txBody>
          <a:bodyPr/>
          <a:lstStyle/>
          <a:p>
            <a:pPr marL="342900" indent="-342900" eaLnBrk="1" fontAlgn="auto" hangingPunct="1">
              <a:spcBef>
                <a:spcPct val="20000"/>
              </a:spcBef>
              <a:spcAft>
                <a:spcPts val="0"/>
              </a:spcAft>
              <a:defRPr/>
            </a:pPr>
            <a:endParaRPr kumimoji="1" lang="zh-CN" altLang="en-US" sz="1800" b="0" kern="0">
              <a:solidFill>
                <a:srgbClr val="000000"/>
              </a:solidFill>
              <a:latin typeface="+mn-lt"/>
              <a:ea typeface="+mn-ea"/>
              <a:cs typeface="+mn-ea"/>
              <a:sym typeface="+mn-lt"/>
            </a:endParaRPr>
          </a:p>
        </p:txBody>
      </p:sp>
      <p:sp>
        <p:nvSpPr>
          <p:cNvPr id="16" name="Shape 26">
            <a:extLst>
              <a:ext uri="{FF2B5EF4-FFF2-40B4-BE49-F238E27FC236}">
                <a16:creationId xmlns:a16="http://schemas.microsoft.com/office/drawing/2014/main" id="{B342B469-838D-430B-B841-8802FD5F9637}"/>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rgbClr val="000000">
              <a:lumMod val="50000"/>
              <a:lumOff val="50000"/>
            </a:srgbClr>
          </a:solidFill>
          <a:ln w="9525" cap="flat" cmpd="sng">
            <a:noFill/>
            <a:prstDash val="solid"/>
            <a:round/>
            <a:headEnd type="none" w="med" len="med"/>
            <a:tailEnd type="none" w="med" len="med"/>
          </a:ln>
        </p:spPr>
        <p:txBody>
          <a:bodyPr lIns="68569" tIns="34275" rIns="68569" bIns="34275"/>
          <a:lstStyle/>
          <a:p>
            <a:pPr eaLnBrk="1" fontAlgn="auto" hangingPunct="1">
              <a:spcBef>
                <a:spcPts val="0"/>
              </a:spcBef>
              <a:spcAft>
                <a:spcPts val="0"/>
              </a:spcAft>
              <a:defRPr/>
            </a:pPr>
            <a:endParaRPr sz="1013" b="0" kern="0">
              <a:solidFill>
                <a:srgbClr val="000000"/>
              </a:solidFill>
              <a:latin typeface="+mn-lt"/>
              <a:ea typeface="+mn-ea"/>
              <a:cs typeface="+mn-ea"/>
              <a:sym typeface="+mn-lt"/>
            </a:endParaRPr>
          </a:p>
        </p:txBody>
      </p:sp>
      <p:grpSp>
        <p:nvGrpSpPr>
          <p:cNvPr id="2" name="Group 44">
            <a:extLst>
              <a:ext uri="{FF2B5EF4-FFF2-40B4-BE49-F238E27FC236}">
                <a16:creationId xmlns:a16="http://schemas.microsoft.com/office/drawing/2014/main" id="{37E87358-6BA7-5C46-8C79-B48FD9BB69E2}"/>
              </a:ext>
            </a:extLst>
          </p:cNvPr>
          <p:cNvGrpSpPr>
            <a:grpSpLocks/>
          </p:cNvGrpSpPr>
          <p:nvPr/>
        </p:nvGrpSpPr>
        <p:grpSpPr bwMode="auto">
          <a:xfrm>
            <a:off x="4904914" y="908050"/>
            <a:ext cx="3997325" cy="2789238"/>
            <a:chOff x="25" y="1497"/>
            <a:chExt cx="2518" cy="1757"/>
          </a:xfrm>
        </p:grpSpPr>
        <p:sp>
          <p:nvSpPr>
            <p:cNvPr id="17414" name="Rectangle 42">
              <a:extLst>
                <a:ext uri="{FF2B5EF4-FFF2-40B4-BE49-F238E27FC236}">
                  <a16:creationId xmlns:a16="http://schemas.microsoft.com/office/drawing/2014/main" id="{77A2B1F4-8682-40E8-A071-FBFEC1F81BF6}"/>
                </a:ext>
              </a:extLst>
            </p:cNvPr>
            <p:cNvSpPr>
              <a:spLocks noChangeArrowheads="1"/>
            </p:cNvSpPr>
            <p:nvPr/>
          </p:nvSpPr>
          <p:spPr bwMode="auto">
            <a:xfrm>
              <a:off x="126" y="2033"/>
              <a:ext cx="2417"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en-US" altLang="zh-CN" sz="2400" b="0" dirty="0">
                  <a:ea typeface="微软雅黑" panose="020B0503020204020204" pitchFamily="34" charset="-122"/>
                  <a:sym typeface="+mn-lt"/>
                </a:rPr>
                <a:t>typedef struct </a:t>
              </a:r>
            </a:p>
            <a:p>
              <a:pPr eaLnBrk="1" hangingPunct="1">
                <a:buFont typeface="Arial" panose="020B0604020202020204" pitchFamily="34" charset="0"/>
                <a:buNone/>
              </a:pPr>
              <a:r>
                <a:rPr lang="en-US" altLang="zh-CN" sz="2400" b="0" dirty="0">
                  <a:ea typeface="微软雅黑" panose="020B0503020204020204" pitchFamily="34" charset="-122"/>
                  <a:sym typeface="+mn-lt"/>
                </a:rPr>
                <a:t>{</a:t>
              </a:r>
            </a:p>
            <a:p>
              <a:pPr eaLnBrk="1" hangingPunct="1">
                <a:buFont typeface="Arial" panose="020B0604020202020204" pitchFamily="34" charset="0"/>
                <a:buNone/>
              </a:pPr>
              <a:r>
                <a:rPr lang="en-US" altLang="zh-CN" sz="2400" b="0" dirty="0">
                  <a:ea typeface="微软雅黑" panose="020B0503020204020204" pitchFamily="34" charset="-122"/>
                  <a:sym typeface="+mn-lt"/>
                </a:rPr>
                <a:t>     </a:t>
              </a:r>
              <a:r>
                <a:rPr lang="en-US" altLang="zh-CN" sz="2400" b="0" dirty="0" err="1">
                  <a:ea typeface="微软雅黑" panose="020B0503020204020204" pitchFamily="34" charset="-122"/>
                  <a:sym typeface="+mn-lt"/>
                </a:rPr>
                <a:t>ElemType</a:t>
              </a:r>
              <a:r>
                <a:rPr lang="en-US" altLang="zh-CN" sz="2400" b="0" dirty="0">
                  <a:ea typeface="微软雅黑" panose="020B0503020204020204" pitchFamily="34" charset="-122"/>
                  <a:sym typeface="+mn-lt"/>
                </a:rPr>
                <a:t>   *R; //</a:t>
              </a:r>
              <a:r>
                <a:rPr lang="zh-CN" altLang="en-US" sz="2400" b="0" dirty="0">
                  <a:ea typeface="微软雅黑" panose="020B0503020204020204" pitchFamily="34" charset="-122"/>
                  <a:sym typeface="+mn-lt"/>
                </a:rPr>
                <a:t>表基址</a:t>
              </a:r>
            </a:p>
            <a:p>
              <a:pPr eaLnBrk="1" hangingPunct="1">
                <a:buFont typeface="Arial" panose="020B0604020202020204" pitchFamily="34" charset="0"/>
                <a:buNone/>
              </a:pPr>
              <a:r>
                <a:rPr lang="en-US" altLang="zh-CN" sz="2400" b="0" dirty="0">
                  <a:ea typeface="微软雅黑" panose="020B0503020204020204" pitchFamily="34" charset="-122"/>
                  <a:sym typeface="+mn-lt"/>
                </a:rPr>
                <a:t>     int          length;     //</a:t>
              </a:r>
              <a:r>
                <a:rPr lang="zh-CN" altLang="en-US" sz="2400" b="0" dirty="0">
                  <a:ea typeface="微软雅黑" panose="020B0503020204020204" pitchFamily="34" charset="-122"/>
                  <a:sym typeface="+mn-lt"/>
                </a:rPr>
                <a:t>表长</a:t>
              </a:r>
            </a:p>
            <a:p>
              <a:pPr eaLnBrk="1" hangingPunct="1">
                <a:buFont typeface="Arial" panose="020B0604020202020204" pitchFamily="34" charset="0"/>
                <a:buNone/>
              </a:pPr>
              <a:r>
                <a:rPr lang="en-US" altLang="zh-CN" sz="2400" b="0" dirty="0">
                  <a:ea typeface="微软雅黑" panose="020B0503020204020204" pitchFamily="34" charset="-122"/>
                  <a:sym typeface="+mn-lt"/>
                </a:rPr>
                <a:t>}</a:t>
              </a:r>
              <a:r>
                <a:rPr lang="en-US" altLang="zh-CN" sz="2400" b="0" dirty="0" err="1">
                  <a:ea typeface="微软雅黑" panose="020B0503020204020204" pitchFamily="34" charset="-122"/>
                  <a:sym typeface="+mn-lt"/>
                </a:rPr>
                <a:t>SSTable</a:t>
              </a:r>
              <a:r>
                <a:rPr lang="en-US" altLang="zh-CN" sz="2400" b="0" dirty="0">
                  <a:ea typeface="微软雅黑" panose="020B0503020204020204" pitchFamily="34" charset="-122"/>
                  <a:sym typeface="+mn-lt"/>
                </a:rPr>
                <a:t>;</a:t>
              </a:r>
            </a:p>
          </p:txBody>
        </p:sp>
        <p:sp>
          <p:nvSpPr>
            <p:cNvPr id="17415" name="Rectangle 43">
              <a:extLst>
                <a:ext uri="{FF2B5EF4-FFF2-40B4-BE49-F238E27FC236}">
                  <a16:creationId xmlns:a16="http://schemas.microsoft.com/office/drawing/2014/main" id="{A82B9CAD-3EF3-4C22-99B7-C8E256C76979}"/>
                </a:ext>
              </a:extLst>
            </p:cNvPr>
            <p:cNvSpPr>
              <a:spLocks noChangeArrowheads="1"/>
            </p:cNvSpPr>
            <p:nvPr/>
          </p:nvSpPr>
          <p:spPr bwMode="auto">
            <a:xfrm>
              <a:off x="25" y="1497"/>
              <a:ext cx="16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90000"/>
                </a:spcBef>
                <a:buFont typeface="Arial" panose="020B0604020202020204" pitchFamily="34" charset="0"/>
                <a:buNone/>
              </a:pPr>
              <a:r>
                <a:rPr lang="zh-CN" altLang="en-US" b="0">
                  <a:solidFill>
                    <a:srgbClr val="FF0000"/>
                  </a:solidFill>
                  <a:ea typeface="微软雅黑" panose="020B0503020204020204" pitchFamily="34" charset="-122"/>
                  <a:sym typeface="+mn-lt"/>
                </a:rPr>
                <a:t>顺序表的表示</a:t>
              </a:r>
            </a:p>
          </p:txBody>
        </p:sp>
      </p:grpSp>
      <p:sp>
        <p:nvSpPr>
          <p:cNvPr id="24583" name="矩形 2">
            <a:extLst>
              <a:ext uri="{FF2B5EF4-FFF2-40B4-BE49-F238E27FC236}">
                <a16:creationId xmlns:a16="http://schemas.microsoft.com/office/drawing/2014/main" id="{D76E0504-65C5-4E97-B709-F48908FD4594}"/>
              </a:ext>
            </a:extLst>
          </p:cNvPr>
          <p:cNvSpPr>
            <a:spLocks noChangeArrowheads="1"/>
          </p:cNvSpPr>
          <p:nvPr/>
        </p:nvSpPr>
        <p:spPr bwMode="auto">
          <a:xfrm>
            <a:off x="6350" y="4298950"/>
            <a:ext cx="4787900" cy="1127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latin typeface="+mn-lt"/>
              <a:ea typeface="+mn-ea"/>
              <a:cs typeface="+mn-ea"/>
              <a:sym typeface="+mn-lt"/>
            </a:endParaRPr>
          </a:p>
        </p:txBody>
      </p:sp>
      <p:sp>
        <p:nvSpPr>
          <p:cNvPr id="24584" name="矩形 17">
            <a:extLst>
              <a:ext uri="{FF2B5EF4-FFF2-40B4-BE49-F238E27FC236}">
                <a16:creationId xmlns:a16="http://schemas.microsoft.com/office/drawing/2014/main" id="{B85636A3-D432-4E00-AF37-CC66954CDB00}"/>
              </a:ext>
            </a:extLst>
          </p:cNvPr>
          <p:cNvSpPr>
            <a:spLocks noChangeArrowheads="1"/>
          </p:cNvSpPr>
          <p:nvPr/>
        </p:nvSpPr>
        <p:spPr bwMode="auto">
          <a:xfrm>
            <a:off x="6350" y="4662488"/>
            <a:ext cx="4787900" cy="114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latin typeface="+mn-lt"/>
              <a:ea typeface="+mn-ea"/>
              <a:cs typeface="+mn-ea"/>
              <a:sym typeface="+mn-lt"/>
            </a:endParaRPr>
          </a:p>
        </p:txBody>
      </p:sp>
      <p:pic>
        <p:nvPicPr>
          <p:cNvPr id="4" name="Picture 3">
            <a:extLst>
              <a:ext uri="{FF2B5EF4-FFF2-40B4-BE49-F238E27FC236}">
                <a16:creationId xmlns:a16="http://schemas.microsoft.com/office/drawing/2014/main" id="{84C2044F-B3CC-4641-9989-B5815FEFA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17" y="4298950"/>
            <a:ext cx="6972300" cy="2133600"/>
          </a:xfrm>
          <a:prstGeom prst="rect">
            <a:avLst/>
          </a:prstGeom>
        </p:spPr>
      </p:pic>
      <p:pic>
        <p:nvPicPr>
          <p:cNvPr id="6" name="Picture 5">
            <a:extLst>
              <a:ext uri="{FF2B5EF4-FFF2-40B4-BE49-F238E27FC236}">
                <a16:creationId xmlns:a16="http://schemas.microsoft.com/office/drawing/2014/main" id="{9684548E-2BE1-764D-8C25-95A7FFC18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27" y="4303823"/>
            <a:ext cx="6972300" cy="2146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Rectangle 4">
            <a:extLst>
              <a:ext uri="{FF2B5EF4-FFF2-40B4-BE49-F238E27FC236}">
                <a16:creationId xmlns:a16="http://schemas.microsoft.com/office/drawing/2014/main" id="{E0D14751-6BE5-4009-8A32-68B92003C3FA}"/>
              </a:ext>
            </a:extLst>
          </p:cNvPr>
          <p:cNvSpPr>
            <a:spLocks noChangeArrowheads="1"/>
          </p:cNvSpPr>
          <p:nvPr/>
        </p:nvSpPr>
        <p:spPr bwMode="auto">
          <a:xfrm>
            <a:off x="611188" y="1844675"/>
            <a:ext cx="79930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Char char="•"/>
            </a:pPr>
            <a:r>
              <a:rPr lang="zh-CN" altLang="en-US" sz="2400">
                <a:solidFill>
                  <a:schemeClr val="hlink"/>
                </a:solidFill>
                <a:ea typeface="微软雅黑" panose="020B0503020204020204" pitchFamily="34" charset="-122"/>
                <a:sym typeface="+mn-lt"/>
              </a:rPr>
              <a:t>解题思路</a:t>
            </a:r>
          </a:p>
        </p:txBody>
      </p:sp>
      <p:sp>
        <p:nvSpPr>
          <p:cNvPr id="1070086" name="Rectangle 6">
            <a:extLst>
              <a:ext uri="{FF2B5EF4-FFF2-40B4-BE49-F238E27FC236}">
                <a16:creationId xmlns:a16="http://schemas.microsoft.com/office/drawing/2014/main" id="{13829F50-0121-4761-B94C-DFE87F6D4D70}"/>
              </a:ext>
            </a:extLst>
          </p:cNvPr>
          <p:cNvSpPr>
            <a:spLocks noChangeArrowheads="1"/>
          </p:cNvSpPr>
          <p:nvPr/>
        </p:nvSpPr>
        <p:spPr bwMode="white">
          <a:xfrm>
            <a:off x="838200" y="230188"/>
            <a:ext cx="8280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6" name="Rectangle 4">
            <a:extLst>
              <a:ext uri="{FF2B5EF4-FFF2-40B4-BE49-F238E27FC236}">
                <a16:creationId xmlns:a16="http://schemas.microsoft.com/office/drawing/2014/main" id="{189CAC27-D2A6-4FC1-B3A5-DFA2E144AC66}"/>
              </a:ext>
            </a:extLst>
          </p:cNvPr>
          <p:cNvSpPr>
            <a:spLocks noChangeArrowheads="1"/>
          </p:cNvSpPr>
          <p:nvPr/>
        </p:nvSpPr>
        <p:spPr bwMode="auto">
          <a:xfrm>
            <a:off x="611188" y="2492375"/>
            <a:ext cx="7993062" cy="2160588"/>
          </a:xfrm>
          <a:prstGeom prst="rect">
            <a:avLst/>
          </a:prstGeom>
          <a:solidFill>
            <a:srgbClr val="EBEBEB"/>
          </a:solidFill>
          <a:ln>
            <a:noFill/>
          </a:ln>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lang="zh-CN" altLang="en-US" sz="2400" b="0">
                <a:ea typeface="微软雅黑" panose="020B0503020204020204" pitchFamily="34" charset="-122"/>
                <a:sym typeface="+mn-lt"/>
              </a:rPr>
              <a:t>如果每个组都代表不同的总长度，由于雪花各个角的长度取值范围是</a:t>
            </a:r>
            <a:r>
              <a:rPr lang="en-US" altLang="zh-CN" sz="2400" b="0">
                <a:ea typeface="微软雅黑" panose="020B0503020204020204" pitchFamily="34" charset="-122"/>
                <a:sym typeface="+mn-lt"/>
              </a:rPr>
              <a:t>0</a:t>
            </a:r>
            <a:r>
              <a:rPr lang="zh-CN" altLang="en-US" sz="2400" b="0">
                <a:ea typeface="微软雅黑" panose="020B0503020204020204" pitchFamily="34" charset="-122"/>
                <a:sym typeface="+mn-lt"/>
              </a:rPr>
              <a:t>至</a:t>
            </a:r>
            <a:r>
              <a:rPr lang="en-US" altLang="zh-CN" sz="2400" b="0">
                <a:ea typeface="微软雅黑" panose="020B0503020204020204" pitchFamily="34" charset="-122"/>
                <a:sym typeface="+mn-lt"/>
              </a:rPr>
              <a:t>10000000</a:t>
            </a:r>
            <a:r>
              <a:rPr lang="zh-CN" altLang="en-US" sz="2400" b="0">
                <a:ea typeface="微软雅黑" panose="020B0503020204020204" pitchFamily="34" charset="-122"/>
                <a:sym typeface="+mn-lt"/>
              </a:rPr>
              <a:t>，则每片雪花的总长度取值范围达</a:t>
            </a:r>
            <a:r>
              <a:rPr lang="en-US" altLang="zh-CN" sz="2400" b="0">
                <a:ea typeface="微软雅黑" panose="020B0503020204020204" pitchFamily="34" charset="-122"/>
                <a:sym typeface="+mn-lt"/>
              </a:rPr>
              <a:t>0</a:t>
            </a:r>
            <a:r>
              <a:rPr lang="zh-CN" altLang="en-US" sz="2400" b="0">
                <a:ea typeface="微软雅黑" panose="020B0503020204020204" pitchFamily="34" charset="-122"/>
                <a:sym typeface="+mn-lt"/>
              </a:rPr>
              <a:t>至</a:t>
            </a:r>
            <a:r>
              <a:rPr lang="en-US" altLang="zh-CN" sz="2400" b="0">
                <a:ea typeface="微软雅黑" panose="020B0503020204020204" pitchFamily="34" charset="-122"/>
                <a:sym typeface="+mn-lt"/>
              </a:rPr>
              <a:t>60000000</a:t>
            </a:r>
            <a:r>
              <a:rPr lang="zh-CN" altLang="en-US" sz="2400" b="0">
                <a:ea typeface="微软雅黑" panose="020B0503020204020204" pitchFamily="34" charset="-122"/>
                <a:sym typeface="+mn-lt"/>
              </a:rPr>
              <a:t>，采用不同总长度设一个组，将要一个长度为</a:t>
            </a:r>
            <a:r>
              <a:rPr lang="en-US" altLang="zh-CN" sz="2400" b="0">
                <a:solidFill>
                  <a:srgbClr val="FF6600"/>
                </a:solidFill>
                <a:ea typeface="微软雅黑" panose="020B0503020204020204" pitchFamily="34" charset="-122"/>
                <a:sym typeface="+mn-lt"/>
              </a:rPr>
              <a:t>60000000</a:t>
            </a:r>
            <a:r>
              <a:rPr lang="zh-CN" altLang="en-US" sz="2400" b="0">
                <a:ea typeface="微软雅黑" panose="020B0503020204020204" pitchFamily="34" charset="-122"/>
                <a:sym typeface="+mn-lt"/>
              </a:rPr>
              <a:t>的数组，显然也是不合理的。</a:t>
            </a:r>
          </a:p>
        </p:txBody>
      </p:sp>
      <p:sp>
        <p:nvSpPr>
          <p:cNvPr id="7" name="Shape 26">
            <a:extLst>
              <a:ext uri="{FF2B5EF4-FFF2-40B4-BE49-F238E27FC236}">
                <a16:creationId xmlns:a16="http://schemas.microsoft.com/office/drawing/2014/main" id="{72D92B41-61A3-4488-AC42-695700D20D1D}"/>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8" name="Rectangle 4">
            <a:extLst>
              <a:ext uri="{FF2B5EF4-FFF2-40B4-BE49-F238E27FC236}">
                <a16:creationId xmlns:a16="http://schemas.microsoft.com/office/drawing/2014/main" id="{88562297-5DE0-4833-8CBE-CDCB2300FAC5}"/>
              </a:ext>
            </a:extLst>
          </p:cNvPr>
          <p:cNvSpPr>
            <a:spLocks noChangeArrowheads="1"/>
          </p:cNvSpPr>
          <p:nvPr/>
        </p:nvSpPr>
        <p:spPr bwMode="auto">
          <a:xfrm>
            <a:off x="396875" y="1052513"/>
            <a:ext cx="8229600" cy="504825"/>
          </a:xfrm>
          <a:prstGeom prst="rect">
            <a:avLst/>
          </a:prstGeom>
          <a:solidFill>
            <a:schemeClr val="accent1">
              <a:lumMod val="60000"/>
              <a:lumOff val="40000"/>
            </a:schemeClr>
          </a:solidFill>
          <a:ln>
            <a:noFill/>
          </a:ln>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zh-CN" altLang="en-US" sz="2400" b="0">
                <a:solidFill>
                  <a:schemeClr val="bg1"/>
                </a:solidFill>
                <a:ea typeface="微软雅黑" panose="020B0503020204020204" pitchFamily="34" charset="-122"/>
                <a:sym typeface="+mn-lt"/>
              </a:rPr>
              <a:t>解题思路</a:t>
            </a:r>
          </a:p>
        </p:txBody>
      </p:sp>
      <p:sp>
        <p:nvSpPr>
          <p:cNvPr id="1071110" name="Rectangle 6">
            <a:extLst>
              <a:ext uri="{FF2B5EF4-FFF2-40B4-BE49-F238E27FC236}">
                <a16:creationId xmlns:a16="http://schemas.microsoft.com/office/drawing/2014/main" id="{E296D78A-55E8-4A47-8D58-758AAC11E015}"/>
              </a:ext>
            </a:extLst>
          </p:cNvPr>
          <p:cNvSpPr>
            <a:spLocks noChangeArrowheads="1"/>
          </p:cNvSpPr>
          <p:nvPr/>
        </p:nvSpPr>
        <p:spPr bwMode="white">
          <a:xfrm>
            <a:off x="833438" y="187325"/>
            <a:ext cx="8280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en-US" b="0" dirty="0">
                <a:solidFill>
                  <a:schemeClr val="bg1"/>
                </a:solidFill>
                <a:latin typeface="+mn-lt"/>
                <a:ea typeface="+mn-ea"/>
                <a:cs typeface="+mn-ea"/>
                <a:sym typeface="+mn-lt"/>
              </a:rPr>
              <a:t>POJ 3349 Snowflake Snow Snowflakes</a:t>
            </a:r>
            <a:endParaRPr lang="en-US" altLang="zh-CN" b="0" dirty="0">
              <a:solidFill>
                <a:schemeClr val="bg1"/>
              </a:solidFill>
              <a:latin typeface="+mn-lt"/>
              <a:ea typeface="+mn-ea"/>
              <a:cs typeface="+mn-ea"/>
              <a:sym typeface="+mn-lt"/>
            </a:endParaRPr>
          </a:p>
        </p:txBody>
      </p:sp>
      <p:sp>
        <p:nvSpPr>
          <p:cNvPr id="6" name="Rectangle 4">
            <a:extLst>
              <a:ext uri="{FF2B5EF4-FFF2-40B4-BE49-F238E27FC236}">
                <a16:creationId xmlns:a16="http://schemas.microsoft.com/office/drawing/2014/main" id="{B868F145-3BC6-4096-A326-FAFE7A61E40E}"/>
              </a:ext>
            </a:extLst>
          </p:cNvPr>
          <p:cNvSpPr>
            <a:spLocks noChangeArrowheads="1"/>
          </p:cNvSpPr>
          <p:nvPr/>
        </p:nvSpPr>
        <p:spPr bwMode="auto">
          <a:xfrm>
            <a:off x="395288" y="1738313"/>
            <a:ext cx="8229600" cy="4897437"/>
          </a:xfrm>
          <a:prstGeom prst="rect">
            <a:avLst/>
          </a:prstGeom>
          <a:solidFill>
            <a:schemeClr val="bg2">
              <a:lumMod val="20000"/>
              <a:lumOff val="80000"/>
            </a:schemeClr>
          </a:solidFill>
          <a:ln>
            <a:noFill/>
          </a:ln>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zh-CN" altLang="en-US" sz="2400" b="0">
                <a:ea typeface="微软雅黑" panose="020B0503020204020204" pitchFamily="34" charset="-122"/>
                <a:sym typeface="+mn-lt"/>
              </a:rPr>
              <a:t>采用一种折中的方案，取一个自定义的素数，尽可能大，但不又超大，如</a:t>
            </a:r>
            <a:r>
              <a:rPr lang="en-US" altLang="zh-CN" sz="2400" b="0">
                <a:ea typeface="微软雅黑" panose="020B0503020204020204" pitchFamily="34" charset="-122"/>
                <a:sym typeface="+mn-lt"/>
              </a:rPr>
              <a:t>99991</a:t>
            </a:r>
            <a:r>
              <a:rPr lang="zh-CN" altLang="en-US" sz="2400" b="0">
                <a:ea typeface="微软雅黑" panose="020B0503020204020204" pitchFamily="34" charset="-122"/>
                <a:sym typeface="+mn-lt"/>
              </a:rPr>
              <a:t>，即定义一个</a:t>
            </a:r>
            <a:r>
              <a:rPr lang="en-US" altLang="zh-CN" sz="2400" b="0">
                <a:ea typeface="微软雅黑" panose="020B0503020204020204" pitchFamily="34" charset="-122"/>
                <a:sym typeface="+mn-lt"/>
              </a:rPr>
              <a:t>99991</a:t>
            </a:r>
            <a:r>
              <a:rPr lang="zh-CN" altLang="en-US" sz="2400" b="0">
                <a:ea typeface="微软雅黑" panose="020B0503020204020204" pitchFamily="34" charset="-122"/>
                <a:sym typeface="+mn-lt"/>
              </a:rPr>
              <a:t>个空间的数组，将各雪花总长度与</a:t>
            </a:r>
            <a:r>
              <a:rPr lang="en-US" altLang="zh-CN" sz="2400" b="0">
                <a:ea typeface="微软雅黑" panose="020B0503020204020204" pitchFamily="34" charset="-122"/>
                <a:sym typeface="+mn-lt"/>
              </a:rPr>
              <a:t>99991</a:t>
            </a:r>
            <a:r>
              <a:rPr lang="zh-CN" altLang="en-US" sz="2400" b="0">
                <a:ea typeface="微软雅黑" panose="020B0503020204020204" pitchFamily="34" charset="-122"/>
                <a:sym typeface="+mn-lt"/>
              </a:rPr>
              <a:t>取模，作为该雪花的存放组，而每一个组采用升序链表存储。该方法即采用</a:t>
            </a:r>
            <a:r>
              <a:rPr lang="zh-CN" altLang="en-US" sz="2400" b="0">
                <a:solidFill>
                  <a:srgbClr val="FF6600"/>
                </a:solidFill>
                <a:ea typeface="微软雅黑" panose="020B0503020204020204" pitchFamily="34" charset="-122"/>
                <a:sym typeface="+mn-lt"/>
              </a:rPr>
              <a:t>哈希查找</a:t>
            </a:r>
            <a:r>
              <a:rPr lang="zh-CN" altLang="en-US" sz="2400" b="0">
                <a:ea typeface="微软雅黑" panose="020B0503020204020204" pitchFamily="34" charset="-122"/>
                <a:sym typeface="+mn-lt"/>
              </a:rPr>
              <a:t>方法，</a:t>
            </a:r>
            <a:r>
              <a:rPr lang="zh-CN" altLang="en-US" sz="2400" b="0">
                <a:solidFill>
                  <a:srgbClr val="FF6600"/>
                </a:solidFill>
                <a:ea typeface="微软雅黑" panose="020B0503020204020204" pitchFamily="34" charset="-122"/>
                <a:sym typeface="+mn-lt"/>
              </a:rPr>
              <a:t>哈希函数为</a:t>
            </a:r>
            <a:r>
              <a:rPr lang="en-US" altLang="zh-CN" sz="2400" b="0">
                <a:solidFill>
                  <a:srgbClr val="FF6600"/>
                </a:solidFill>
                <a:ea typeface="微软雅黑" panose="020B0503020204020204" pitchFamily="34" charset="-122"/>
                <a:sym typeface="+mn-lt"/>
              </a:rPr>
              <a:t>H(Key)=K%99991</a:t>
            </a:r>
            <a:r>
              <a:rPr lang="zh-CN" altLang="en-US" sz="2400" b="0">
                <a:ea typeface="微软雅黑" panose="020B0503020204020204" pitchFamily="34" charset="-122"/>
                <a:sym typeface="+mn-lt"/>
              </a:rPr>
              <a:t>。</a:t>
            </a:r>
          </a:p>
          <a:p>
            <a:pPr>
              <a:lnSpc>
                <a:spcPct val="125000"/>
              </a:lnSpc>
              <a:spcBef>
                <a:spcPct val="20000"/>
              </a:spcBef>
              <a:buFont typeface="Arial" panose="020B0604020202020204" pitchFamily="34" charset="0"/>
              <a:buChar char="•"/>
            </a:pPr>
            <a:r>
              <a:rPr lang="zh-CN" altLang="en-US" sz="2400" b="0">
                <a:ea typeface="微软雅黑" panose="020B0503020204020204" pitchFamily="34" charset="-122"/>
                <a:sym typeface="+mn-lt"/>
              </a:rPr>
              <a:t>如果要判断某片雪花，先求得其总长度，并与</a:t>
            </a:r>
            <a:r>
              <a:rPr lang="en-US" altLang="zh-CN" sz="2400" b="0">
                <a:ea typeface="微软雅黑" panose="020B0503020204020204" pitchFamily="34" charset="-122"/>
                <a:sym typeface="+mn-lt"/>
              </a:rPr>
              <a:t>99991</a:t>
            </a:r>
            <a:r>
              <a:rPr lang="zh-CN" altLang="en-US" sz="2400" b="0">
                <a:ea typeface="微软雅黑" panose="020B0503020204020204" pitchFamily="34" charset="-122"/>
                <a:sym typeface="+mn-lt"/>
              </a:rPr>
              <a:t>取模，找到其所在的链表，在该链表找到总长与之相同的雪花进行比较，如果成功，直接输出并结束。如果总长度相同的全比较完而没有找到匹配的，则直接插入该处，以保持链表的升序。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B903A30-D2C8-4BFE-BB67-C5F388222E6C}"/>
              </a:ext>
            </a:extLst>
          </p:cNvPr>
          <p:cNvSpPr/>
          <p:nvPr/>
        </p:nvSpPr>
        <p:spPr bwMode="auto">
          <a:xfrm>
            <a:off x="0" y="1628775"/>
            <a:ext cx="9144000" cy="4094163"/>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ea typeface="仿宋_GB2312" panose="02010609030101010101" pitchFamily="49" charset="-122"/>
            </a:endParaRPr>
          </a:p>
        </p:txBody>
      </p:sp>
      <p:sp>
        <p:nvSpPr>
          <p:cNvPr id="1072133" name="Rectangle 5">
            <a:extLst>
              <a:ext uri="{FF2B5EF4-FFF2-40B4-BE49-F238E27FC236}">
                <a16:creationId xmlns:a16="http://schemas.microsoft.com/office/drawing/2014/main" id="{8FDC2FE5-48A2-42E6-A1E4-ED022FA5E459}"/>
              </a:ext>
            </a:extLst>
          </p:cNvPr>
          <p:cNvSpPr>
            <a:spLocks noChangeArrowheads="1"/>
          </p:cNvSpPr>
          <p:nvPr/>
        </p:nvSpPr>
        <p:spPr bwMode="auto">
          <a:xfrm>
            <a:off x="755650" y="1773238"/>
            <a:ext cx="82296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pPr>
            <a:r>
              <a:rPr lang="en-US" altLang="zh-CN" sz="3200" b="0">
                <a:ea typeface="微软雅黑" panose="020B0503020204020204" pitchFamily="34" charset="-122"/>
                <a:sym typeface="+mn-lt"/>
              </a:rPr>
              <a:t>typedef struct node</a:t>
            </a:r>
          </a:p>
          <a:p>
            <a:pPr>
              <a:spcBef>
                <a:spcPct val="20000"/>
              </a:spcBef>
            </a:pPr>
            <a:r>
              <a:rPr lang="en-US" altLang="zh-CN" sz="3200" b="0">
                <a:ea typeface="微软雅黑" panose="020B0503020204020204" pitchFamily="34" charset="-122"/>
                <a:sym typeface="+mn-lt"/>
              </a:rPr>
              <a:t>{</a:t>
            </a:r>
          </a:p>
          <a:p>
            <a:pPr>
              <a:spcBef>
                <a:spcPct val="20000"/>
              </a:spcBef>
            </a:pPr>
            <a:r>
              <a:rPr lang="en-US" altLang="zh-CN" sz="3200" b="0">
                <a:ea typeface="微软雅黑" panose="020B0503020204020204" pitchFamily="34" charset="-122"/>
                <a:sym typeface="+mn-lt"/>
              </a:rPr>
              <a:t>	int arm[6];  //</a:t>
            </a:r>
            <a:r>
              <a:rPr lang="zh-CN" altLang="en-US" sz="3200" b="0">
                <a:ea typeface="微软雅黑" panose="020B0503020204020204" pitchFamily="34" charset="-122"/>
                <a:sym typeface="+mn-lt"/>
              </a:rPr>
              <a:t>六个角的长度</a:t>
            </a:r>
          </a:p>
          <a:p>
            <a:pPr>
              <a:spcBef>
                <a:spcPct val="20000"/>
              </a:spcBef>
            </a:pPr>
            <a:r>
              <a:rPr lang="zh-CN" altLang="en-US" sz="3200" b="0">
                <a:ea typeface="微软雅黑" panose="020B0503020204020204" pitchFamily="34" charset="-122"/>
                <a:sym typeface="+mn-lt"/>
              </a:rPr>
              <a:t>	</a:t>
            </a:r>
            <a:r>
              <a:rPr lang="en-US" altLang="zh-CN" sz="3200" b="0">
                <a:ea typeface="微软雅黑" panose="020B0503020204020204" pitchFamily="34" charset="-122"/>
                <a:sym typeface="+mn-lt"/>
              </a:rPr>
              <a:t>struct node *next;</a:t>
            </a:r>
          </a:p>
          <a:p>
            <a:pPr>
              <a:spcBef>
                <a:spcPct val="20000"/>
              </a:spcBef>
            </a:pPr>
            <a:r>
              <a:rPr lang="en-US" altLang="zh-CN" sz="3200" b="0">
                <a:ea typeface="微软雅黑" panose="020B0503020204020204" pitchFamily="34" charset="-122"/>
                <a:sym typeface="+mn-lt"/>
              </a:rPr>
              <a:t>	int sum;  //</a:t>
            </a:r>
            <a:r>
              <a:rPr lang="zh-CN" altLang="en-US" sz="3200" b="0">
                <a:ea typeface="微软雅黑" panose="020B0503020204020204" pitchFamily="34" charset="-122"/>
                <a:sym typeface="+mn-lt"/>
              </a:rPr>
              <a:t>雪花六个角的总长度</a:t>
            </a:r>
          </a:p>
          <a:p>
            <a:pPr>
              <a:spcBef>
                <a:spcPct val="20000"/>
              </a:spcBef>
            </a:pPr>
            <a:r>
              <a:rPr lang="en-US" altLang="zh-CN" sz="3200" b="0">
                <a:ea typeface="微软雅黑" panose="020B0503020204020204" pitchFamily="34" charset="-122"/>
                <a:sym typeface="+mn-lt"/>
              </a:rPr>
              <a:t>}LNode;</a:t>
            </a:r>
          </a:p>
        </p:txBody>
      </p:sp>
      <p:sp>
        <p:nvSpPr>
          <p:cNvPr id="116740" name="Rectangle 6">
            <a:extLst>
              <a:ext uri="{FF2B5EF4-FFF2-40B4-BE49-F238E27FC236}">
                <a16:creationId xmlns:a16="http://schemas.microsoft.com/office/drawing/2014/main" id="{7E38E281-03A8-4EFF-A27C-B8C6744130B5}"/>
              </a:ext>
            </a:extLst>
          </p:cNvPr>
          <p:cNvSpPr>
            <a:spLocks noChangeArrowheads="1"/>
          </p:cNvSpPr>
          <p:nvPr/>
        </p:nvSpPr>
        <p:spPr bwMode="auto">
          <a:xfrm>
            <a:off x="900113" y="230188"/>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en-US" b="0">
                <a:solidFill>
                  <a:schemeClr val="bg1"/>
                </a:solidFill>
                <a:ea typeface="微软雅黑" panose="020B0503020204020204" pitchFamily="34" charset="-122"/>
                <a:sym typeface="+mn-lt"/>
              </a:rPr>
              <a:t>参考代码</a:t>
            </a:r>
            <a:endParaRPr lang="zh-CN" altLang="en-US" b="0">
              <a:solidFill>
                <a:schemeClr val="bg1"/>
              </a:solidFill>
              <a:ea typeface="微软雅黑" panose="020B0503020204020204" pitchFamily="3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72133">
                                            <p:txEl>
                                              <p:pRg st="0" end="0"/>
                                            </p:txEl>
                                          </p:spTgt>
                                        </p:tgtEl>
                                        <p:attrNameLst>
                                          <p:attrName>style.visibility</p:attrName>
                                        </p:attrNameLst>
                                      </p:cBhvr>
                                      <p:to>
                                        <p:strVal val="visible"/>
                                      </p:to>
                                    </p:set>
                                    <p:anim calcmode="lin" valueType="num">
                                      <p:cBhvr additive="base">
                                        <p:cTn id="12" dur="500" fill="hold"/>
                                        <p:tgtEl>
                                          <p:spTgt spid="107213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7213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072133">
                                            <p:txEl>
                                              <p:pRg st="1" end="1"/>
                                            </p:txEl>
                                          </p:spTgt>
                                        </p:tgtEl>
                                        <p:attrNameLst>
                                          <p:attrName>style.visibility</p:attrName>
                                        </p:attrNameLst>
                                      </p:cBhvr>
                                      <p:to>
                                        <p:strVal val="visible"/>
                                      </p:to>
                                    </p:set>
                                    <p:anim calcmode="lin" valueType="num">
                                      <p:cBhvr additive="base">
                                        <p:cTn id="17" dur="500" fill="hold"/>
                                        <p:tgtEl>
                                          <p:spTgt spid="107213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7213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072133">
                                            <p:txEl>
                                              <p:pRg st="2" end="2"/>
                                            </p:txEl>
                                          </p:spTgt>
                                        </p:tgtEl>
                                        <p:attrNameLst>
                                          <p:attrName>style.visibility</p:attrName>
                                        </p:attrNameLst>
                                      </p:cBhvr>
                                      <p:to>
                                        <p:strVal val="visible"/>
                                      </p:to>
                                    </p:set>
                                    <p:anim calcmode="lin" valueType="num">
                                      <p:cBhvr additive="base">
                                        <p:cTn id="22" dur="500" fill="hold"/>
                                        <p:tgtEl>
                                          <p:spTgt spid="107213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2133">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072133">
                                            <p:txEl>
                                              <p:pRg st="3" end="3"/>
                                            </p:txEl>
                                          </p:spTgt>
                                        </p:tgtEl>
                                        <p:attrNameLst>
                                          <p:attrName>style.visibility</p:attrName>
                                        </p:attrNameLst>
                                      </p:cBhvr>
                                      <p:to>
                                        <p:strVal val="visible"/>
                                      </p:to>
                                    </p:set>
                                    <p:anim calcmode="lin" valueType="num">
                                      <p:cBhvr additive="base">
                                        <p:cTn id="27" dur="500" fill="hold"/>
                                        <p:tgtEl>
                                          <p:spTgt spid="107213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2133">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072133">
                                            <p:txEl>
                                              <p:pRg st="4" end="4"/>
                                            </p:txEl>
                                          </p:spTgt>
                                        </p:tgtEl>
                                        <p:attrNameLst>
                                          <p:attrName>style.visibility</p:attrName>
                                        </p:attrNameLst>
                                      </p:cBhvr>
                                      <p:to>
                                        <p:strVal val="visible"/>
                                      </p:to>
                                    </p:set>
                                    <p:anim calcmode="lin" valueType="num">
                                      <p:cBhvr additive="base">
                                        <p:cTn id="32" dur="500" fill="hold"/>
                                        <p:tgtEl>
                                          <p:spTgt spid="107213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72133">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072133">
                                            <p:txEl>
                                              <p:pRg st="5" end="5"/>
                                            </p:txEl>
                                          </p:spTgt>
                                        </p:tgtEl>
                                        <p:attrNameLst>
                                          <p:attrName>style.visibility</p:attrName>
                                        </p:attrNameLst>
                                      </p:cBhvr>
                                      <p:to>
                                        <p:strVal val="visible"/>
                                      </p:to>
                                    </p:set>
                                    <p:anim calcmode="lin" valueType="num">
                                      <p:cBhvr additive="base">
                                        <p:cTn id="37" dur="500" fill="hold"/>
                                        <p:tgtEl>
                                          <p:spTgt spid="107213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21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矩形 4">
            <a:extLst>
              <a:ext uri="{FF2B5EF4-FFF2-40B4-BE49-F238E27FC236}">
                <a16:creationId xmlns:a16="http://schemas.microsoft.com/office/drawing/2014/main" id="{CC67577D-9EC7-EB42-9742-52567D9938E1}"/>
              </a:ext>
            </a:extLst>
          </p:cNvPr>
          <p:cNvSpPr>
            <a:spLocks noChangeArrowheads="1"/>
          </p:cNvSpPr>
          <p:nvPr/>
        </p:nvSpPr>
        <p:spPr bwMode="auto">
          <a:xfrm>
            <a:off x="0" y="908050"/>
            <a:ext cx="9144000" cy="5784850"/>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17762" name="Rectangle 4">
            <a:extLst>
              <a:ext uri="{FF2B5EF4-FFF2-40B4-BE49-F238E27FC236}">
                <a16:creationId xmlns:a16="http://schemas.microsoft.com/office/drawing/2014/main" id="{92B14234-4ECA-4C72-96D9-078D366AD37E}"/>
              </a:ext>
            </a:extLst>
          </p:cNvPr>
          <p:cNvSpPr>
            <a:spLocks noChangeArrowheads="1"/>
          </p:cNvSpPr>
          <p:nvPr/>
        </p:nvSpPr>
        <p:spPr bwMode="auto">
          <a:xfrm>
            <a:off x="200025" y="1052513"/>
            <a:ext cx="86201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a:t>
            </a:r>
            <a:r>
              <a:rPr lang="zh-CN" altLang="en-US" sz="2000" b="0">
                <a:ea typeface="微软雅黑" panose="020B0503020204020204" pitchFamily="34" charset="-122"/>
                <a:sym typeface="+mn-lt"/>
              </a:rPr>
              <a:t>判断是否有两片雪花相同，如果有，返回</a:t>
            </a:r>
            <a:r>
              <a:rPr lang="en-US" altLang="zh-CN" sz="2000" b="0">
                <a:ea typeface="微软雅黑" panose="020B0503020204020204" pitchFamily="34" charset="-122"/>
                <a:sym typeface="+mn-lt"/>
              </a:rPr>
              <a:t>1</a:t>
            </a:r>
            <a:r>
              <a:rPr lang="zh-CN" altLang="en-US" sz="2000" b="0">
                <a:ea typeface="微软雅黑" panose="020B0503020204020204" pitchFamily="34" charset="-122"/>
                <a:sym typeface="+mn-lt"/>
              </a:rPr>
              <a:t>，</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否则返回</a:t>
            </a:r>
            <a:r>
              <a:rPr lang="en-US" altLang="zh-CN" sz="2000" b="0">
                <a:ea typeface="微软雅黑" panose="020B0503020204020204" pitchFamily="34" charset="-122"/>
                <a:sym typeface="+mn-lt"/>
              </a:rPr>
              <a:t>0</a:t>
            </a:r>
            <a:r>
              <a:rPr lang="zh-CN" altLang="en-US" sz="2000" b="0">
                <a:ea typeface="微软雅黑" panose="020B0503020204020204" pitchFamily="34" charset="-122"/>
                <a:sym typeface="+mn-lt"/>
              </a:rPr>
              <a:t>并插入该雪花</a:t>
            </a:r>
          </a:p>
          <a:p>
            <a:pPr>
              <a:lnSpc>
                <a:spcPct val="110000"/>
              </a:lnSpc>
              <a:spcBef>
                <a:spcPct val="20000"/>
              </a:spcBef>
              <a:buFont typeface="Arial" panose="020B0604020202020204" pitchFamily="34" charset="0"/>
              <a:buNone/>
            </a:pPr>
            <a:r>
              <a:rPr lang="en-US" altLang="zh-CN" sz="2000" b="0">
                <a:solidFill>
                  <a:srgbClr val="FF0000"/>
                </a:solidFill>
                <a:ea typeface="微软雅黑" panose="020B0503020204020204" pitchFamily="34" charset="-122"/>
                <a:sym typeface="+mn-lt"/>
              </a:rPr>
              <a:t>int isOk(LNode *p,int loc)</a:t>
            </a:r>
            <a:r>
              <a:rPr lang="en-US" altLang="zh-CN" sz="2000" b="0">
                <a:ea typeface="微软雅黑" panose="020B0503020204020204" pitchFamily="34" charset="-122"/>
                <a:sym typeface="+mn-lt"/>
              </a:rPr>
              <a:t>{</a:t>
            </a:r>
          </a:p>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	</a:t>
            </a:r>
            <a:r>
              <a:rPr lang="zh-CN" altLang="en-US" sz="2000" b="0">
                <a:ea typeface="微软雅黑" panose="020B0503020204020204" pitchFamily="34" charset="-122"/>
                <a:sym typeface="+mn-lt"/>
              </a:rPr>
              <a:t>用</a:t>
            </a:r>
            <a:r>
              <a:rPr lang="en-US" altLang="zh-CN" sz="2000" b="0">
                <a:ea typeface="微软雅黑" panose="020B0503020204020204" pitchFamily="34" charset="-122"/>
                <a:sym typeface="+mn-lt"/>
              </a:rPr>
              <a:t>b</a:t>
            </a:r>
            <a:r>
              <a:rPr lang="zh-CN" altLang="en-US" sz="2000" b="0">
                <a:ea typeface="微软雅黑" panose="020B0503020204020204" pitchFamily="34" charset="-122"/>
                <a:sym typeface="+mn-lt"/>
              </a:rPr>
              <a:t>数组存放</a:t>
            </a:r>
            <a:r>
              <a:rPr lang="en-US" altLang="zh-CN" sz="2000" b="0">
                <a:ea typeface="微软雅黑" panose="020B0503020204020204" pitchFamily="34" charset="-122"/>
                <a:sym typeface="+mn-lt"/>
              </a:rPr>
              <a:t>p</a:t>
            </a:r>
            <a:r>
              <a:rPr lang="zh-CN" altLang="en-US" sz="2000" b="0">
                <a:ea typeface="微软雅黑" panose="020B0503020204020204" pitchFamily="34" charset="-122"/>
                <a:sym typeface="+mn-lt"/>
              </a:rPr>
              <a:t>的排序结果</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a:t>
            </a:r>
            <a:r>
              <a:rPr lang="en-US" altLang="zh-CN" sz="2000" b="0">
                <a:solidFill>
                  <a:srgbClr val="FF0000"/>
                </a:solidFill>
                <a:ea typeface="微软雅黑" panose="020B0503020204020204" pitchFamily="34" charset="-122"/>
                <a:sym typeface="+mn-lt"/>
              </a:rPr>
              <a:t>while</a:t>
            </a:r>
            <a:r>
              <a:rPr lang="en-US" altLang="zh-CN" sz="2000" b="0">
                <a:ea typeface="微软雅黑" panose="020B0503020204020204" pitchFamily="34" charset="-122"/>
                <a:sym typeface="+mn-lt"/>
              </a:rPr>
              <a:t>(</a:t>
            </a:r>
            <a:r>
              <a:rPr lang="zh-CN" altLang="en-US" sz="2000" b="0">
                <a:ea typeface="微软雅黑" panose="020B0503020204020204" pitchFamily="34" charset="-122"/>
                <a:sym typeface="+mn-lt"/>
              </a:rPr>
              <a:t>链表中总长度不大于</a:t>
            </a:r>
            <a:r>
              <a:rPr lang="en-US" altLang="zh-CN" sz="2000" b="0">
                <a:ea typeface="微软雅黑" panose="020B0503020204020204" pitchFamily="34" charset="-122"/>
                <a:sym typeface="+mn-lt"/>
              </a:rPr>
              <a:t>p</a:t>
            </a:r>
            <a:r>
              <a:rPr lang="zh-CN" altLang="en-US" sz="2000" b="0">
                <a:ea typeface="微软雅黑" panose="020B0503020204020204" pitchFamily="34" charset="-122"/>
                <a:sym typeface="+mn-lt"/>
              </a:rPr>
              <a:t>的每片雪花</a:t>
            </a:r>
            <a:r>
              <a:rPr lang="en-US" altLang="zh-CN" sz="2000" b="0">
                <a:ea typeface="微软雅黑" panose="020B0503020204020204" pitchFamily="34" charset="-122"/>
                <a:sym typeface="+mn-lt"/>
              </a:rPr>
              <a:t>q) {</a:t>
            </a:r>
          </a:p>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		</a:t>
            </a:r>
            <a:r>
              <a:rPr lang="zh-CN" altLang="en-US" sz="2000" b="0">
                <a:ea typeface="微软雅黑" panose="020B0503020204020204" pitchFamily="34" charset="-122"/>
                <a:sym typeface="+mn-lt"/>
              </a:rPr>
              <a:t>如果总长度不相同，直接比较下一个</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如果总长相同，则作如下操作</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用</a:t>
            </a:r>
            <a:r>
              <a:rPr lang="en-US" altLang="zh-CN" sz="2000" b="0">
                <a:ea typeface="微软雅黑" panose="020B0503020204020204" pitchFamily="34" charset="-122"/>
                <a:sym typeface="+mn-lt"/>
              </a:rPr>
              <a:t>a</a:t>
            </a:r>
            <a:r>
              <a:rPr lang="zh-CN" altLang="en-US" sz="2000" b="0">
                <a:ea typeface="微软雅黑" panose="020B0503020204020204" pitchFamily="34" charset="-122"/>
                <a:sym typeface="+mn-lt"/>
              </a:rPr>
              <a:t>存放</a:t>
            </a:r>
            <a:r>
              <a:rPr lang="en-US" altLang="zh-CN" sz="2000" b="0">
                <a:ea typeface="微软雅黑" panose="020B0503020204020204" pitchFamily="34" charset="-122"/>
                <a:sym typeface="+mn-lt"/>
              </a:rPr>
              <a:t>q</a:t>
            </a:r>
            <a:r>
              <a:rPr lang="zh-CN" altLang="en-US" sz="2000" b="0">
                <a:ea typeface="微软雅黑" panose="020B0503020204020204" pitchFamily="34" charset="-122"/>
                <a:sym typeface="+mn-lt"/>
              </a:rPr>
              <a:t>的排序结果</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如果</a:t>
            </a:r>
            <a:r>
              <a:rPr lang="en-US" altLang="zh-CN" sz="2000" b="0">
                <a:ea typeface="微软雅黑" panose="020B0503020204020204" pitchFamily="34" charset="-122"/>
                <a:sym typeface="+mn-lt"/>
              </a:rPr>
              <a:t>a</a:t>
            </a:r>
            <a:r>
              <a:rPr lang="zh-CN" altLang="en-US" sz="2000" b="0">
                <a:ea typeface="微软雅黑" panose="020B0503020204020204" pitchFamily="34" charset="-122"/>
                <a:sym typeface="+mn-lt"/>
              </a:rPr>
              <a:t>与</a:t>
            </a:r>
            <a:r>
              <a:rPr lang="en-US" altLang="zh-CN" sz="2000" b="0">
                <a:ea typeface="微软雅黑" panose="020B0503020204020204" pitchFamily="34" charset="-122"/>
                <a:sym typeface="+mn-lt"/>
              </a:rPr>
              <a:t>b</a:t>
            </a:r>
            <a:r>
              <a:rPr lang="zh-CN" altLang="en-US" sz="2000" b="0">
                <a:ea typeface="微软雅黑" panose="020B0503020204020204" pitchFamily="34" charset="-122"/>
                <a:sym typeface="+mn-lt"/>
              </a:rPr>
              <a:t>相同，则轮换进行比较，相同则返回</a:t>
            </a:r>
            <a:r>
              <a:rPr lang="en-US" altLang="zh-CN" sz="2000" b="0">
                <a:ea typeface="微软雅黑" panose="020B0503020204020204" pitchFamily="34" charset="-122"/>
                <a:sym typeface="+mn-lt"/>
              </a:rPr>
              <a:t>1</a:t>
            </a:r>
          </a:p>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                        </a:t>
            </a:r>
            <a:r>
              <a:rPr lang="zh-CN" altLang="en-US" sz="2000" b="0">
                <a:ea typeface="微软雅黑" panose="020B0503020204020204" pitchFamily="34" charset="-122"/>
                <a:sym typeface="+mn-lt"/>
              </a:rPr>
              <a:t>如果</a:t>
            </a:r>
            <a:r>
              <a:rPr lang="en-US" altLang="zh-CN" sz="2000" b="0">
                <a:ea typeface="微软雅黑" panose="020B0503020204020204" pitchFamily="34" charset="-122"/>
                <a:sym typeface="+mn-lt"/>
              </a:rPr>
              <a:t>a</a:t>
            </a:r>
            <a:r>
              <a:rPr lang="zh-CN" altLang="en-US" sz="2000" b="0">
                <a:ea typeface="微软雅黑" panose="020B0503020204020204" pitchFamily="34" charset="-122"/>
                <a:sym typeface="+mn-lt"/>
              </a:rPr>
              <a:t>与</a:t>
            </a:r>
            <a:r>
              <a:rPr lang="en-US" altLang="zh-CN" sz="2000" b="0">
                <a:ea typeface="微软雅黑" panose="020B0503020204020204" pitchFamily="34" charset="-122"/>
                <a:sym typeface="+mn-lt"/>
              </a:rPr>
              <a:t>b</a:t>
            </a:r>
            <a:r>
              <a:rPr lang="zh-CN" altLang="en-US" sz="2000" b="0">
                <a:ea typeface="微软雅黑" panose="020B0503020204020204" pitchFamily="34" charset="-122"/>
                <a:sym typeface="+mn-lt"/>
              </a:rPr>
              <a:t>不相同，则比较下一个</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a:t>
            </a:r>
            <a:r>
              <a:rPr lang="en-US" altLang="zh-CN" sz="2000" b="0">
                <a:ea typeface="微软雅黑" panose="020B0503020204020204" pitchFamily="34" charset="-122"/>
                <a:sym typeface="+mn-lt"/>
              </a:rPr>
              <a:t>}</a:t>
            </a:r>
          </a:p>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	//</a:t>
            </a:r>
            <a:r>
              <a:rPr lang="zh-CN" altLang="en-US" sz="2000" b="0">
                <a:ea typeface="微软雅黑" panose="020B0503020204020204" pitchFamily="34" charset="-122"/>
                <a:sym typeface="+mn-lt"/>
              </a:rPr>
              <a:t>如果前面没有返回，则插入该结点并保持有序</a:t>
            </a:r>
          </a:p>
          <a:p>
            <a:pPr>
              <a:lnSpc>
                <a:spcPct val="110000"/>
              </a:lnSpc>
              <a:spcBef>
                <a:spcPct val="20000"/>
              </a:spcBef>
              <a:buFont typeface="Arial" panose="020B0604020202020204" pitchFamily="34" charset="0"/>
              <a:buNone/>
            </a:pPr>
            <a:r>
              <a:rPr lang="zh-CN" altLang="en-US" sz="2000" b="0">
                <a:ea typeface="微软雅黑" panose="020B0503020204020204" pitchFamily="34" charset="-122"/>
                <a:sym typeface="+mn-lt"/>
              </a:rPr>
              <a:t>	</a:t>
            </a:r>
            <a:r>
              <a:rPr lang="en-US" altLang="zh-CN" sz="2000" b="0">
                <a:solidFill>
                  <a:srgbClr val="FF0000"/>
                </a:solidFill>
                <a:ea typeface="微软雅黑" panose="020B0503020204020204" pitchFamily="34" charset="-122"/>
                <a:sym typeface="+mn-lt"/>
              </a:rPr>
              <a:t>return 0;</a:t>
            </a:r>
          </a:p>
          <a:p>
            <a:pPr>
              <a:lnSpc>
                <a:spcPct val="110000"/>
              </a:lnSpc>
              <a:spcBef>
                <a:spcPct val="20000"/>
              </a:spcBef>
              <a:buFont typeface="Arial" panose="020B0604020202020204" pitchFamily="34" charset="0"/>
              <a:buNone/>
            </a:pPr>
            <a:r>
              <a:rPr lang="en-US" altLang="zh-CN" sz="2000" b="0">
                <a:ea typeface="微软雅黑" panose="020B0503020204020204" pitchFamily="34" charset="-122"/>
                <a:sym typeface="+mn-lt"/>
              </a:rPr>
              <a:t>}</a:t>
            </a:r>
          </a:p>
        </p:txBody>
      </p:sp>
      <p:sp>
        <p:nvSpPr>
          <p:cNvPr id="117763" name="Rectangle 5">
            <a:extLst>
              <a:ext uri="{FF2B5EF4-FFF2-40B4-BE49-F238E27FC236}">
                <a16:creationId xmlns:a16="http://schemas.microsoft.com/office/drawing/2014/main" id="{FA0F6950-1BFF-41A1-8F53-6397C8AA306E}"/>
              </a:ext>
            </a:extLst>
          </p:cNvPr>
          <p:cNvSpPr>
            <a:spLocks noChangeArrowheads="1"/>
          </p:cNvSpPr>
          <p:nvPr/>
        </p:nvSpPr>
        <p:spPr bwMode="auto">
          <a:xfrm>
            <a:off x="827088" y="258763"/>
            <a:ext cx="47482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en-US" b="0">
                <a:solidFill>
                  <a:schemeClr val="bg1"/>
                </a:solidFill>
                <a:ea typeface="微软雅黑" panose="020B0503020204020204" pitchFamily="34" charset="-122"/>
                <a:sym typeface="+mn-lt"/>
              </a:rPr>
              <a:t>参考代码</a:t>
            </a:r>
            <a:endParaRPr lang="zh-CN" altLang="en-US" b="0">
              <a:solidFill>
                <a:schemeClr val="bg1"/>
              </a:solidFill>
              <a:ea typeface="微软雅黑" panose="020B0503020204020204" pitchFamily="34" charset="-122"/>
              <a:sym typeface="+mn-lt"/>
            </a:endParaRPr>
          </a:p>
        </p:txBody>
      </p:sp>
      <p:sp>
        <p:nvSpPr>
          <p:cNvPr id="129029" name="矩形 1">
            <a:extLst>
              <a:ext uri="{FF2B5EF4-FFF2-40B4-BE49-F238E27FC236}">
                <a16:creationId xmlns:a16="http://schemas.microsoft.com/office/drawing/2014/main" id="{9C26E471-41F0-D747-A02E-C1BBB32A8847}"/>
              </a:ext>
            </a:extLst>
          </p:cNvPr>
          <p:cNvSpPr>
            <a:spLocks noChangeArrowheads="1"/>
          </p:cNvSpPr>
          <p:nvPr/>
        </p:nvSpPr>
        <p:spPr bwMode="auto">
          <a:xfrm>
            <a:off x="8027988" y="5229225"/>
            <a:ext cx="1116012" cy="714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29030" name="矩形 6">
            <a:extLst>
              <a:ext uri="{FF2B5EF4-FFF2-40B4-BE49-F238E27FC236}">
                <a16:creationId xmlns:a16="http://schemas.microsoft.com/office/drawing/2014/main" id="{66E6309A-4890-9E4F-9113-6EACF4993232}"/>
              </a:ext>
            </a:extLst>
          </p:cNvPr>
          <p:cNvSpPr>
            <a:spLocks noChangeArrowheads="1"/>
          </p:cNvSpPr>
          <p:nvPr/>
        </p:nvSpPr>
        <p:spPr bwMode="auto">
          <a:xfrm>
            <a:off x="8027988" y="5435600"/>
            <a:ext cx="1116012" cy="7302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29031" name="矩形 7">
            <a:extLst>
              <a:ext uri="{FF2B5EF4-FFF2-40B4-BE49-F238E27FC236}">
                <a16:creationId xmlns:a16="http://schemas.microsoft.com/office/drawing/2014/main" id="{D54B71E9-3A00-A148-AE32-E4D8CA3F2B1A}"/>
              </a:ext>
            </a:extLst>
          </p:cNvPr>
          <p:cNvSpPr>
            <a:spLocks noChangeArrowheads="1"/>
          </p:cNvSpPr>
          <p:nvPr/>
        </p:nvSpPr>
        <p:spPr bwMode="auto">
          <a:xfrm>
            <a:off x="8031163" y="5651500"/>
            <a:ext cx="1116012" cy="7302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29032" name="矩形 8">
            <a:extLst>
              <a:ext uri="{FF2B5EF4-FFF2-40B4-BE49-F238E27FC236}">
                <a16:creationId xmlns:a16="http://schemas.microsoft.com/office/drawing/2014/main" id="{6835177B-4EFE-094E-A048-162C8062534F}"/>
              </a:ext>
            </a:extLst>
          </p:cNvPr>
          <p:cNvSpPr>
            <a:spLocks noChangeArrowheads="1"/>
          </p:cNvSpPr>
          <p:nvPr/>
        </p:nvSpPr>
        <p:spPr bwMode="auto">
          <a:xfrm>
            <a:off x="8031163" y="5884863"/>
            <a:ext cx="1116012" cy="7143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29033" name="矩形 9">
            <a:extLst>
              <a:ext uri="{FF2B5EF4-FFF2-40B4-BE49-F238E27FC236}">
                <a16:creationId xmlns:a16="http://schemas.microsoft.com/office/drawing/2014/main" id="{D1EDA6BF-20FB-0E47-A02F-138541805AEC}"/>
              </a:ext>
            </a:extLst>
          </p:cNvPr>
          <p:cNvSpPr>
            <a:spLocks noChangeArrowheads="1"/>
          </p:cNvSpPr>
          <p:nvPr/>
        </p:nvSpPr>
        <p:spPr bwMode="auto">
          <a:xfrm>
            <a:off x="8031163" y="6103938"/>
            <a:ext cx="1116012" cy="7143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
        <p:nvSpPr>
          <p:cNvPr id="129034" name="矩形 10">
            <a:extLst>
              <a:ext uri="{FF2B5EF4-FFF2-40B4-BE49-F238E27FC236}">
                <a16:creationId xmlns:a16="http://schemas.microsoft.com/office/drawing/2014/main" id="{B09A66D8-0034-1740-9A0A-6F0610FD39D5}"/>
              </a:ext>
            </a:extLst>
          </p:cNvPr>
          <p:cNvSpPr>
            <a:spLocks noChangeArrowheads="1"/>
          </p:cNvSpPr>
          <p:nvPr/>
        </p:nvSpPr>
        <p:spPr bwMode="auto">
          <a:xfrm>
            <a:off x="8031163" y="6326188"/>
            <a:ext cx="1116012" cy="71437"/>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pPr>
            <a:endParaRPr kumimoji="1" lang="zh-CN" altLang="en-US" sz="2800" b="0">
              <a:ea typeface="仿宋_GB2312" pitchFamily="49"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7" name="Rectangle 3">
            <a:extLst>
              <a:ext uri="{FF2B5EF4-FFF2-40B4-BE49-F238E27FC236}">
                <a16:creationId xmlns:a16="http://schemas.microsoft.com/office/drawing/2014/main" id="{F4F28C6D-E3C3-4554-BEC1-4C043EFA8918}"/>
              </a:ext>
            </a:extLst>
          </p:cNvPr>
          <p:cNvSpPr>
            <a:spLocks noChangeArrowheads="1"/>
          </p:cNvSpPr>
          <p:nvPr/>
        </p:nvSpPr>
        <p:spPr bwMode="auto">
          <a:xfrm>
            <a:off x="590550" y="944563"/>
            <a:ext cx="8229600" cy="5508625"/>
          </a:xfrm>
          <a:prstGeom prst="rect">
            <a:avLst/>
          </a:prstGeom>
          <a:noFill/>
          <a:ln w="9525">
            <a:noFill/>
            <a:miter lim="800000"/>
          </a:ln>
          <a:effectLst/>
        </p:spPr>
        <p:txBody>
          <a:bodyPr/>
          <a:lstStyle>
            <a:lvl1pPr marL="4572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898525" indent="-3429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0000"/>
              </a:lnSpc>
              <a:spcBef>
                <a:spcPct val="20000"/>
              </a:spcBef>
            </a:pPr>
            <a:r>
              <a:rPr kumimoji="1" lang="zh-CN" altLang="en-US" sz="2400" b="0">
                <a:ea typeface="微软雅黑" panose="020B0503020204020204" pitchFamily="34" charset="-122"/>
                <a:sym typeface="+mn-lt"/>
              </a:rPr>
              <a:t>熟练掌握顺序表和有序表（</a:t>
            </a:r>
            <a:r>
              <a:rPr kumimoji="1" lang="zh-CN" altLang="en-US" sz="2400" b="0">
                <a:solidFill>
                  <a:srgbClr val="FF3300"/>
                </a:solidFill>
                <a:ea typeface="微软雅黑" panose="020B0503020204020204" pitchFamily="34" charset="-122"/>
                <a:sym typeface="+mn-lt"/>
              </a:rPr>
              <a:t>折半查找</a:t>
            </a:r>
            <a:r>
              <a:rPr kumimoji="1" lang="zh-CN" altLang="en-US" sz="2400" b="0">
                <a:ea typeface="微软雅黑" panose="020B0503020204020204" pitchFamily="34" charset="-122"/>
                <a:sym typeface="+mn-lt"/>
              </a:rPr>
              <a:t>）的查找算法及其性能分析方法；</a:t>
            </a:r>
          </a:p>
          <a:p>
            <a:pPr>
              <a:lnSpc>
                <a:spcPct val="120000"/>
              </a:lnSpc>
              <a:spcBef>
                <a:spcPct val="20000"/>
              </a:spcBef>
            </a:pPr>
            <a:r>
              <a:rPr kumimoji="1" lang="zh-CN" altLang="en-US" sz="2400" b="0">
                <a:ea typeface="微软雅黑" panose="020B0503020204020204" pitchFamily="34" charset="-122"/>
                <a:sym typeface="+mn-lt"/>
              </a:rPr>
              <a:t>熟练掌握</a:t>
            </a:r>
            <a:r>
              <a:rPr kumimoji="1" lang="zh-CN" altLang="en-US" sz="2400" b="0">
                <a:solidFill>
                  <a:srgbClr val="FF3300"/>
                </a:solidFill>
                <a:ea typeface="微软雅黑" panose="020B0503020204020204" pitchFamily="34" charset="-122"/>
                <a:sym typeface="+mn-lt"/>
              </a:rPr>
              <a:t>二叉排序树的构造和查找</a:t>
            </a:r>
            <a:r>
              <a:rPr kumimoji="1" lang="zh-CN" altLang="en-US" sz="2400" b="0">
                <a:ea typeface="微软雅黑" panose="020B0503020204020204" pitchFamily="34" charset="-122"/>
                <a:sym typeface="+mn-lt"/>
              </a:rPr>
              <a:t>算法及其性能分析方法；</a:t>
            </a:r>
          </a:p>
          <a:p>
            <a:pPr>
              <a:lnSpc>
                <a:spcPct val="120000"/>
              </a:lnSpc>
              <a:spcBef>
                <a:spcPct val="20000"/>
              </a:spcBef>
            </a:pPr>
            <a:r>
              <a:rPr kumimoji="1" lang="zh-CN" altLang="en-US" sz="2400" b="0">
                <a:ea typeface="微软雅黑" panose="020B0503020204020204" pitchFamily="34" charset="-122"/>
                <a:sym typeface="+mn-lt"/>
              </a:rPr>
              <a:t>熟练掌握二叉排序树的</a:t>
            </a:r>
            <a:r>
              <a:rPr kumimoji="1" lang="zh-CN" altLang="en-US" sz="2400" b="0">
                <a:solidFill>
                  <a:srgbClr val="FF3300"/>
                </a:solidFill>
                <a:ea typeface="微软雅黑" panose="020B0503020204020204" pitchFamily="34" charset="-122"/>
                <a:sym typeface="+mn-lt"/>
              </a:rPr>
              <a:t>插入</a:t>
            </a:r>
            <a:r>
              <a:rPr kumimoji="1" lang="zh-CN" altLang="en-US" sz="2400" b="0">
                <a:ea typeface="微软雅黑" panose="020B0503020204020204" pitchFamily="34" charset="-122"/>
                <a:sym typeface="+mn-lt"/>
              </a:rPr>
              <a:t>算法，掌握</a:t>
            </a:r>
            <a:r>
              <a:rPr kumimoji="1" lang="zh-CN" altLang="en-US" sz="2400" b="0">
                <a:solidFill>
                  <a:srgbClr val="FF3300"/>
                </a:solidFill>
                <a:ea typeface="微软雅黑" panose="020B0503020204020204" pitchFamily="34" charset="-122"/>
                <a:sym typeface="+mn-lt"/>
              </a:rPr>
              <a:t>删除</a:t>
            </a:r>
            <a:r>
              <a:rPr kumimoji="1" lang="zh-CN" altLang="en-US" sz="2400" b="0">
                <a:ea typeface="微软雅黑" panose="020B0503020204020204" pitchFamily="34" charset="-122"/>
                <a:sym typeface="+mn-lt"/>
              </a:rPr>
              <a:t>方法；</a:t>
            </a:r>
          </a:p>
          <a:p>
            <a:pPr>
              <a:lnSpc>
                <a:spcPct val="120000"/>
              </a:lnSpc>
              <a:spcBef>
                <a:spcPct val="20000"/>
              </a:spcBef>
            </a:pPr>
            <a:r>
              <a:rPr kumimoji="1" lang="zh-CN" altLang="en-US" sz="2400" b="0">
                <a:ea typeface="微软雅黑" panose="020B0503020204020204" pitchFamily="34" charset="-122"/>
                <a:sym typeface="+mn-lt"/>
              </a:rPr>
              <a:t>掌握平衡二叉树的定义</a:t>
            </a:r>
          </a:p>
          <a:p>
            <a:pPr>
              <a:lnSpc>
                <a:spcPct val="120000"/>
              </a:lnSpc>
              <a:spcBef>
                <a:spcPct val="20000"/>
              </a:spcBef>
            </a:pPr>
            <a:r>
              <a:rPr kumimoji="1" lang="zh-CN" altLang="en-US" sz="2400" b="0">
                <a:ea typeface="微软雅黑" panose="020B0503020204020204" pitchFamily="34" charset="-122"/>
                <a:sym typeface="+mn-lt"/>
              </a:rPr>
              <a:t>熟练掌握哈希函数</a:t>
            </a:r>
            <a:r>
              <a:rPr kumimoji="1" lang="zh-CN" altLang="en-US" sz="2400" b="0">
                <a:solidFill>
                  <a:srgbClr val="FF3300"/>
                </a:solidFill>
                <a:ea typeface="微软雅黑" panose="020B0503020204020204" pitchFamily="34" charset="-122"/>
                <a:sym typeface="+mn-lt"/>
              </a:rPr>
              <a:t>（除留余数法）</a:t>
            </a:r>
            <a:r>
              <a:rPr kumimoji="1" lang="zh-CN" altLang="en-US" sz="2400" b="0">
                <a:ea typeface="微软雅黑" panose="020B0503020204020204" pitchFamily="34" charset="-122"/>
                <a:sym typeface="+mn-lt"/>
              </a:rPr>
              <a:t>的构造</a:t>
            </a:r>
          </a:p>
          <a:p>
            <a:pPr>
              <a:lnSpc>
                <a:spcPct val="120000"/>
              </a:lnSpc>
              <a:spcBef>
                <a:spcPct val="20000"/>
              </a:spcBef>
            </a:pPr>
            <a:r>
              <a:rPr kumimoji="1" lang="zh-CN" altLang="en-US" sz="2400" b="0">
                <a:ea typeface="微软雅黑" panose="020B0503020204020204" pitchFamily="34" charset="-122"/>
                <a:sym typeface="+mn-lt"/>
              </a:rPr>
              <a:t>熟练掌握哈希函数</a:t>
            </a:r>
            <a:r>
              <a:rPr kumimoji="1" lang="zh-CN" altLang="en-US" sz="2400" b="0">
                <a:solidFill>
                  <a:srgbClr val="FF3300"/>
                </a:solidFill>
                <a:ea typeface="微软雅黑" panose="020B0503020204020204" pitchFamily="34" charset="-122"/>
                <a:sym typeface="+mn-lt"/>
              </a:rPr>
              <a:t>解决冲突的方法</a:t>
            </a:r>
            <a:r>
              <a:rPr kumimoji="1" lang="zh-CN" altLang="en-US" sz="2400" b="0">
                <a:solidFill>
                  <a:srgbClr val="000000"/>
                </a:solidFill>
                <a:ea typeface="微软雅黑" panose="020B0503020204020204" pitchFamily="34" charset="-122"/>
                <a:sym typeface="+mn-lt"/>
              </a:rPr>
              <a:t>及其特点</a:t>
            </a:r>
          </a:p>
          <a:p>
            <a:pPr lvl="2">
              <a:lnSpc>
                <a:spcPct val="120000"/>
              </a:lnSpc>
              <a:spcBef>
                <a:spcPct val="20000"/>
              </a:spcBef>
              <a:buClr>
                <a:schemeClr val="accent2"/>
              </a:buClr>
              <a:buFont typeface="Wingdings" pitchFamily="2" charset="2"/>
              <a:buChar char="Ø"/>
            </a:pPr>
            <a:r>
              <a:rPr kumimoji="1" lang="zh-CN" altLang="en-US" sz="2200" b="0">
                <a:solidFill>
                  <a:srgbClr val="000000"/>
                </a:solidFill>
                <a:ea typeface="微软雅黑" panose="020B0503020204020204" pitchFamily="34" charset="-122"/>
                <a:sym typeface="+mn-lt"/>
              </a:rPr>
              <a:t>   开放地址法（</a:t>
            </a:r>
            <a:r>
              <a:rPr kumimoji="1" lang="zh-CN" altLang="en-US" sz="2200" b="0">
                <a:solidFill>
                  <a:srgbClr val="FF3300"/>
                </a:solidFill>
                <a:ea typeface="微软雅黑" panose="020B0503020204020204" pitchFamily="34" charset="-122"/>
                <a:sym typeface="+mn-lt"/>
              </a:rPr>
              <a:t>线性探测法、二次探测法）</a:t>
            </a:r>
          </a:p>
          <a:p>
            <a:pPr lvl="2">
              <a:lnSpc>
                <a:spcPct val="120000"/>
              </a:lnSpc>
              <a:spcBef>
                <a:spcPct val="20000"/>
              </a:spcBef>
              <a:buClr>
                <a:schemeClr val="accent2"/>
              </a:buClr>
              <a:buFont typeface="Wingdings" pitchFamily="2" charset="2"/>
              <a:buChar char="Ø"/>
            </a:pPr>
            <a:r>
              <a:rPr kumimoji="1" lang="zh-CN" altLang="en-US" sz="2200" b="0">
                <a:solidFill>
                  <a:srgbClr val="FF3300"/>
                </a:solidFill>
                <a:ea typeface="微软雅黑" panose="020B0503020204020204" pitchFamily="34" charset="-122"/>
                <a:sym typeface="+mn-lt"/>
              </a:rPr>
              <a:t>   链地址法</a:t>
            </a:r>
          </a:p>
          <a:p>
            <a:pPr lvl="2">
              <a:lnSpc>
                <a:spcPct val="120000"/>
              </a:lnSpc>
              <a:spcBef>
                <a:spcPct val="20000"/>
              </a:spcBef>
              <a:buClr>
                <a:schemeClr val="accent2"/>
              </a:buClr>
              <a:buFont typeface="Wingdings" pitchFamily="2" charset="2"/>
              <a:buChar char="Ø"/>
            </a:pPr>
            <a:r>
              <a:rPr kumimoji="1" lang="zh-CN" altLang="en-US" sz="2200" b="0">
                <a:solidFill>
                  <a:schemeClr val="tx2"/>
                </a:solidFill>
                <a:ea typeface="微软雅黑" panose="020B0503020204020204" pitchFamily="34" charset="-122"/>
                <a:sym typeface="+mn-lt"/>
              </a:rPr>
              <a:t>  给定实例计算平均查找长度</a:t>
            </a:r>
            <a:r>
              <a:rPr kumimoji="1" lang="en-US" altLang="zh-CN" sz="2200" b="0">
                <a:solidFill>
                  <a:srgbClr val="FF3300"/>
                </a:solidFill>
                <a:ea typeface="微软雅黑" panose="020B0503020204020204" pitchFamily="34" charset="-122"/>
                <a:sym typeface="+mn-lt"/>
              </a:rPr>
              <a:t>ASL</a:t>
            </a:r>
            <a:r>
              <a:rPr kumimoji="1" lang="zh-CN" altLang="en-US" sz="2200" b="0">
                <a:solidFill>
                  <a:schemeClr val="tx2"/>
                </a:solidFill>
                <a:ea typeface="微软雅黑" panose="020B0503020204020204" pitchFamily="34" charset="-122"/>
                <a:sym typeface="+mn-lt"/>
              </a:rPr>
              <a:t>，</a:t>
            </a:r>
            <a:r>
              <a:rPr kumimoji="1" lang="en-US" altLang="zh-CN" sz="2200" b="0">
                <a:solidFill>
                  <a:schemeClr val="tx2"/>
                </a:solidFill>
                <a:ea typeface="微软雅黑" panose="020B0503020204020204" pitchFamily="34" charset="-122"/>
                <a:sym typeface="+mn-lt"/>
              </a:rPr>
              <a:t>ASL</a:t>
            </a:r>
            <a:r>
              <a:rPr kumimoji="1" lang="zh-CN" altLang="en-US" sz="2200" b="0">
                <a:ea typeface="微软雅黑" panose="020B0503020204020204" pitchFamily="34" charset="-122"/>
                <a:sym typeface="+mn-lt"/>
              </a:rPr>
              <a:t>依赖于</a:t>
            </a:r>
            <a:r>
              <a:rPr kumimoji="1" lang="zh-CN" altLang="en-US" sz="2200" b="0">
                <a:solidFill>
                  <a:srgbClr val="FF3300"/>
                </a:solidFill>
                <a:ea typeface="微软雅黑" panose="020B0503020204020204" pitchFamily="34" charset="-122"/>
                <a:sym typeface="+mn-lt"/>
              </a:rPr>
              <a:t>装填因子</a:t>
            </a:r>
            <a:r>
              <a:rPr kumimoji="1" lang="zh-CN" altLang="en-US" sz="2200">
                <a:solidFill>
                  <a:srgbClr val="FF3300"/>
                </a:solidFill>
                <a:sym typeface="Symbol" pitchFamily="2" charset="2"/>
              </a:rPr>
              <a:t></a:t>
            </a:r>
            <a:endParaRPr kumimoji="1" lang="zh-CN" altLang="en-US" sz="2200" b="0">
              <a:ea typeface="微软雅黑" panose="020B0503020204020204" pitchFamily="34" charset="-122"/>
              <a:sym typeface="+mn-lt"/>
            </a:endParaRPr>
          </a:p>
          <a:p>
            <a:pPr>
              <a:lnSpc>
                <a:spcPct val="120000"/>
              </a:lnSpc>
              <a:spcBef>
                <a:spcPct val="20000"/>
              </a:spcBef>
            </a:pPr>
            <a:endParaRPr kumimoji="1" lang="en-US" altLang="zh-CN" sz="2400" b="0">
              <a:ea typeface="微软雅黑" panose="020B0503020204020204" pitchFamily="34" charset="-122"/>
              <a:sym typeface="+mn-lt"/>
            </a:endParaRPr>
          </a:p>
        </p:txBody>
      </p:sp>
      <p:sp>
        <p:nvSpPr>
          <p:cNvPr id="799748" name="Comment 4">
            <a:extLst>
              <a:ext uri="{FF2B5EF4-FFF2-40B4-BE49-F238E27FC236}">
                <a16:creationId xmlns:a16="http://schemas.microsoft.com/office/drawing/2014/main" id="{336E8350-14BC-406D-AD17-94E2D27A836A}"/>
              </a:ext>
            </a:extLst>
          </p:cNvPr>
          <p:cNvSpPr>
            <a:spLocks noChangeArrowheads="1"/>
          </p:cNvSpPr>
          <p:nvPr/>
        </p:nvSpPr>
        <p:spPr bwMode="auto">
          <a:xfrm>
            <a:off x="900113" y="198438"/>
            <a:ext cx="1676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小结</a:t>
            </a:r>
          </a:p>
        </p:txBody>
      </p:sp>
      <p:grpSp>
        <p:nvGrpSpPr>
          <p:cNvPr id="130052" name="组合 28">
            <a:extLst>
              <a:ext uri="{FF2B5EF4-FFF2-40B4-BE49-F238E27FC236}">
                <a16:creationId xmlns:a16="http://schemas.microsoft.com/office/drawing/2014/main" id="{24E414C2-B2CA-414F-AC12-5EF71EFF6882}"/>
              </a:ext>
            </a:extLst>
          </p:cNvPr>
          <p:cNvGrpSpPr>
            <a:grpSpLocks/>
          </p:cNvGrpSpPr>
          <p:nvPr/>
        </p:nvGrpSpPr>
        <p:grpSpPr bwMode="auto">
          <a:xfrm>
            <a:off x="295275" y="928688"/>
            <a:ext cx="590550" cy="627062"/>
            <a:chOff x="6242320" y="1105727"/>
            <a:chExt cx="589786" cy="626517"/>
          </a:xfrm>
        </p:grpSpPr>
        <p:sp>
          <p:nvSpPr>
            <p:cNvPr id="5" name="TextBox 6">
              <a:extLst>
                <a:ext uri="{FF2B5EF4-FFF2-40B4-BE49-F238E27FC236}">
                  <a16:creationId xmlns:a16="http://schemas.microsoft.com/office/drawing/2014/main" id="{59F053D2-A6C5-4369-B61C-C6E8874E335E}"/>
                </a:ext>
              </a:extLst>
            </p:cNvPr>
            <p:cNvSpPr txBox="1">
              <a:spLocks noChangeArrowheads="1"/>
            </p:cNvSpPr>
            <p:nvPr/>
          </p:nvSpPr>
          <p:spPr bwMode="auto">
            <a:xfrm>
              <a:off x="6327934" y="1105727"/>
              <a:ext cx="447096" cy="49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FF9900"/>
                  </a:solidFill>
                  <a:latin typeface="+mn-lt"/>
                  <a:ea typeface="+mn-ea"/>
                  <a:cs typeface="+mn-ea"/>
                  <a:sym typeface="+mn-lt"/>
                </a:rPr>
                <a:t>01</a:t>
              </a:r>
              <a:endParaRPr lang="zh-CN" altLang="en-US" sz="3200" b="0" dirty="0">
                <a:solidFill>
                  <a:srgbClr val="FF9900"/>
                </a:solidFill>
                <a:latin typeface="+mn-lt"/>
                <a:ea typeface="+mn-ea"/>
                <a:cs typeface="+mn-ea"/>
                <a:sym typeface="+mn-lt"/>
              </a:endParaRPr>
            </a:p>
          </p:txBody>
        </p:sp>
        <p:sp>
          <p:nvSpPr>
            <p:cNvPr id="6" name="文本框 22">
              <a:extLst>
                <a:ext uri="{FF2B5EF4-FFF2-40B4-BE49-F238E27FC236}">
                  <a16:creationId xmlns:a16="http://schemas.microsoft.com/office/drawing/2014/main" id="{EB9B9C10-FC02-4C26-AE5D-16E6F088E6DA}"/>
                </a:ext>
              </a:extLst>
            </p:cNvPr>
            <p:cNvSpPr txBox="1">
              <a:spLocks noChangeArrowheads="1"/>
            </p:cNvSpPr>
            <p:nvPr/>
          </p:nvSpPr>
          <p:spPr bwMode="auto">
            <a:xfrm>
              <a:off x="6242320" y="1516532"/>
              <a:ext cx="589786" cy="2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30053" name="组合 45">
            <a:extLst>
              <a:ext uri="{FF2B5EF4-FFF2-40B4-BE49-F238E27FC236}">
                <a16:creationId xmlns:a16="http://schemas.microsoft.com/office/drawing/2014/main" id="{A4B32102-FF42-E946-8E5A-5C729E6E38C3}"/>
              </a:ext>
            </a:extLst>
          </p:cNvPr>
          <p:cNvGrpSpPr>
            <a:grpSpLocks/>
          </p:cNvGrpSpPr>
          <p:nvPr/>
        </p:nvGrpSpPr>
        <p:grpSpPr bwMode="auto">
          <a:xfrm>
            <a:off x="295275" y="1882775"/>
            <a:ext cx="590550" cy="631825"/>
            <a:chOff x="6242320" y="2373233"/>
            <a:chExt cx="589786" cy="631741"/>
          </a:xfrm>
        </p:grpSpPr>
        <p:sp>
          <p:nvSpPr>
            <p:cNvPr id="8" name="TextBox 6">
              <a:extLst>
                <a:ext uri="{FF2B5EF4-FFF2-40B4-BE49-F238E27FC236}">
                  <a16:creationId xmlns:a16="http://schemas.microsoft.com/office/drawing/2014/main" id="{ACBBA990-6AEE-4946-8C86-1C1D93FAC255}"/>
                </a:ext>
              </a:extLst>
            </p:cNvPr>
            <p:cNvSpPr txBox="1">
              <a:spLocks noChangeArrowheads="1"/>
            </p:cNvSpPr>
            <p:nvPr/>
          </p:nvSpPr>
          <p:spPr bwMode="auto">
            <a:xfrm>
              <a:off x="6327934" y="2373233"/>
              <a:ext cx="447096" cy="49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6C4C8F"/>
                  </a:solidFill>
                  <a:latin typeface="+mn-lt"/>
                  <a:ea typeface="+mn-ea"/>
                  <a:cs typeface="+mn-ea"/>
                  <a:sym typeface="+mn-lt"/>
                </a:rPr>
                <a:t>02</a:t>
              </a:r>
              <a:endParaRPr lang="zh-CN" altLang="en-US" sz="3200" b="0" dirty="0">
                <a:solidFill>
                  <a:srgbClr val="6C4C8F"/>
                </a:solidFill>
                <a:latin typeface="+mn-lt"/>
                <a:ea typeface="+mn-ea"/>
                <a:cs typeface="+mn-ea"/>
                <a:sym typeface="+mn-lt"/>
              </a:endParaRPr>
            </a:p>
          </p:txBody>
        </p:sp>
        <p:sp>
          <p:nvSpPr>
            <p:cNvPr id="9" name="文本框 23">
              <a:extLst>
                <a:ext uri="{FF2B5EF4-FFF2-40B4-BE49-F238E27FC236}">
                  <a16:creationId xmlns:a16="http://schemas.microsoft.com/office/drawing/2014/main" id="{ECB88BC5-9021-494C-8D7B-9F9EF26CCC39}"/>
                </a:ext>
              </a:extLst>
            </p:cNvPr>
            <p:cNvSpPr txBox="1">
              <a:spLocks noChangeArrowheads="1"/>
            </p:cNvSpPr>
            <p:nvPr/>
          </p:nvSpPr>
          <p:spPr bwMode="auto">
            <a:xfrm>
              <a:off x="6242320" y="2789103"/>
              <a:ext cx="589786" cy="21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30054" name="组合 48">
            <a:extLst>
              <a:ext uri="{FF2B5EF4-FFF2-40B4-BE49-F238E27FC236}">
                <a16:creationId xmlns:a16="http://schemas.microsoft.com/office/drawing/2014/main" id="{6C4FFEA7-284C-EA48-B030-192D7F53508F}"/>
              </a:ext>
            </a:extLst>
          </p:cNvPr>
          <p:cNvGrpSpPr>
            <a:grpSpLocks/>
          </p:cNvGrpSpPr>
          <p:nvPr/>
        </p:nvGrpSpPr>
        <p:grpSpPr bwMode="auto">
          <a:xfrm>
            <a:off x="295275" y="2847975"/>
            <a:ext cx="590550" cy="620713"/>
            <a:chOff x="6242320" y="3640739"/>
            <a:chExt cx="589786" cy="620418"/>
          </a:xfrm>
        </p:grpSpPr>
        <p:sp>
          <p:nvSpPr>
            <p:cNvPr id="11" name="TextBox 6">
              <a:extLst>
                <a:ext uri="{FF2B5EF4-FFF2-40B4-BE49-F238E27FC236}">
                  <a16:creationId xmlns:a16="http://schemas.microsoft.com/office/drawing/2014/main" id="{5D421D96-3E79-4DB1-9A26-5BAA2C629E80}"/>
                </a:ext>
              </a:extLst>
            </p:cNvPr>
            <p:cNvSpPr txBox="1">
              <a:spLocks noChangeArrowheads="1"/>
            </p:cNvSpPr>
            <p:nvPr/>
          </p:nvSpPr>
          <p:spPr bwMode="auto">
            <a:xfrm>
              <a:off x="6327934" y="3640739"/>
              <a:ext cx="447096" cy="4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76AEDD"/>
                  </a:solidFill>
                  <a:latin typeface="+mn-lt"/>
                  <a:ea typeface="+mn-ea"/>
                  <a:cs typeface="+mn-ea"/>
                  <a:sym typeface="+mn-lt"/>
                </a:rPr>
                <a:t>03</a:t>
              </a:r>
              <a:endParaRPr lang="zh-CN" altLang="en-US" sz="3200" b="0" dirty="0">
                <a:solidFill>
                  <a:srgbClr val="76AEDD"/>
                </a:solidFill>
                <a:latin typeface="+mn-lt"/>
                <a:ea typeface="+mn-ea"/>
                <a:cs typeface="+mn-ea"/>
                <a:sym typeface="+mn-lt"/>
              </a:endParaRPr>
            </a:p>
          </p:txBody>
        </p:sp>
        <p:sp>
          <p:nvSpPr>
            <p:cNvPr id="12" name="文本框 24">
              <a:extLst>
                <a:ext uri="{FF2B5EF4-FFF2-40B4-BE49-F238E27FC236}">
                  <a16:creationId xmlns:a16="http://schemas.microsoft.com/office/drawing/2014/main" id="{2E31FDF4-D09C-4CDD-B238-8CABDBC2A174}"/>
                </a:ext>
              </a:extLst>
            </p:cNvPr>
            <p:cNvSpPr txBox="1">
              <a:spLocks noChangeArrowheads="1"/>
            </p:cNvSpPr>
            <p:nvPr/>
          </p:nvSpPr>
          <p:spPr bwMode="auto">
            <a:xfrm>
              <a:off x="6242320" y="4045360"/>
              <a:ext cx="589786" cy="21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30055" name="组合 51">
            <a:extLst>
              <a:ext uri="{FF2B5EF4-FFF2-40B4-BE49-F238E27FC236}">
                <a16:creationId xmlns:a16="http://schemas.microsoft.com/office/drawing/2014/main" id="{E5CEB427-91E5-6F46-BDD1-D66A90F9D311}"/>
              </a:ext>
            </a:extLst>
          </p:cNvPr>
          <p:cNvGrpSpPr>
            <a:grpSpLocks/>
          </p:cNvGrpSpPr>
          <p:nvPr/>
        </p:nvGrpSpPr>
        <p:grpSpPr bwMode="auto">
          <a:xfrm>
            <a:off x="295275" y="3351213"/>
            <a:ext cx="590550" cy="608012"/>
            <a:chOff x="6250444" y="4908245"/>
            <a:chExt cx="589786" cy="609656"/>
          </a:xfrm>
        </p:grpSpPr>
        <p:sp>
          <p:nvSpPr>
            <p:cNvPr id="14" name="TextBox 6">
              <a:extLst>
                <a:ext uri="{FF2B5EF4-FFF2-40B4-BE49-F238E27FC236}">
                  <a16:creationId xmlns:a16="http://schemas.microsoft.com/office/drawing/2014/main" id="{BB659CED-87AF-494B-9502-1EEE01745703}"/>
                </a:ext>
              </a:extLst>
            </p:cNvPr>
            <p:cNvSpPr txBox="1">
              <a:spLocks noChangeArrowheads="1"/>
            </p:cNvSpPr>
            <p:nvPr/>
          </p:nvSpPr>
          <p:spPr bwMode="auto">
            <a:xfrm>
              <a:off x="6326545" y="4908245"/>
              <a:ext cx="448682" cy="49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000000">
                      <a:lumMod val="50000"/>
                      <a:lumOff val="50000"/>
                    </a:srgbClr>
                  </a:solidFill>
                  <a:latin typeface="+mn-lt"/>
                  <a:ea typeface="+mn-ea"/>
                  <a:cs typeface="+mn-ea"/>
                  <a:sym typeface="+mn-lt"/>
                </a:rPr>
                <a:t>04</a:t>
              </a:r>
              <a:endParaRPr lang="zh-CN" altLang="en-US" sz="3200" b="0" dirty="0">
                <a:solidFill>
                  <a:srgbClr val="000000">
                    <a:lumMod val="50000"/>
                    <a:lumOff val="50000"/>
                  </a:srgbClr>
                </a:solidFill>
                <a:latin typeface="+mn-lt"/>
                <a:ea typeface="+mn-ea"/>
                <a:cs typeface="+mn-ea"/>
                <a:sym typeface="+mn-lt"/>
              </a:endParaRPr>
            </a:p>
          </p:txBody>
        </p:sp>
        <p:sp>
          <p:nvSpPr>
            <p:cNvPr id="15" name="文本框 25">
              <a:extLst>
                <a:ext uri="{FF2B5EF4-FFF2-40B4-BE49-F238E27FC236}">
                  <a16:creationId xmlns:a16="http://schemas.microsoft.com/office/drawing/2014/main" id="{40460005-054B-4DD0-A78B-4F289F17F977}"/>
                </a:ext>
              </a:extLst>
            </p:cNvPr>
            <p:cNvSpPr txBox="1">
              <a:spLocks noChangeArrowheads="1"/>
            </p:cNvSpPr>
            <p:nvPr/>
          </p:nvSpPr>
          <p:spPr bwMode="auto">
            <a:xfrm>
              <a:off x="6250444" y="5301417"/>
              <a:ext cx="589786" cy="2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30056" name="组合 54">
            <a:extLst>
              <a:ext uri="{FF2B5EF4-FFF2-40B4-BE49-F238E27FC236}">
                <a16:creationId xmlns:a16="http://schemas.microsoft.com/office/drawing/2014/main" id="{C2E87281-EE8E-1046-98E3-EF05D1F86973}"/>
              </a:ext>
            </a:extLst>
          </p:cNvPr>
          <p:cNvGrpSpPr>
            <a:grpSpLocks/>
          </p:cNvGrpSpPr>
          <p:nvPr/>
        </p:nvGrpSpPr>
        <p:grpSpPr bwMode="auto">
          <a:xfrm>
            <a:off x="295275" y="3883025"/>
            <a:ext cx="590550" cy="609600"/>
            <a:chOff x="6250444" y="4908245"/>
            <a:chExt cx="589786" cy="609094"/>
          </a:xfrm>
        </p:grpSpPr>
        <p:sp>
          <p:nvSpPr>
            <p:cNvPr id="17" name="TextBox 6">
              <a:extLst>
                <a:ext uri="{FF2B5EF4-FFF2-40B4-BE49-F238E27FC236}">
                  <a16:creationId xmlns:a16="http://schemas.microsoft.com/office/drawing/2014/main" id="{34FB85ED-417B-474C-805A-BD27F6A7D4C7}"/>
                </a:ext>
              </a:extLst>
            </p:cNvPr>
            <p:cNvSpPr txBox="1">
              <a:spLocks noChangeArrowheads="1"/>
            </p:cNvSpPr>
            <p:nvPr/>
          </p:nvSpPr>
          <p:spPr bwMode="auto">
            <a:xfrm>
              <a:off x="6326545" y="4908245"/>
              <a:ext cx="448682" cy="49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6C4C8F"/>
                  </a:solidFill>
                  <a:latin typeface="+mn-lt"/>
                  <a:ea typeface="+mn-ea"/>
                  <a:cs typeface="+mn-ea"/>
                  <a:sym typeface="+mn-lt"/>
                </a:rPr>
                <a:t>05</a:t>
              </a:r>
              <a:endParaRPr lang="zh-CN" altLang="en-US" sz="3200" b="0" dirty="0">
                <a:solidFill>
                  <a:srgbClr val="6C4C8F"/>
                </a:solidFill>
                <a:latin typeface="+mn-lt"/>
                <a:ea typeface="+mn-ea"/>
                <a:cs typeface="+mn-ea"/>
                <a:sym typeface="+mn-lt"/>
              </a:endParaRPr>
            </a:p>
          </p:txBody>
        </p:sp>
        <p:sp>
          <p:nvSpPr>
            <p:cNvPr id="18" name="文本框 25">
              <a:extLst>
                <a:ext uri="{FF2B5EF4-FFF2-40B4-BE49-F238E27FC236}">
                  <a16:creationId xmlns:a16="http://schemas.microsoft.com/office/drawing/2014/main" id="{27C79384-0F65-4531-B1E7-0826A0DF2FC0}"/>
                </a:ext>
              </a:extLst>
            </p:cNvPr>
            <p:cNvSpPr txBox="1">
              <a:spLocks noChangeArrowheads="1"/>
            </p:cNvSpPr>
            <p:nvPr/>
          </p:nvSpPr>
          <p:spPr bwMode="auto">
            <a:xfrm>
              <a:off x="6250444" y="5301618"/>
              <a:ext cx="589786" cy="21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30057" name="组合 48">
            <a:extLst>
              <a:ext uri="{FF2B5EF4-FFF2-40B4-BE49-F238E27FC236}">
                <a16:creationId xmlns:a16="http://schemas.microsoft.com/office/drawing/2014/main" id="{B26287F8-DEAA-3B48-98FA-8CDDAB4B5517}"/>
              </a:ext>
            </a:extLst>
          </p:cNvPr>
          <p:cNvGrpSpPr>
            <a:grpSpLocks/>
          </p:cNvGrpSpPr>
          <p:nvPr/>
        </p:nvGrpSpPr>
        <p:grpSpPr bwMode="auto">
          <a:xfrm>
            <a:off x="295275" y="4416425"/>
            <a:ext cx="590550" cy="620713"/>
            <a:chOff x="6242320" y="3640739"/>
            <a:chExt cx="589786" cy="620418"/>
          </a:xfrm>
        </p:grpSpPr>
        <p:sp>
          <p:nvSpPr>
            <p:cNvPr id="20" name="TextBox 6">
              <a:extLst>
                <a:ext uri="{FF2B5EF4-FFF2-40B4-BE49-F238E27FC236}">
                  <a16:creationId xmlns:a16="http://schemas.microsoft.com/office/drawing/2014/main" id="{12C3DC1E-17AD-4AF7-B0F3-E9CEB667BF4F}"/>
                </a:ext>
              </a:extLst>
            </p:cNvPr>
            <p:cNvSpPr txBox="1">
              <a:spLocks noChangeArrowheads="1"/>
            </p:cNvSpPr>
            <p:nvPr/>
          </p:nvSpPr>
          <p:spPr bwMode="auto">
            <a:xfrm>
              <a:off x="6327934" y="3640739"/>
              <a:ext cx="447096" cy="4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76AEDD"/>
                  </a:solidFill>
                  <a:latin typeface="+mn-lt"/>
                  <a:ea typeface="+mn-ea"/>
                  <a:cs typeface="+mn-ea"/>
                  <a:sym typeface="+mn-lt"/>
                </a:rPr>
                <a:t>06</a:t>
              </a:r>
              <a:endParaRPr lang="zh-CN" altLang="en-US" sz="3200" b="0" dirty="0">
                <a:solidFill>
                  <a:srgbClr val="76AEDD"/>
                </a:solidFill>
                <a:latin typeface="+mn-lt"/>
                <a:ea typeface="+mn-ea"/>
                <a:cs typeface="+mn-ea"/>
                <a:sym typeface="+mn-lt"/>
              </a:endParaRPr>
            </a:p>
          </p:txBody>
        </p:sp>
        <p:sp>
          <p:nvSpPr>
            <p:cNvPr id="21" name="文本框 24">
              <a:extLst>
                <a:ext uri="{FF2B5EF4-FFF2-40B4-BE49-F238E27FC236}">
                  <a16:creationId xmlns:a16="http://schemas.microsoft.com/office/drawing/2014/main" id="{35BCFC3F-6C98-4919-AF19-B7CC427F1295}"/>
                </a:ext>
              </a:extLst>
            </p:cNvPr>
            <p:cNvSpPr txBox="1">
              <a:spLocks noChangeArrowheads="1"/>
            </p:cNvSpPr>
            <p:nvPr/>
          </p:nvSpPr>
          <p:spPr bwMode="auto">
            <a:xfrm>
              <a:off x="6242320" y="4045360"/>
              <a:ext cx="589786" cy="21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dirty="0">
                  <a:solidFill>
                    <a:srgbClr val="818181"/>
                  </a:solidFill>
                  <a:latin typeface="+mn-lt"/>
                  <a:ea typeface="+mn-ea"/>
                  <a:cs typeface="+mn-ea"/>
                  <a:sym typeface="+mn-lt"/>
                </a:rPr>
                <a:t>OPTION</a:t>
              </a:r>
              <a:endParaRPr lang="zh-CN" altLang="en-US" sz="800" dirty="0">
                <a:solidFill>
                  <a:srgbClr val="818181"/>
                </a:solidFill>
                <a:latin typeface="+mn-lt"/>
                <a:ea typeface="+mn-ea"/>
                <a:cs typeface="+mn-ea"/>
                <a:sym typeface="+mn-lt"/>
              </a:endParaRPr>
            </a:p>
          </p:txBody>
        </p:sp>
      </p:grpSp>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a:extLst>
              <a:ext uri="{FF2B5EF4-FFF2-40B4-BE49-F238E27FC236}">
                <a16:creationId xmlns:a16="http://schemas.microsoft.com/office/drawing/2014/main" id="{85981418-E56E-4667-8D36-18D7715519CA}"/>
              </a:ext>
            </a:extLst>
          </p:cNvPr>
          <p:cNvSpPr>
            <a:spLocks noChangeArrowheads="1"/>
          </p:cNvSpPr>
          <p:nvPr/>
        </p:nvSpPr>
        <p:spPr bwMode="auto">
          <a:xfrm>
            <a:off x="0" y="4440238"/>
            <a:ext cx="9144000" cy="2157412"/>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latin typeface="+mn-lt"/>
              <a:ea typeface="+mn-ea"/>
              <a:cs typeface="+mn-ea"/>
              <a:sym typeface="+mn-lt"/>
            </a:endParaRPr>
          </a:p>
        </p:txBody>
      </p:sp>
      <p:sp>
        <p:nvSpPr>
          <p:cNvPr id="18434" name="Rectangle 4">
            <a:extLst>
              <a:ext uri="{FF2B5EF4-FFF2-40B4-BE49-F238E27FC236}">
                <a16:creationId xmlns:a16="http://schemas.microsoft.com/office/drawing/2014/main" id="{77C9025C-90D5-43D9-A8DC-94D57284AA15}"/>
              </a:ext>
            </a:extLst>
          </p:cNvPr>
          <p:cNvSpPr>
            <a:spLocks noChangeArrowheads="1"/>
          </p:cNvSpPr>
          <p:nvPr/>
        </p:nvSpPr>
        <p:spPr bwMode="auto">
          <a:xfrm>
            <a:off x="425450" y="1069975"/>
            <a:ext cx="8153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nSpc>
                <a:spcPct val="105000"/>
              </a:lnSpc>
              <a:spcBef>
                <a:spcPct val="20000"/>
              </a:spcBef>
              <a:buFont typeface="Arial" panose="020B0604020202020204" pitchFamily="34" charset="0"/>
              <a:buNone/>
              <a:defRPr/>
            </a:pPr>
            <a:r>
              <a:rPr lang="en-US" altLang="zh-CN" b="0" dirty="0">
                <a:latin typeface="+mn-lt"/>
                <a:ea typeface="+mn-ea"/>
                <a:cs typeface="+mn-ea"/>
                <a:sym typeface="+mn-lt"/>
              </a:rPr>
              <a:t>int </a:t>
            </a:r>
            <a:r>
              <a:rPr lang="en-US" altLang="zh-CN" b="0" dirty="0" err="1">
                <a:latin typeface="+mn-lt"/>
                <a:ea typeface="+mn-ea"/>
                <a:cs typeface="+mn-ea"/>
                <a:sym typeface="+mn-lt"/>
              </a:rPr>
              <a:t>LocateELem</a:t>
            </a:r>
            <a:r>
              <a:rPr lang="en-US" altLang="zh-CN" b="0" dirty="0">
                <a:latin typeface="+mn-lt"/>
                <a:ea typeface="+mn-ea"/>
                <a:cs typeface="+mn-ea"/>
                <a:sym typeface="+mn-lt"/>
              </a:rPr>
              <a:t>(</a:t>
            </a:r>
            <a:r>
              <a:rPr lang="en-US" altLang="zh-CN" b="0" dirty="0" err="1">
                <a:latin typeface="+mn-lt"/>
                <a:ea typeface="+mn-ea"/>
                <a:cs typeface="+mn-ea"/>
                <a:sym typeface="+mn-lt"/>
              </a:rPr>
              <a:t>SqList</a:t>
            </a:r>
            <a:r>
              <a:rPr lang="en-US" altLang="zh-CN" b="0" dirty="0">
                <a:latin typeface="+mn-lt"/>
                <a:ea typeface="+mn-ea"/>
                <a:cs typeface="+mn-ea"/>
                <a:sym typeface="+mn-lt"/>
              </a:rPr>
              <a:t> </a:t>
            </a:r>
            <a:r>
              <a:rPr lang="en-US" altLang="zh-CN" b="0" dirty="0" err="1">
                <a:latin typeface="+mn-lt"/>
                <a:ea typeface="+mn-ea"/>
                <a:cs typeface="+mn-ea"/>
                <a:sym typeface="+mn-lt"/>
              </a:rPr>
              <a:t>L,ElemType</a:t>
            </a:r>
            <a:r>
              <a:rPr lang="en-US" altLang="zh-CN" b="0" dirty="0">
                <a:latin typeface="+mn-lt"/>
                <a:ea typeface="+mn-ea"/>
                <a:cs typeface="+mn-ea"/>
                <a:sym typeface="+mn-lt"/>
              </a:rPr>
              <a:t> e)</a:t>
            </a:r>
          </a:p>
          <a:p>
            <a:pPr>
              <a:lnSpc>
                <a:spcPct val="105000"/>
              </a:lnSpc>
              <a:spcBef>
                <a:spcPct val="20000"/>
              </a:spcBef>
              <a:buFont typeface="Arial" panose="020B0604020202020204" pitchFamily="34" charset="0"/>
              <a:buNone/>
              <a:defRPr/>
            </a:pPr>
            <a:r>
              <a:rPr lang="en-US" altLang="zh-CN" b="0" dirty="0">
                <a:latin typeface="+mn-lt"/>
                <a:ea typeface="+mn-ea"/>
                <a:cs typeface="+mn-ea"/>
                <a:sym typeface="+mn-lt"/>
              </a:rPr>
              <a:t>{</a:t>
            </a:r>
            <a:r>
              <a:rPr lang="en-US" altLang="zh-CN" b="0" dirty="0">
                <a:solidFill>
                  <a:srgbClr val="FF3300"/>
                </a:solidFill>
                <a:latin typeface="+mn-lt"/>
                <a:ea typeface="+mn-ea"/>
                <a:cs typeface="+mn-ea"/>
                <a:sym typeface="+mn-lt"/>
              </a:rPr>
              <a:t> </a:t>
            </a:r>
          </a:p>
          <a:p>
            <a:pPr lvl="1">
              <a:lnSpc>
                <a:spcPct val="105000"/>
              </a:lnSpc>
              <a:spcBef>
                <a:spcPct val="20000"/>
              </a:spcBef>
              <a:buFont typeface="Arial" panose="020B0604020202020204" pitchFamily="34" charset="0"/>
              <a:buNone/>
              <a:defRPr/>
            </a:pPr>
            <a:r>
              <a:rPr lang="en-US" altLang="zh-CN" b="0" dirty="0">
                <a:solidFill>
                  <a:srgbClr val="FF3300"/>
                </a:solidFill>
                <a:latin typeface="+mn-lt"/>
                <a:ea typeface="+mn-ea"/>
                <a:cs typeface="+mn-ea"/>
                <a:sym typeface="+mn-lt"/>
              </a:rPr>
              <a:t> for (</a:t>
            </a:r>
            <a:r>
              <a:rPr lang="en-US" altLang="zh-CN" b="0" dirty="0" err="1">
                <a:solidFill>
                  <a:srgbClr val="FF3300"/>
                </a:solidFill>
                <a:latin typeface="+mn-lt"/>
                <a:ea typeface="+mn-ea"/>
                <a:cs typeface="+mn-ea"/>
                <a:sym typeface="+mn-lt"/>
              </a:rPr>
              <a:t>i</a:t>
            </a:r>
            <a:r>
              <a:rPr lang="en-US" altLang="zh-CN" b="0" dirty="0">
                <a:solidFill>
                  <a:srgbClr val="FF3300"/>
                </a:solidFill>
                <a:latin typeface="+mn-lt"/>
                <a:ea typeface="+mn-ea"/>
                <a:cs typeface="+mn-ea"/>
                <a:sym typeface="+mn-lt"/>
              </a:rPr>
              <a:t>=0;i&lt; </a:t>
            </a:r>
            <a:r>
              <a:rPr lang="en-US" altLang="zh-CN" b="0" dirty="0" err="1">
                <a:solidFill>
                  <a:srgbClr val="FF3300"/>
                </a:solidFill>
                <a:latin typeface="+mn-lt"/>
                <a:ea typeface="+mn-ea"/>
                <a:cs typeface="+mn-ea"/>
                <a:sym typeface="+mn-lt"/>
              </a:rPr>
              <a:t>L.length;i</a:t>
            </a:r>
            <a:r>
              <a:rPr lang="en-US" altLang="zh-CN" b="0" dirty="0">
                <a:solidFill>
                  <a:srgbClr val="FF3300"/>
                </a:solidFill>
                <a:latin typeface="+mn-lt"/>
                <a:ea typeface="+mn-ea"/>
                <a:cs typeface="+mn-ea"/>
                <a:sym typeface="+mn-lt"/>
              </a:rPr>
              <a:t>++)</a:t>
            </a:r>
          </a:p>
          <a:p>
            <a:pPr lvl="1">
              <a:lnSpc>
                <a:spcPct val="105000"/>
              </a:lnSpc>
              <a:spcBef>
                <a:spcPct val="20000"/>
              </a:spcBef>
              <a:buFont typeface="Arial" panose="020B0604020202020204" pitchFamily="34" charset="0"/>
              <a:buNone/>
              <a:defRPr/>
            </a:pPr>
            <a:r>
              <a:rPr lang="en-US" altLang="zh-CN" b="0" dirty="0">
                <a:latin typeface="+mn-lt"/>
                <a:ea typeface="+mn-ea"/>
                <a:cs typeface="+mn-ea"/>
                <a:sym typeface="+mn-lt"/>
              </a:rPr>
              <a:t>      if (</a:t>
            </a:r>
            <a:r>
              <a:rPr lang="en-US" altLang="zh-CN" b="0" dirty="0" err="1">
                <a:latin typeface="+mn-lt"/>
                <a:ea typeface="+mn-ea"/>
                <a:cs typeface="+mn-ea"/>
                <a:sym typeface="+mn-lt"/>
              </a:rPr>
              <a:t>L.elem</a:t>
            </a:r>
            <a:r>
              <a:rPr lang="en-US" altLang="zh-CN" b="0" dirty="0">
                <a:latin typeface="+mn-lt"/>
                <a:ea typeface="+mn-ea"/>
                <a:cs typeface="+mn-ea"/>
                <a:sym typeface="+mn-lt"/>
              </a:rPr>
              <a:t>[</a:t>
            </a:r>
            <a:r>
              <a:rPr lang="en-US" altLang="zh-CN" b="0" dirty="0" err="1">
                <a:latin typeface="+mn-lt"/>
                <a:ea typeface="+mn-ea"/>
                <a:cs typeface="+mn-ea"/>
                <a:sym typeface="+mn-lt"/>
              </a:rPr>
              <a:t>i</a:t>
            </a:r>
            <a:r>
              <a:rPr lang="en-US" altLang="zh-CN" b="0" dirty="0">
                <a:latin typeface="+mn-lt"/>
                <a:ea typeface="+mn-ea"/>
                <a:cs typeface="+mn-ea"/>
                <a:sym typeface="+mn-lt"/>
              </a:rPr>
              <a:t>]==e) return i+1;                </a:t>
            </a:r>
          </a:p>
          <a:p>
            <a:pPr lvl="1">
              <a:lnSpc>
                <a:spcPct val="105000"/>
              </a:lnSpc>
              <a:spcBef>
                <a:spcPct val="20000"/>
              </a:spcBef>
              <a:buFont typeface="Arial" panose="020B0604020202020204" pitchFamily="34" charset="0"/>
              <a:buNone/>
              <a:defRPr/>
            </a:pPr>
            <a:r>
              <a:rPr lang="en-US" altLang="zh-CN" b="0" dirty="0">
                <a:latin typeface="+mn-lt"/>
                <a:ea typeface="+mn-ea"/>
                <a:cs typeface="+mn-ea"/>
                <a:sym typeface="+mn-lt"/>
              </a:rPr>
              <a:t>  return 0;</a:t>
            </a:r>
          </a:p>
          <a:p>
            <a:pPr>
              <a:lnSpc>
                <a:spcPct val="105000"/>
              </a:lnSpc>
              <a:spcBef>
                <a:spcPct val="20000"/>
              </a:spcBef>
              <a:buFont typeface="Arial" panose="020B0604020202020204" pitchFamily="34" charset="0"/>
              <a:buNone/>
              <a:defRPr/>
            </a:pPr>
            <a:r>
              <a:rPr lang="en-US" altLang="zh-CN" b="0" dirty="0">
                <a:latin typeface="+mn-lt"/>
                <a:ea typeface="+mn-ea"/>
                <a:cs typeface="+mn-ea"/>
                <a:sym typeface="+mn-lt"/>
              </a:rPr>
              <a:t>}</a:t>
            </a:r>
          </a:p>
        </p:txBody>
      </p:sp>
      <p:sp>
        <p:nvSpPr>
          <p:cNvPr id="991237" name="Rectangle 5">
            <a:extLst>
              <a:ext uri="{FF2B5EF4-FFF2-40B4-BE49-F238E27FC236}">
                <a16:creationId xmlns:a16="http://schemas.microsoft.com/office/drawing/2014/main" id="{FDC1C294-671C-4F6B-BF31-4015E67874C8}"/>
              </a:ext>
            </a:extLst>
          </p:cNvPr>
          <p:cNvSpPr>
            <a:spLocks noChangeArrowheads="1"/>
          </p:cNvSpPr>
          <p:nvPr/>
        </p:nvSpPr>
        <p:spPr bwMode="auto">
          <a:xfrm>
            <a:off x="395288" y="4581525"/>
            <a:ext cx="8153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30000"/>
              </a:lnSpc>
              <a:buFont typeface="Arial" panose="020B0604020202020204" pitchFamily="34" charset="0"/>
              <a:buNone/>
            </a:pPr>
            <a:r>
              <a:rPr lang="zh-CN" altLang="en-US" b="0">
                <a:solidFill>
                  <a:schemeClr val="hlink"/>
                </a:solidFill>
                <a:ea typeface="微软雅黑" panose="020B0503020204020204" pitchFamily="34" charset="-122"/>
                <a:sym typeface="+mn-lt"/>
              </a:rPr>
              <a:t>改进：</a:t>
            </a:r>
            <a:r>
              <a:rPr lang="zh-CN" altLang="en-US" b="0">
                <a:ea typeface="微软雅黑" panose="020B0503020204020204" pitchFamily="34" charset="-122"/>
                <a:sym typeface="+mn-lt"/>
              </a:rPr>
              <a:t>把待查关键字</a:t>
            </a:r>
            <a:r>
              <a:rPr lang="en-US" altLang="zh-CN" b="0">
                <a:solidFill>
                  <a:srgbClr val="FF3300"/>
                </a:solidFill>
                <a:ea typeface="微软雅黑" panose="020B0503020204020204" pitchFamily="34" charset="-122"/>
                <a:sym typeface="+mn-lt"/>
              </a:rPr>
              <a:t>key</a:t>
            </a:r>
            <a:r>
              <a:rPr lang="zh-CN" altLang="en-US" b="0">
                <a:ea typeface="微软雅黑" panose="020B0503020204020204" pitchFamily="34" charset="-122"/>
                <a:sym typeface="+mn-lt"/>
              </a:rPr>
              <a:t>存入表头（</a:t>
            </a:r>
            <a:r>
              <a:rPr lang="zh-CN" altLang="en-US" b="0">
                <a:solidFill>
                  <a:srgbClr val="FF3300"/>
                </a:solidFill>
                <a:ea typeface="微软雅黑" panose="020B0503020204020204" pitchFamily="34" charset="-122"/>
                <a:sym typeface="+mn-lt"/>
              </a:rPr>
              <a:t>“哨兵”</a:t>
            </a:r>
            <a:r>
              <a:rPr lang="zh-CN" altLang="en-US" b="0">
                <a:ea typeface="微软雅黑" panose="020B0503020204020204" pitchFamily="34" charset="-122"/>
                <a:sym typeface="+mn-lt"/>
              </a:rPr>
              <a:t>），</a:t>
            </a:r>
            <a:r>
              <a:rPr lang="zh-CN" altLang="en-US" b="0">
                <a:solidFill>
                  <a:srgbClr val="FF3300"/>
                </a:solidFill>
                <a:ea typeface="微软雅黑" panose="020B0503020204020204" pitchFamily="34" charset="-122"/>
                <a:sym typeface="+mn-lt"/>
              </a:rPr>
              <a:t>从后向前</a:t>
            </a:r>
            <a:r>
              <a:rPr lang="zh-CN" altLang="en-US" b="0">
                <a:ea typeface="微软雅黑" panose="020B0503020204020204" pitchFamily="34" charset="-122"/>
                <a:sym typeface="+mn-lt"/>
              </a:rPr>
              <a:t>逐个比较，可免去查找过程中</a:t>
            </a:r>
            <a:r>
              <a:rPr lang="zh-CN" altLang="en-US" b="0">
                <a:solidFill>
                  <a:srgbClr val="FF3300"/>
                </a:solidFill>
                <a:ea typeface="微软雅黑" panose="020B0503020204020204" pitchFamily="34" charset="-122"/>
                <a:sym typeface="+mn-lt"/>
              </a:rPr>
              <a:t>每一步都要检测是否查找完毕</a:t>
            </a:r>
            <a:r>
              <a:rPr lang="zh-CN" altLang="en-US" b="0">
                <a:ea typeface="微软雅黑" panose="020B0503020204020204" pitchFamily="34" charset="-122"/>
                <a:sym typeface="+mn-lt"/>
              </a:rPr>
              <a:t>，加快速度。</a:t>
            </a:r>
          </a:p>
        </p:txBody>
      </p:sp>
      <p:sp>
        <p:nvSpPr>
          <p:cNvPr id="18436" name="Rectangle 6">
            <a:extLst>
              <a:ext uri="{FF2B5EF4-FFF2-40B4-BE49-F238E27FC236}">
                <a16:creationId xmlns:a16="http://schemas.microsoft.com/office/drawing/2014/main" id="{A7EA9774-09B1-4C25-B11D-4C25FB6FBC0D}"/>
              </a:ext>
            </a:extLst>
          </p:cNvPr>
          <p:cNvSpPr>
            <a:spLocks noChangeArrowheads="1"/>
          </p:cNvSpPr>
          <p:nvPr/>
        </p:nvSpPr>
        <p:spPr bwMode="auto">
          <a:xfrm>
            <a:off x="900113" y="219075"/>
            <a:ext cx="79930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在顺序表</a:t>
            </a:r>
            <a:r>
              <a:rPr lang="en-US" altLang="zh-CN" b="0">
                <a:solidFill>
                  <a:schemeClr val="bg1"/>
                </a:solidFill>
                <a:ea typeface="微软雅黑" panose="020B0503020204020204" pitchFamily="34" charset="-122"/>
                <a:sym typeface="+mn-lt"/>
              </a:rPr>
              <a:t>L</a:t>
            </a:r>
            <a:r>
              <a:rPr lang="zh-CN" altLang="en-US" b="0">
                <a:solidFill>
                  <a:schemeClr val="bg1"/>
                </a:solidFill>
                <a:ea typeface="微软雅黑" panose="020B0503020204020204" pitchFamily="34" charset="-122"/>
                <a:sym typeface="+mn-lt"/>
              </a:rPr>
              <a:t>中查找值为</a:t>
            </a:r>
            <a:r>
              <a:rPr lang="en-US" altLang="zh-CN" b="0">
                <a:solidFill>
                  <a:schemeClr val="bg1"/>
                </a:solidFill>
                <a:ea typeface="微软雅黑" panose="020B0503020204020204" pitchFamily="34" charset="-122"/>
                <a:sym typeface="+mn-lt"/>
              </a:rPr>
              <a:t>e</a:t>
            </a:r>
            <a:r>
              <a:rPr lang="zh-CN" altLang="en-US" b="0">
                <a:solidFill>
                  <a:schemeClr val="bg1"/>
                </a:solidFill>
                <a:ea typeface="微软雅黑" panose="020B0503020204020204" pitchFamily="34" charset="-122"/>
                <a:sym typeface="+mn-lt"/>
              </a:rPr>
              <a:t>的数据元素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1237"/>
                                        </p:tgtEl>
                                        <p:attrNameLst>
                                          <p:attrName>style.visibility</p:attrName>
                                        </p:attrNameLst>
                                      </p:cBhvr>
                                      <p:to>
                                        <p:strVal val="visible"/>
                                      </p:to>
                                    </p:set>
                                    <p:anim calcmode="lin" valueType="num">
                                      <p:cBhvr>
                                        <p:cTn id="7" dur="500" fill="hold"/>
                                        <p:tgtEl>
                                          <p:spTgt spid="991237"/>
                                        </p:tgtEl>
                                        <p:attrNameLst>
                                          <p:attrName>ppt_w</p:attrName>
                                        </p:attrNameLst>
                                      </p:cBhvr>
                                      <p:tavLst>
                                        <p:tav tm="0">
                                          <p:val>
                                            <p:fltVal val="0"/>
                                          </p:val>
                                        </p:tav>
                                        <p:tav tm="100000">
                                          <p:val>
                                            <p:strVal val="#ppt_w"/>
                                          </p:val>
                                        </p:tav>
                                      </p:tavLst>
                                    </p:anim>
                                    <p:anim calcmode="lin" valueType="num">
                                      <p:cBhvr>
                                        <p:cTn id="8" dur="500" fill="hold"/>
                                        <p:tgtEl>
                                          <p:spTgt spid="991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5273E22-DB20-DF4D-91BF-86AD9C21CACB}"/>
              </a:ext>
            </a:extLst>
          </p:cNvPr>
          <p:cNvGrpSpPr>
            <a:grpSpLocks/>
          </p:cNvGrpSpPr>
          <p:nvPr/>
        </p:nvGrpSpPr>
        <p:grpSpPr bwMode="auto">
          <a:xfrm>
            <a:off x="0" y="1341438"/>
            <a:ext cx="9144000" cy="5183187"/>
            <a:chOff x="0" y="1341438"/>
            <a:chExt cx="9144000" cy="5183187"/>
          </a:xfrm>
        </p:grpSpPr>
        <p:sp>
          <p:nvSpPr>
            <p:cNvPr id="26626" name="矩形 1">
              <a:extLst>
                <a:ext uri="{FF2B5EF4-FFF2-40B4-BE49-F238E27FC236}">
                  <a16:creationId xmlns:a16="http://schemas.microsoft.com/office/drawing/2014/main" id="{5DB0F38A-8A76-439E-8649-CD968B4A645D}"/>
                </a:ext>
              </a:extLst>
            </p:cNvPr>
            <p:cNvSpPr>
              <a:spLocks noChangeArrowheads="1"/>
            </p:cNvSpPr>
            <p:nvPr/>
          </p:nvSpPr>
          <p:spPr bwMode="auto">
            <a:xfrm>
              <a:off x="0" y="1341438"/>
              <a:ext cx="9144000" cy="4824412"/>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latin typeface="+mn-lt"/>
                <a:ea typeface="+mn-ea"/>
                <a:cs typeface="+mn-ea"/>
                <a:sym typeface="+mn-lt"/>
              </a:endParaRPr>
            </a:p>
          </p:txBody>
        </p:sp>
        <p:sp>
          <p:nvSpPr>
            <p:cNvPr id="6" name="矩形 5">
              <a:extLst>
                <a:ext uri="{FF2B5EF4-FFF2-40B4-BE49-F238E27FC236}">
                  <a16:creationId xmlns:a16="http://schemas.microsoft.com/office/drawing/2014/main" id="{C784D5E8-21D7-4DDA-A4E2-1E29416E53CA}"/>
                </a:ext>
              </a:extLst>
            </p:cNvPr>
            <p:cNvSpPr/>
            <p:nvPr/>
          </p:nvSpPr>
          <p:spPr bwMode="auto">
            <a:xfrm>
              <a:off x="0" y="6381750"/>
              <a:ext cx="9144000" cy="142875"/>
            </a:xfrm>
            <a:prstGeom prst="rect">
              <a:avLst/>
            </a:prstGeom>
            <a:solidFill>
              <a:schemeClr val="accent1">
                <a:lumMod val="60000"/>
                <a:lumOff val="4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sp>
        <p:nvSpPr>
          <p:cNvPr id="992262" name="Rectangle 6">
            <a:extLst>
              <a:ext uri="{FF2B5EF4-FFF2-40B4-BE49-F238E27FC236}">
                <a16:creationId xmlns:a16="http://schemas.microsoft.com/office/drawing/2014/main" id="{B504847C-1EAB-4BF2-8AE2-4D2E181CAF22}"/>
              </a:ext>
            </a:extLst>
          </p:cNvPr>
          <p:cNvSpPr>
            <a:spLocks noChangeArrowheads="1"/>
          </p:cNvSpPr>
          <p:nvPr/>
        </p:nvSpPr>
        <p:spPr bwMode="auto">
          <a:xfrm>
            <a:off x="611188" y="1412875"/>
            <a:ext cx="813752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50000"/>
              </a:spcBef>
              <a:buFont typeface="Arial" panose="020B0604020202020204" pitchFamily="34" charset="0"/>
              <a:buNone/>
            </a:pPr>
            <a:r>
              <a:rPr lang="en-US" altLang="zh-CN" b="0">
                <a:ea typeface="微软雅黑" panose="020B0503020204020204" pitchFamily="34" charset="-122"/>
                <a:sym typeface="+mn-lt"/>
              </a:rPr>
              <a:t>int Search_Seq( SSTable  ST , KeyType  key )</a:t>
            </a:r>
          </a:p>
          <a:p>
            <a:pPr eaLnBrk="1" hangingPunct="1">
              <a:lnSpc>
                <a:spcPct val="125000"/>
              </a:lnSpc>
              <a:spcBef>
                <a:spcPct val="50000"/>
              </a:spcBef>
              <a:buFont typeface="Arial" panose="020B0604020202020204" pitchFamily="34" charset="0"/>
              <a:buNone/>
            </a:pPr>
            <a:r>
              <a:rPr lang="en-US" altLang="zh-CN" b="0">
                <a:ea typeface="微软雅黑" panose="020B0503020204020204" pitchFamily="34" charset="-122"/>
                <a:sym typeface="+mn-lt"/>
              </a:rPr>
              <a:t>{</a:t>
            </a:r>
          </a:p>
          <a:p>
            <a:pPr eaLnBrk="1" hangingPunct="1">
              <a:lnSpc>
                <a:spcPct val="125000"/>
              </a:lnSpc>
              <a:buFont typeface="Arial" panose="020B0604020202020204" pitchFamily="34" charset="0"/>
              <a:buNone/>
            </a:pPr>
            <a:r>
              <a:rPr lang="en-US" altLang="zh-CN" b="0">
                <a:ea typeface="微软雅黑" panose="020B0503020204020204" pitchFamily="34" charset="-122"/>
                <a:sym typeface="+mn-lt"/>
              </a:rPr>
              <a:t>   </a:t>
            </a:r>
            <a:r>
              <a:rPr lang="en-US" altLang="zh-CN" b="0">
                <a:solidFill>
                  <a:schemeClr val="hlink"/>
                </a:solidFill>
                <a:ea typeface="微软雅黑" panose="020B0503020204020204" pitchFamily="34" charset="-122"/>
                <a:sym typeface="+mn-lt"/>
              </a:rPr>
              <a:t>//</a:t>
            </a:r>
            <a:r>
              <a:rPr lang="zh-CN" altLang="en-US" b="0">
                <a:solidFill>
                  <a:schemeClr val="hlink"/>
                </a:solidFill>
                <a:ea typeface="微软雅黑" panose="020B0503020204020204" pitchFamily="34" charset="-122"/>
                <a:sym typeface="+mn-lt"/>
              </a:rPr>
              <a:t>若成功返回其位置信息，否则返回</a:t>
            </a:r>
            <a:r>
              <a:rPr lang="en-US" altLang="zh-CN" b="0">
                <a:solidFill>
                  <a:schemeClr val="hlink"/>
                </a:solidFill>
                <a:ea typeface="微软雅黑" panose="020B0503020204020204" pitchFamily="34" charset="-122"/>
                <a:sym typeface="+mn-lt"/>
              </a:rPr>
              <a:t>0</a:t>
            </a:r>
          </a:p>
          <a:p>
            <a:pPr eaLnBrk="1" hangingPunct="1">
              <a:lnSpc>
                <a:spcPct val="125000"/>
              </a:lnSpc>
              <a:buFont typeface="Arial" panose="020B0604020202020204" pitchFamily="34" charset="0"/>
              <a:buNone/>
            </a:pPr>
            <a:r>
              <a:rPr lang="en-US" altLang="zh-CN" sz="2400" b="0">
                <a:ea typeface="微软雅黑" panose="020B0503020204020204" pitchFamily="34" charset="-122"/>
                <a:sym typeface="+mn-lt"/>
              </a:rPr>
              <a:t>  </a:t>
            </a:r>
            <a:r>
              <a:rPr lang="en-US" altLang="zh-CN" b="0">
                <a:solidFill>
                  <a:srgbClr val="FF3300"/>
                </a:solidFill>
                <a:ea typeface="微软雅黑" panose="020B0503020204020204" pitchFamily="34" charset="-122"/>
                <a:sym typeface="+mn-lt"/>
              </a:rPr>
              <a:t>ST.R[0].key =key;</a:t>
            </a:r>
            <a:r>
              <a:rPr lang="en-US" altLang="zh-CN" sz="2400" b="0">
                <a:ea typeface="微软雅黑" panose="020B0503020204020204" pitchFamily="34" charset="-122"/>
                <a:sym typeface="+mn-lt"/>
              </a:rPr>
              <a:t>   </a:t>
            </a:r>
          </a:p>
          <a:p>
            <a:pPr eaLnBrk="1" hangingPunct="1">
              <a:lnSpc>
                <a:spcPct val="125000"/>
              </a:lnSpc>
              <a:buFont typeface="Arial" panose="020B0604020202020204" pitchFamily="34" charset="0"/>
              <a:buNone/>
            </a:pPr>
            <a:r>
              <a:rPr lang="en-US" altLang="zh-CN" b="0">
                <a:ea typeface="微软雅黑" panose="020B0503020204020204" pitchFamily="34" charset="-122"/>
                <a:sym typeface="+mn-lt"/>
              </a:rPr>
              <a:t> for( </a:t>
            </a:r>
            <a:r>
              <a:rPr lang="en-US" altLang="zh-CN" b="0">
                <a:solidFill>
                  <a:srgbClr val="FF3300"/>
                </a:solidFill>
                <a:ea typeface="微软雅黑" panose="020B0503020204020204" pitchFamily="34" charset="-122"/>
                <a:sym typeface="+mn-lt"/>
              </a:rPr>
              <a:t>i=ST.length</a:t>
            </a:r>
            <a:r>
              <a:rPr lang="en-US" altLang="zh-CN" b="0">
                <a:ea typeface="微软雅黑" panose="020B0503020204020204" pitchFamily="34" charset="-122"/>
                <a:sym typeface="+mn-lt"/>
              </a:rPr>
              <a:t>; </a:t>
            </a:r>
            <a:r>
              <a:rPr lang="en-US" altLang="zh-CN" b="0">
                <a:solidFill>
                  <a:srgbClr val="FF3300"/>
                </a:solidFill>
                <a:ea typeface="微软雅黑" panose="020B0503020204020204" pitchFamily="34" charset="-122"/>
                <a:sym typeface="+mn-lt"/>
              </a:rPr>
              <a:t>ST.R[ i ].key!=key</a:t>
            </a:r>
            <a:r>
              <a:rPr lang="en-US" altLang="zh-CN" b="0">
                <a:ea typeface="微软雅黑" panose="020B0503020204020204" pitchFamily="34" charset="-122"/>
                <a:sym typeface="+mn-lt"/>
              </a:rPr>
              <a:t>;  - - i  )</a:t>
            </a:r>
            <a:r>
              <a:rPr lang="en-US" altLang="zh-CN" b="0">
                <a:solidFill>
                  <a:srgbClr val="FF3300"/>
                </a:solidFill>
                <a:ea typeface="微软雅黑" panose="020B0503020204020204" pitchFamily="34" charset="-122"/>
                <a:sym typeface="+mn-lt"/>
              </a:rPr>
              <a:t>;</a:t>
            </a:r>
          </a:p>
          <a:p>
            <a:pPr eaLnBrk="1" hangingPunct="1">
              <a:lnSpc>
                <a:spcPct val="125000"/>
              </a:lnSpc>
              <a:buFont typeface="Arial" panose="020B0604020202020204" pitchFamily="34" charset="0"/>
              <a:buNone/>
            </a:pPr>
            <a:r>
              <a:rPr lang="en-US" altLang="zh-CN" b="0">
                <a:ea typeface="微软雅黑" panose="020B0503020204020204" pitchFamily="34" charset="-122"/>
                <a:sym typeface="+mn-lt"/>
              </a:rPr>
              <a:t> </a:t>
            </a:r>
            <a:r>
              <a:rPr lang="en-US" altLang="zh-CN" b="0">
                <a:solidFill>
                  <a:schemeClr val="hlink"/>
                </a:solidFill>
                <a:ea typeface="微软雅黑" panose="020B0503020204020204" pitchFamily="34" charset="-122"/>
                <a:sym typeface="+mn-lt"/>
              </a:rPr>
              <a:t>//</a:t>
            </a:r>
            <a:r>
              <a:rPr lang="zh-CN" altLang="en-US" b="0">
                <a:solidFill>
                  <a:schemeClr val="hlink"/>
                </a:solidFill>
                <a:ea typeface="微软雅黑" panose="020B0503020204020204" pitchFamily="34" charset="-122"/>
                <a:sym typeface="+mn-lt"/>
              </a:rPr>
              <a:t>不用</a:t>
            </a:r>
            <a:r>
              <a:rPr lang="en-US" altLang="zh-CN" b="0">
                <a:solidFill>
                  <a:schemeClr val="hlink"/>
                </a:solidFill>
                <a:ea typeface="微软雅黑" panose="020B0503020204020204" pitchFamily="34" charset="-122"/>
                <a:sym typeface="+mn-lt"/>
              </a:rPr>
              <a:t>for(i=n; i&gt;0; - -i) </a:t>
            </a:r>
            <a:r>
              <a:rPr lang="zh-CN" altLang="en-US" b="0">
                <a:solidFill>
                  <a:schemeClr val="hlink"/>
                </a:solidFill>
                <a:ea typeface="微软雅黑" panose="020B0503020204020204" pitchFamily="34" charset="-122"/>
                <a:sym typeface="+mn-lt"/>
              </a:rPr>
              <a:t>或 </a:t>
            </a:r>
            <a:r>
              <a:rPr lang="en-US" altLang="zh-CN" b="0">
                <a:solidFill>
                  <a:schemeClr val="hlink"/>
                </a:solidFill>
                <a:ea typeface="微软雅黑" panose="020B0503020204020204" pitchFamily="34" charset="-122"/>
                <a:sym typeface="+mn-lt"/>
              </a:rPr>
              <a:t>for(i=1; i&lt;=n; i++)</a:t>
            </a:r>
            <a:r>
              <a:rPr lang="en-US" altLang="zh-CN" b="0">
                <a:ea typeface="微软雅黑" panose="020B0503020204020204" pitchFamily="34" charset="-122"/>
                <a:sym typeface="+mn-lt"/>
              </a:rPr>
              <a:t>  </a:t>
            </a:r>
          </a:p>
          <a:p>
            <a:pPr eaLnBrk="1" hangingPunct="1">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a:t>
            </a:r>
            <a:r>
              <a:rPr lang="en-US" altLang="zh-CN" b="0">
                <a:ea typeface="微软雅黑" panose="020B0503020204020204" pitchFamily="34" charset="-122"/>
                <a:sym typeface="+mn-lt"/>
              </a:rPr>
              <a:t>return </a:t>
            </a:r>
            <a:r>
              <a:rPr lang="en-US" altLang="zh-CN" b="0">
                <a:solidFill>
                  <a:srgbClr val="FF00FF"/>
                </a:solidFill>
                <a:ea typeface="微软雅黑" panose="020B0503020204020204" pitchFamily="34" charset="-122"/>
                <a:sym typeface="+mn-lt"/>
              </a:rPr>
              <a:t>i</a:t>
            </a:r>
            <a:r>
              <a:rPr lang="en-US" altLang="zh-CN" b="0">
                <a:ea typeface="微软雅黑" panose="020B0503020204020204" pitchFamily="34" charset="-122"/>
                <a:sym typeface="+mn-lt"/>
              </a:rPr>
              <a:t>;</a:t>
            </a:r>
            <a:r>
              <a:rPr lang="en-US" altLang="zh-CN" sz="2400" b="0">
                <a:ea typeface="微软雅黑" panose="020B0503020204020204" pitchFamily="34" charset="-122"/>
                <a:sym typeface="+mn-lt"/>
              </a:rPr>
              <a:t> </a:t>
            </a:r>
            <a:endParaRPr lang="en-US" altLang="zh-CN" b="0">
              <a:solidFill>
                <a:schemeClr val="hlink"/>
              </a:solidFill>
              <a:ea typeface="微软雅黑" panose="020B0503020204020204" pitchFamily="34" charset="-122"/>
              <a:sym typeface="+mn-lt"/>
            </a:endParaRPr>
          </a:p>
          <a:p>
            <a:pPr eaLnBrk="1" hangingPunct="1">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a:t>
            </a:r>
            <a:endParaRPr lang="en-US" altLang="zh-CN" sz="2400" b="0">
              <a:solidFill>
                <a:schemeClr val="hlink"/>
              </a:solidFill>
              <a:ea typeface="微软雅黑" panose="020B0503020204020204" pitchFamily="34" charset="-122"/>
              <a:sym typeface="+mn-lt"/>
            </a:endParaRPr>
          </a:p>
        </p:txBody>
      </p:sp>
      <p:sp>
        <p:nvSpPr>
          <p:cNvPr id="4" name="Rectangle 6">
            <a:extLst>
              <a:ext uri="{FF2B5EF4-FFF2-40B4-BE49-F238E27FC236}">
                <a16:creationId xmlns:a16="http://schemas.microsoft.com/office/drawing/2014/main" id="{9B66D13B-0382-4BC7-8216-FD930541DBAF}"/>
              </a:ext>
            </a:extLst>
          </p:cNvPr>
          <p:cNvSpPr>
            <a:spLocks noChangeArrowheads="1"/>
          </p:cNvSpPr>
          <p:nvPr/>
        </p:nvSpPr>
        <p:spPr bwMode="auto">
          <a:xfrm>
            <a:off x="900113" y="219075"/>
            <a:ext cx="79930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在顺序表</a:t>
            </a:r>
            <a:r>
              <a:rPr lang="en-US" altLang="zh-CN" b="0">
                <a:solidFill>
                  <a:schemeClr val="bg1"/>
                </a:solidFill>
                <a:ea typeface="微软雅黑" panose="020B0503020204020204" pitchFamily="34" charset="-122"/>
                <a:sym typeface="+mn-lt"/>
              </a:rPr>
              <a:t>L</a:t>
            </a:r>
            <a:r>
              <a:rPr lang="zh-CN" altLang="en-US" b="0">
                <a:solidFill>
                  <a:schemeClr val="bg1"/>
                </a:solidFill>
                <a:ea typeface="微软雅黑" panose="020B0503020204020204" pitchFamily="34" charset="-122"/>
                <a:sym typeface="+mn-lt"/>
              </a:rPr>
              <a:t>中查找值为</a:t>
            </a:r>
            <a:r>
              <a:rPr lang="en-US" altLang="zh-CN" b="0">
                <a:solidFill>
                  <a:schemeClr val="bg1"/>
                </a:solidFill>
                <a:ea typeface="微软雅黑" panose="020B0503020204020204" pitchFamily="34" charset="-122"/>
                <a:sym typeface="+mn-lt"/>
              </a:rPr>
              <a:t>e</a:t>
            </a:r>
            <a:r>
              <a:rPr lang="zh-CN" altLang="en-US" b="0">
                <a:solidFill>
                  <a:schemeClr val="bg1"/>
                </a:solidFill>
                <a:ea typeface="微软雅黑" panose="020B0503020204020204" pitchFamily="34" charset="-122"/>
                <a:sym typeface="+mn-lt"/>
              </a:rPr>
              <a:t>的数据元素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92262">
                                            <p:txEl>
                                              <p:pRg st="0" end="0"/>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992262">
                                            <p:txEl>
                                              <p:pRg st="1" end="1"/>
                                            </p:txEl>
                                          </p:spTgt>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992262">
                                            <p:txEl>
                                              <p:pRg st="2" end="2"/>
                                            </p:txEl>
                                          </p:spTgt>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992262">
                                            <p:txEl>
                                              <p:pRg st="3" end="3"/>
                                            </p:txEl>
                                          </p:spTgt>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992262">
                                            <p:txEl>
                                              <p:pRg st="4" end="4"/>
                                            </p:txEl>
                                          </p:spTgt>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992262">
                                            <p:txEl>
                                              <p:pRg st="5" end="5"/>
                                            </p:txEl>
                                          </p:spTgt>
                                        </p:tgtEl>
                                        <p:attrNameLst>
                                          <p:attrName>style.visibility</p:attrName>
                                        </p:attrNameLst>
                                      </p:cBhvr>
                                      <p:to>
                                        <p:strVal val="visible"/>
                                      </p:to>
                                    </p:se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499"/>
                                          </p:stCondLst>
                                        </p:cTn>
                                        <p:tgtEl>
                                          <p:spTgt spid="992262">
                                            <p:txEl>
                                              <p:pRg st="6" end="6"/>
                                            </p:txEl>
                                          </p:spTgt>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9922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DEAE5578-C967-464C-B5D9-96CF567F7D65}"/>
              </a:ext>
            </a:extLst>
          </p:cNvPr>
          <p:cNvSpPr>
            <a:spLocks noChangeArrowheads="1"/>
          </p:cNvSpPr>
          <p:nvPr/>
        </p:nvSpPr>
        <p:spPr bwMode="auto">
          <a:xfrm>
            <a:off x="501650" y="1052513"/>
            <a:ext cx="8642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Char char="•"/>
            </a:pPr>
            <a:r>
              <a:rPr lang="zh-CN" altLang="en-US" b="0">
                <a:ea typeface="微软雅黑" panose="020B0503020204020204" pitchFamily="34" charset="-122"/>
                <a:sym typeface="+mn-lt"/>
              </a:rPr>
              <a:t>空间复杂度：一个辅助空间。</a:t>
            </a:r>
          </a:p>
          <a:p>
            <a:pPr>
              <a:spcBef>
                <a:spcPct val="20000"/>
              </a:spcBef>
              <a:buFont typeface="Arial" panose="020B0604020202020204" pitchFamily="34" charset="0"/>
              <a:buChar char="•"/>
            </a:pPr>
            <a:r>
              <a:rPr lang="zh-CN" altLang="en-US" b="0">
                <a:solidFill>
                  <a:srgbClr val="FF0000"/>
                </a:solidFill>
                <a:ea typeface="微软雅黑" panose="020B0503020204020204" pitchFamily="34" charset="-122"/>
                <a:sym typeface="+mn-lt"/>
              </a:rPr>
              <a:t>时间复杂度：</a:t>
            </a:r>
          </a:p>
        </p:txBody>
      </p:sp>
      <p:sp>
        <p:nvSpPr>
          <p:cNvPr id="20483" name="Rectangle 5">
            <a:extLst>
              <a:ext uri="{FF2B5EF4-FFF2-40B4-BE49-F238E27FC236}">
                <a16:creationId xmlns:a16="http://schemas.microsoft.com/office/drawing/2014/main" id="{6688C128-5F25-4A15-838B-72A6DABD8A3C}"/>
              </a:ext>
            </a:extLst>
          </p:cNvPr>
          <p:cNvSpPr>
            <a:spLocks noChangeArrowheads="1"/>
          </p:cNvSpPr>
          <p:nvPr/>
        </p:nvSpPr>
        <p:spPr bwMode="auto">
          <a:xfrm>
            <a:off x="900113" y="223838"/>
            <a:ext cx="44608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顺序查找的性能分析</a:t>
            </a:r>
          </a:p>
        </p:txBody>
      </p:sp>
      <p:grpSp>
        <p:nvGrpSpPr>
          <p:cNvPr id="29700" name="组合 19">
            <a:extLst>
              <a:ext uri="{FF2B5EF4-FFF2-40B4-BE49-F238E27FC236}">
                <a16:creationId xmlns:a16="http://schemas.microsoft.com/office/drawing/2014/main" id="{27F80717-C4E1-4B45-872B-995992744BC9}"/>
              </a:ext>
            </a:extLst>
          </p:cNvPr>
          <p:cNvGrpSpPr>
            <a:grpSpLocks/>
          </p:cNvGrpSpPr>
          <p:nvPr/>
        </p:nvGrpSpPr>
        <p:grpSpPr bwMode="auto">
          <a:xfrm>
            <a:off x="887413" y="2559050"/>
            <a:ext cx="3251200" cy="3802063"/>
            <a:chOff x="222841" y="2217316"/>
            <a:chExt cx="2846585" cy="3802750"/>
          </a:xfrm>
        </p:grpSpPr>
        <p:sp>
          <p:nvSpPr>
            <p:cNvPr id="17" name="íṡľíḍè-Rectangle 22">
              <a:extLst>
                <a:ext uri="{FF2B5EF4-FFF2-40B4-BE49-F238E27FC236}">
                  <a16:creationId xmlns:a16="http://schemas.microsoft.com/office/drawing/2014/main" id="{A2307CAA-995B-4470-8B01-29C9438F6393}"/>
                </a:ext>
              </a:extLst>
            </p:cNvPr>
            <p:cNvSpPr/>
            <p:nvPr/>
          </p:nvSpPr>
          <p:spPr>
            <a:xfrm>
              <a:off x="222841" y="2217316"/>
              <a:ext cx="2846585" cy="1900581"/>
            </a:xfrm>
            <a:prstGeom prst="rect">
              <a:avLst/>
            </a:prstGeom>
            <a:solidFill>
              <a:srgbClr val="6C4C8F"/>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srgbClr val="FEFFFF"/>
                </a:solidFill>
                <a:latin typeface="+mn-lt"/>
                <a:ea typeface="+mn-ea"/>
                <a:cs typeface="+mn-ea"/>
                <a:sym typeface="+mn-lt"/>
              </a:endParaRPr>
            </a:p>
          </p:txBody>
        </p:sp>
        <p:sp>
          <p:nvSpPr>
            <p:cNvPr id="18" name="íṡľíḍè-Freeform: Shape 23">
              <a:extLst>
                <a:ext uri="{FF2B5EF4-FFF2-40B4-BE49-F238E27FC236}">
                  <a16:creationId xmlns:a16="http://schemas.microsoft.com/office/drawing/2014/main" id="{B6A7E8F0-8D78-4A5B-B533-5074551D0AEB}"/>
                </a:ext>
              </a:extLst>
            </p:cNvPr>
            <p:cNvSpPr/>
            <p:nvPr/>
          </p:nvSpPr>
          <p:spPr>
            <a:xfrm rot="10800000">
              <a:off x="222841" y="3987699"/>
              <a:ext cx="2846585" cy="382656"/>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6C4C8F">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srgbClr val="FEFFFF"/>
                </a:solidFill>
                <a:latin typeface="+mn-lt"/>
                <a:ea typeface="+mn-ea"/>
                <a:cs typeface="+mn-ea"/>
                <a:sym typeface="+mn-lt"/>
              </a:endParaRPr>
            </a:p>
          </p:txBody>
        </p:sp>
        <p:sp>
          <p:nvSpPr>
            <p:cNvPr id="19" name="îŝḷîḓé-TextBox 33">
              <a:extLst>
                <a:ext uri="{FF2B5EF4-FFF2-40B4-BE49-F238E27FC236}">
                  <a16:creationId xmlns:a16="http://schemas.microsoft.com/office/drawing/2014/main" id="{2FB2A97C-2715-4C3D-8E49-DE2A84161C91}"/>
                </a:ext>
              </a:extLst>
            </p:cNvPr>
            <p:cNvSpPr txBox="1">
              <a:spLocks/>
            </p:cNvSpPr>
            <p:nvPr/>
          </p:nvSpPr>
          <p:spPr bwMode="auto">
            <a:xfrm>
              <a:off x="222842" y="4506304"/>
              <a:ext cx="2846584" cy="1513762"/>
            </a:xfrm>
            <a:prstGeom prst="rect">
              <a:avLst/>
            </a:prstGeom>
            <a:noFill/>
            <a:ln w="9525">
              <a:noFill/>
              <a:miter lim="800000"/>
              <a:headEnd/>
              <a:tailEnd/>
            </a:ln>
          </p:spPr>
          <p:txBody>
            <a:bodyPr wrap="none" lIns="0" tIns="0" rIns="0" bIns="0">
              <a:scene3d>
                <a:camera prst="orthographicFront"/>
                <a:lightRig rig="threePt" dir="t"/>
              </a:scene3d>
              <a:sp3d>
                <a:bevelT w="0" h="0"/>
              </a:sp3d>
            </a:bodyPr>
            <a:lstStyle/>
            <a:p>
              <a:pPr marL="0" lvl="1" algn="ctr" eaLnBrk="1" fontAlgn="auto" hangingPunct="1">
                <a:lnSpc>
                  <a:spcPct val="125000"/>
                </a:lnSpc>
                <a:spcBef>
                  <a:spcPts val="0"/>
                </a:spcBef>
                <a:spcAft>
                  <a:spcPts val="0"/>
                </a:spcAft>
                <a:defRPr/>
              </a:pPr>
              <a:r>
                <a:rPr lang="en-US" altLang="zh-CN" sz="2400" b="0" kern="0" dirty="0">
                  <a:solidFill>
                    <a:srgbClr val="6C4C8F"/>
                  </a:solidFill>
                  <a:latin typeface="+mn-lt"/>
                  <a:ea typeface="+mn-ea"/>
                  <a:cs typeface="+mn-ea"/>
                  <a:sym typeface="+mn-lt"/>
                </a:rPr>
                <a:t>1) </a:t>
              </a:r>
              <a:r>
                <a:rPr lang="zh-CN" altLang="en-US" sz="2400" b="0" kern="0" dirty="0">
                  <a:solidFill>
                    <a:srgbClr val="6C4C8F"/>
                  </a:solidFill>
                  <a:latin typeface="+mn-lt"/>
                  <a:ea typeface="+mn-ea"/>
                  <a:cs typeface="+mn-ea"/>
                  <a:sym typeface="+mn-lt"/>
                </a:rPr>
                <a:t>查找成功时的平均查找长度</a:t>
              </a:r>
            </a:p>
            <a:p>
              <a:pPr marL="0" lvl="1" algn="ctr" eaLnBrk="1" fontAlgn="auto" hangingPunct="1">
                <a:lnSpc>
                  <a:spcPct val="125000"/>
                </a:lnSpc>
                <a:spcBef>
                  <a:spcPts val="0"/>
                </a:spcBef>
                <a:spcAft>
                  <a:spcPts val="0"/>
                </a:spcAft>
                <a:defRPr/>
              </a:pPr>
              <a:r>
                <a:rPr lang="zh-CN" altLang="en-US" sz="2400" b="0" kern="0" dirty="0">
                  <a:solidFill>
                    <a:srgbClr val="6C4C8F"/>
                  </a:solidFill>
                  <a:latin typeface="+mn-lt"/>
                  <a:ea typeface="+mn-ea"/>
                  <a:cs typeface="+mn-ea"/>
                  <a:sym typeface="+mn-lt"/>
                </a:rPr>
                <a:t>  设表中各记录查找概率相等</a:t>
              </a:r>
            </a:p>
            <a:p>
              <a:pPr marL="0" lvl="1" algn="ctr" eaLnBrk="1" fontAlgn="auto" hangingPunct="1">
                <a:lnSpc>
                  <a:spcPct val="125000"/>
                </a:lnSpc>
                <a:spcBef>
                  <a:spcPts val="0"/>
                </a:spcBef>
                <a:spcAft>
                  <a:spcPts val="0"/>
                </a:spcAft>
                <a:defRPr/>
              </a:pPr>
              <a:r>
                <a:rPr lang="zh-CN" altLang="en-US" sz="2400" b="0" kern="0" dirty="0">
                  <a:solidFill>
                    <a:srgbClr val="6C4C8F"/>
                  </a:solidFill>
                  <a:latin typeface="+mn-lt"/>
                  <a:ea typeface="+mn-ea"/>
                  <a:cs typeface="+mn-ea"/>
                  <a:sym typeface="+mn-lt"/>
                </a:rPr>
                <a:t>    </a:t>
              </a:r>
              <a:r>
                <a:rPr lang="en-US" altLang="zh-CN" sz="2400" b="0" kern="0" dirty="0">
                  <a:solidFill>
                    <a:srgbClr val="FF0000"/>
                  </a:solidFill>
                  <a:latin typeface="+mn-lt"/>
                  <a:ea typeface="+mn-ea"/>
                  <a:cs typeface="+mn-ea"/>
                  <a:sym typeface="+mn-lt"/>
                </a:rPr>
                <a:t>ASLs(n)=(1+2+ ... +n)/n =(n+1)/2</a:t>
              </a:r>
            </a:p>
          </p:txBody>
        </p:sp>
      </p:grpSp>
      <p:grpSp>
        <p:nvGrpSpPr>
          <p:cNvPr id="29701" name="组合 25">
            <a:extLst>
              <a:ext uri="{FF2B5EF4-FFF2-40B4-BE49-F238E27FC236}">
                <a16:creationId xmlns:a16="http://schemas.microsoft.com/office/drawing/2014/main" id="{E311BA81-F5BB-DA4F-A62E-1F55089284E5}"/>
              </a:ext>
            </a:extLst>
          </p:cNvPr>
          <p:cNvGrpSpPr>
            <a:grpSpLocks/>
          </p:cNvGrpSpPr>
          <p:nvPr/>
        </p:nvGrpSpPr>
        <p:grpSpPr bwMode="auto">
          <a:xfrm>
            <a:off x="5208588" y="2559050"/>
            <a:ext cx="3249612" cy="3297238"/>
            <a:chOff x="3869066" y="2217316"/>
            <a:chExt cx="3041481" cy="3297326"/>
          </a:xfrm>
        </p:grpSpPr>
        <p:sp>
          <p:nvSpPr>
            <p:cNvPr id="21" name="íṡľíḍè-Rectangle 18">
              <a:extLst>
                <a:ext uri="{FF2B5EF4-FFF2-40B4-BE49-F238E27FC236}">
                  <a16:creationId xmlns:a16="http://schemas.microsoft.com/office/drawing/2014/main" id="{1316A25B-DE47-428C-9611-A098E9FE805B}"/>
                </a:ext>
              </a:extLst>
            </p:cNvPr>
            <p:cNvSpPr/>
            <p:nvPr/>
          </p:nvSpPr>
          <p:spPr>
            <a:xfrm>
              <a:off x="3869066" y="2217316"/>
              <a:ext cx="3041481" cy="1901876"/>
            </a:xfrm>
            <a:prstGeom prst="rect">
              <a:avLst/>
            </a:prstGeom>
            <a:solidFill>
              <a:srgbClr val="76AEDD"/>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srgbClr val="FEFFFF"/>
                </a:solidFill>
                <a:latin typeface="+mn-lt"/>
                <a:ea typeface="+mn-ea"/>
                <a:cs typeface="+mn-ea"/>
                <a:sym typeface="+mn-lt"/>
              </a:endParaRPr>
            </a:p>
          </p:txBody>
        </p:sp>
        <p:sp>
          <p:nvSpPr>
            <p:cNvPr id="22" name="íṡľíḍè-Freeform: Shape 19">
              <a:extLst>
                <a:ext uri="{FF2B5EF4-FFF2-40B4-BE49-F238E27FC236}">
                  <a16:creationId xmlns:a16="http://schemas.microsoft.com/office/drawing/2014/main" id="{2C8CCE6D-6C92-43B9-B507-0043385A63C3}"/>
                </a:ext>
              </a:extLst>
            </p:cNvPr>
            <p:cNvSpPr/>
            <p:nvPr/>
          </p:nvSpPr>
          <p:spPr>
            <a:xfrm rot="10800000">
              <a:off x="3869066" y="3992188"/>
              <a:ext cx="3041481" cy="369898"/>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4D96D3"/>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srgbClr val="FEFFFF"/>
                </a:solidFill>
                <a:latin typeface="+mn-lt"/>
                <a:ea typeface="+mn-ea"/>
                <a:cs typeface="+mn-ea"/>
                <a:sym typeface="+mn-lt"/>
              </a:endParaRPr>
            </a:p>
          </p:txBody>
        </p:sp>
        <p:sp>
          <p:nvSpPr>
            <p:cNvPr id="23" name="îŝḷîḓé-TextBox 34">
              <a:extLst>
                <a:ext uri="{FF2B5EF4-FFF2-40B4-BE49-F238E27FC236}">
                  <a16:creationId xmlns:a16="http://schemas.microsoft.com/office/drawing/2014/main" id="{703B9BDB-2794-41C7-AB93-94C8A4CE85D7}"/>
                </a:ext>
              </a:extLst>
            </p:cNvPr>
            <p:cNvSpPr txBox="1">
              <a:spLocks/>
            </p:cNvSpPr>
            <p:nvPr/>
          </p:nvSpPr>
          <p:spPr bwMode="auto">
            <a:xfrm>
              <a:off x="3869066" y="4505393"/>
              <a:ext cx="3041481" cy="1009249"/>
            </a:xfrm>
            <a:prstGeom prst="rect">
              <a:avLst/>
            </a:prstGeom>
            <a:noFill/>
            <a:ln w="9525">
              <a:noFill/>
              <a:miter lim="800000"/>
              <a:headEnd/>
              <a:tailEnd/>
            </a:ln>
          </p:spPr>
          <p:txBody>
            <a:bodyPr wrap="none" lIns="0" tIns="0" rIns="0" bIns="0">
              <a:scene3d>
                <a:camera prst="orthographicFront"/>
                <a:lightRig rig="threePt" dir="t"/>
              </a:scene3d>
              <a:sp3d>
                <a:bevelT w="0" h="0"/>
              </a:sp3d>
            </a:bodyPr>
            <a:lstStyle/>
            <a:p>
              <a:pPr marL="0" lvl="1" algn="ctr" eaLnBrk="1" fontAlgn="auto" hangingPunct="1">
                <a:lnSpc>
                  <a:spcPct val="125000"/>
                </a:lnSpc>
                <a:spcBef>
                  <a:spcPts val="0"/>
                </a:spcBef>
                <a:spcAft>
                  <a:spcPts val="0"/>
                </a:spcAft>
                <a:defRPr/>
              </a:pPr>
              <a:r>
                <a:rPr lang="en-US" altLang="zh-CN" sz="2400" b="0" kern="0" dirty="0">
                  <a:solidFill>
                    <a:srgbClr val="3333CC"/>
                  </a:solidFill>
                  <a:latin typeface="+mn-lt"/>
                  <a:ea typeface="+mn-ea"/>
                  <a:cs typeface="+mn-ea"/>
                  <a:sym typeface="+mn-lt"/>
                </a:rPr>
                <a:t>2)</a:t>
              </a:r>
              <a:r>
                <a:rPr lang="zh-CN" altLang="en-US" sz="2400" b="0" kern="0" dirty="0">
                  <a:solidFill>
                    <a:srgbClr val="3333CC"/>
                  </a:solidFill>
                  <a:latin typeface="+mn-lt"/>
                  <a:ea typeface="+mn-ea"/>
                  <a:cs typeface="+mn-ea"/>
                  <a:sym typeface="+mn-lt"/>
                </a:rPr>
                <a:t>查找不成功时的平均</a:t>
              </a:r>
              <a:endParaRPr lang="en-US" altLang="zh-CN" sz="2400" b="0" kern="0" dirty="0">
                <a:solidFill>
                  <a:srgbClr val="3333CC"/>
                </a:solidFill>
                <a:latin typeface="+mn-lt"/>
                <a:ea typeface="+mn-ea"/>
                <a:cs typeface="+mn-ea"/>
                <a:sym typeface="+mn-lt"/>
              </a:endParaRPr>
            </a:p>
            <a:p>
              <a:pPr marL="0" lvl="1" algn="ctr" eaLnBrk="1" fontAlgn="auto" hangingPunct="1">
                <a:lnSpc>
                  <a:spcPct val="125000"/>
                </a:lnSpc>
                <a:spcBef>
                  <a:spcPts val="0"/>
                </a:spcBef>
                <a:spcAft>
                  <a:spcPts val="0"/>
                </a:spcAft>
                <a:defRPr/>
              </a:pPr>
              <a:r>
                <a:rPr lang="zh-CN" altLang="en-US" sz="2400" b="0" kern="0" dirty="0">
                  <a:solidFill>
                    <a:srgbClr val="3333CC"/>
                  </a:solidFill>
                  <a:latin typeface="+mn-lt"/>
                  <a:ea typeface="+mn-ea"/>
                  <a:cs typeface="+mn-ea"/>
                  <a:sym typeface="+mn-lt"/>
                </a:rPr>
                <a:t>查找长度    </a:t>
              </a:r>
              <a:r>
                <a:rPr lang="en-US" altLang="zh-CN" sz="2400" b="0" kern="0" dirty="0" err="1">
                  <a:solidFill>
                    <a:srgbClr val="3333CC"/>
                  </a:solidFill>
                  <a:latin typeface="+mn-lt"/>
                  <a:ea typeface="+mn-ea"/>
                  <a:cs typeface="+mn-ea"/>
                  <a:sym typeface="+mn-lt"/>
                </a:rPr>
                <a:t>ASLf</a:t>
              </a:r>
              <a:r>
                <a:rPr lang="en-US" altLang="zh-CN" sz="2400" b="0" kern="0" dirty="0">
                  <a:solidFill>
                    <a:srgbClr val="3333CC"/>
                  </a:solidFill>
                  <a:latin typeface="+mn-lt"/>
                  <a:ea typeface="+mn-ea"/>
                  <a:cs typeface="+mn-ea"/>
                  <a:sym typeface="+mn-lt"/>
                </a:rPr>
                <a:t> =n+1</a:t>
              </a:r>
            </a:p>
          </p:txBody>
        </p:sp>
      </p:grpSp>
      <p:sp>
        <p:nvSpPr>
          <p:cNvPr id="24" name="îŝḷîḓé-Freeform: Shape 42">
            <a:extLst>
              <a:ext uri="{FF2B5EF4-FFF2-40B4-BE49-F238E27FC236}">
                <a16:creationId xmlns:a16="http://schemas.microsoft.com/office/drawing/2014/main" id="{49297192-528D-421B-B2A7-CBDEDDBD5764}"/>
              </a:ext>
            </a:extLst>
          </p:cNvPr>
          <p:cNvSpPr>
            <a:spLocks/>
          </p:cNvSpPr>
          <p:nvPr/>
        </p:nvSpPr>
        <p:spPr bwMode="auto">
          <a:xfrm>
            <a:off x="2024063" y="3017838"/>
            <a:ext cx="942975" cy="94456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EFFFF"/>
          </a:solidFill>
          <a:ln>
            <a:noFill/>
          </a:ln>
        </p:spPr>
        <p:txBody>
          <a:bodyPr anchor="ctr"/>
          <a:lstStyle/>
          <a:p>
            <a:pPr algn="ctr" eaLnBrk="1" fontAlgn="auto" hangingPunct="1">
              <a:spcBef>
                <a:spcPts val="0"/>
              </a:spcBef>
              <a:spcAft>
                <a:spcPts val="0"/>
              </a:spcAft>
              <a:defRPr/>
            </a:pPr>
            <a:endParaRPr sz="1800" b="0" kern="0">
              <a:solidFill>
                <a:srgbClr val="000000"/>
              </a:solidFill>
              <a:latin typeface="+mn-lt"/>
              <a:ea typeface="+mn-ea"/>
              <a:cs typeface="+mn-ea"/>
              <a:sym typeface="+mn-lt"/>
            </a:endParaRPr>
          </a:p>
        </p:txBody>
      </p:sp>
      <p:sp>
        <p:nvSpPr>
          <p:cNvPr id="25" name="îŝḷîḓé-Freeform: Shape 44">
            <a:extLst>
              <a:ext uri="{FF2B5EF4-FFF2-40B4-BE49-F238E27FC236}">
                <a16:creationId xmlns:a16="http://schemas.microsoft.com/office/drawing/2014/main" id="{EBE892D3-4264-4ED8-AB4F-304FC7921CED}"/>
              </a:ext>
            </a:extLst>
          </p:cNvPr>
          <p:cNvSpPr>
            <a:spLocks/>
          </p:cNvSpPr>
          <p:nvPr/>
        </p:nvSpPr>
        <p:spPr bwMode="auto">
          <a:xfrm>
            <a:off x="6375400" y="3111500"/>
            <a:ext cx="850900" cy="85090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rgbClr val="FEFFFF"/>
          </a:solidFill>
          <a:ln>
            <a:noFill/>
          </a:ln>
        </p:spPr>
        <p:txBody>
          <a:bodyPr anchor="ctr"/>
          <a:lstStyle/>
          <a:p>
            <a:pPr algn="ctr" eaLnBrk="1" fontAlgn="auto" hangingPunct="1">
              <a:spcBef>
                <a:spcPts val="0"/>
              </a:spcBef>
              <a:spcAft>
                <a:spcPts val="0"/>
              </a:spcAft>
              <a:defRPr/>
            </a:pPr>
            <a:endParaRPr sz="1800" b="0" kern="0">
              <a:solidFill>
                <a:srgbClr val="000000"/>
              </a:solidFill>
              <a:latin typeface="+mn-lt"/>
              <a:ea typeface="+mn-ea"/>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CE936802-04DB-46D7-B391-7243AEDB02EB}"/>
              </a:ext>
            </a:extLst>
          </p:cNvPr>
          <p:cNvSpPr>
            <a:spLocks noChangeArrowheads="1"/>
          </p:cNvSpPr>
          <p:nvPr/>
        </p:nvSpPr>
        <p:spPr bwMode="auto">
          <a:xfrm>
            <a:off x="1754188" y="1922463"/>
            <a:ext cx="71675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pPr>
            <a:r>
              <a:rPr lang="zh-CN" altLang="en-US" b="0">
                <a:ea typeface="微软雅黑" panose="020B0503020204020204" pitchFamily="34" charset="-122"/>
                <a:sym typeface="+mn-lt"/>
              </a:rPr>
              <a:t>算法简单，对表结构无任何要求（顺序和链式）</a:t>
            </a:r>
            <a:endParaRPr lang="en-US" altLang="zh-CN" b="0">
              <a:ea typeface="微软雅黑" panose="020B0503020204020204" pitchFamily="34" charset="-122"/>
              <a:sym typeface="+mn-lt"/>
            </a:endParaRPr>
          </a:p>
          <a:p>
            <a:pPr>
              <a:spcBef>
                <a:spcPct val="20000"/>
              </a:spcBef>
            </a:pPr>
            <a:endParaRPr lang="zh-CN" altLang="en-US" sz="1000" b="0">
              <a:ea typeface="微软雅黑" panose="020B0503020204020204" pitchFamily="34" charset="-122"/>
              <a:sym typeface="+mn-lt"/>
            </a:endParaRPr>
          </a:p>
          <a:p>
            <a:pPr>
              <a:spcBef>
                <a:spcPct val="20000"/>
              </a:spcBef>
            </a:pPr>
            <a:r>
              <a:rPr lang="en-US" altLang="zh-CN" b="0">
                <a:ea typeface="微软雅黑" panose="020B0503020204020204" pitchFamily="34" charset="-122"/>
                <a:sym typeface="+mn-lt"/>
              </a:rPr>
              <a:t>n</a:t>
            </a:r>
            <a:r>
              <a:rPr lang="zh-CN" altLang="en-US" b="0">
                <a:ea typeface="微软雅黑" panose="020B0503020204020204" pitchFamily="34" charset="-122"/>
                <a:sym typeface="+mn-lt"/>
              </a:rPr>
              <a:t>很大时查找效率较低</a:t>
            </a:r>
          </a:p>
          <a:p>
            <a:pPr>
              <a:spcBef>
                <a:spcPct val="20000"/>
              </a:spcBef>
            </a:pPr>
            <a:endParaRPr lang="zh-CN" altLang="en-US" sz="1000" b="0">
              <a:ea typeface="微软雅黑" panose="020B0503020204020204" pitchFamily="34" charset="-122"/>
              <a:sym typeface="+mn-lt"/>
            </a:endParaRPr>
          </a:p>
          <a:p>
            <a:pPr>
              <a:spcBef>
                <a:spcPct val="20000"/>
              </a:spcBef>
            </a:pPr>
            <a:r>
              <a:rPr lang="zh-CN" altLang="en-US" b="0">
                <a:ea typeface="微软雅黑" panose="020B0503020204020204" pitchFamily="34" charset="-122"/>
                <a:sym typeface="+mn-lt"/>
              </a:rPr>
              <a:t>改进措施：</a:t>
            </a:r>
            <a:r>
              <a:rPr lang="zh-CN" altLang="en-US" b="0">
                <a:solidFill>
                  <a:srgbClr val="FF3300"/>
                </a:solidFill>
                <a:ea typeface="微软雅黑" panose="020B0503020204020204" pitchFamily="34" charset="-122"/>
                <a:sym typeface="+mn-lt"/>
              </a:rPr>
              <a:t>非等概率</a:t>
            </a:r>
            <a:r>
              <a:rPr lang="zh-CN" altLang="en-US" b="0">
                <a:ea typeface="微软雅黑" panose="020B0503020204020204" pitchFamily="34" charset="-122"/>
                <a:sym typeface="+mn-lt"/>
              </a:rPr>
              <a:t>查找时，可按照查找概率进行排序。</a:t>
            </a:r>
          </a:p>
        </p:txBody>
      </p:sp>
      <p:sp>
        <p:nvSpPr>
          <p:cNvPr id="21507" name="Rectangle 5">
            <a:extLst>
              <a:ext uri="{FF2B5EF4-FFF2-40B4-BE49-F238E27FC236}">
                <a16:creationId xmlns:a16="http://schemas.microsoft.com/office/drawing/2014/main" id="{D0400424-C368-440E-BECA-E6E669431C94}"/>
              </a:ext>
            </a:extLst>
          </p:cNvPr>
          <p:cNvSpPr>
            <a:spLocks noChangeArrowheads="1"/>
          </p:cNvSpPr>
          <p:nvPr/>
        </p:nvSpPr>
        <p:spPr bwMode="auto">
          <a:xfrm>
            <a:off x="827088" y="212725"/>
            <a:ext cx="4387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顺序查找算法有特点</a:t>
            </a:r>
          </a:p>
        </p:txBody>
      </p:sp>
      <p:grpSp>
        <p:nvGrpSpPr>
          <p:cNvPr id="30724" name="组合 16">
            <a:extLst>
              <a:ext uri="{FF2B5EF4-FFF2-40B4-BE49-F238E27FC236}">
                <a16:creationId xmlns:a16="http://schemas.microsoft.com/office/drawing/2014/main" id="{797682F6-253F-7646-8093-849F582EF7FA}"/>
              </a:ext>
            </a:extLst>
          </p:cNvPr>
          <p:cNvGrpSpPr>
            <a:grpSpLocks/>
          </p:cNvGrpSpPr>
          <p:nvPr/>
        </p:nvGrpSpPr>
        <p:grpSpPr bwMode="auto">
          <a:xfrm>
            <a:off x="663575" y="1984375"/>
            <a:ext cx="657225" cy="663575"/>
            <a:chOff x="4929188" y="1303338"/>
            <a:chExt cx="501650" cy="506412"/>
          </a:xfrm>
        </p:grpSpPr>
        <p:sp>
          <p:nvSpPr>
            <p:cNvPr id="5" name="Freeform 6">
              <a:extLst>
                <a:ext uri="{FF2B5EF4-FFF2-40B4-BE49-F238E27FC236}">
                  <a16:creationId xmlns:a16="http://schemas.microsoft.com/office/drawing/2014/main" id="{E09B2714-9A97-41F3-9CDA-6EB06CF4829C}"/>
                </a:ext>
              </a:extLst>
            </p:cNvPr>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65A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6" name="Freeform 7">
              <a:extLst>
                <a:ext uri="{FF2B5EF4-FFF2-40B4-BE49-F238E27FC236}">
                  <a16:creationId xmlns:a16="http://schemas.microsoft.com/office/drawing/2014/main" id="{A1841C49-A953-4DE2-A775-A5D744A8FEED}"/>
                </a:ext>
              </a:extLst>
            </p:cNvPr>
            <p:cNvSpPr>
              <a:spLocks/>
            </p:cNvSpPr>
            <p:nvPr/>
          </p:nvSpPr>
          <p:spPr bwMode="auto">
            <a:xfrm>
              <a:off x="4995833" y="1359068"/>
              <a:ext cx="371996" cy="205957"/>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7" name="Freeform 8">
              <a:extLst>
                <a:ext uri="{FF2B5EF4-FFF2-40B4-BE49-F238E27FC236}">
                  <a16:creationId xmlns:a16="http://schemas.microsoft.com/office/drawing/2014/main" id="{3D490391-8AE1-4A8C-9D1B-4DC4843D41E9}"/>
                </a:ext>
              </a:extLst>
            </p:cNvPr>
            <p:cNvSpPr>
              <a:spLocks/>
            </p:cNvSpPr>
            <p:nvPr/>
          </p:nvSpPr>
          <p:spPr bwMode="auto">
            <a:xfrm>
              <a:off x="5056418" y="1446296"/>
              <a:ext cx="255671" cy="26532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grpSp>
        <p:nvGrpSpPr>
          <p:cNvPr id="30725" name="组合 20">
            <a:extLst>
              <a:ext uri="{FF2B5EF4-FFF2-40B4-BE49-F238E27FC236}">
                <a16:creationId xmlns:a16="http://schemas.microsoft.com/office/drawing/2014/main" id="{DE223762-05DA-2E46-8F76-4A3F8CEA017A}"/>
              </a:ext>
            </a:extLst>
          </p:cNvPr>
          <p:cNvGrpSpPr>
            <a:grpSpLocks/>
          </p:cNvGrpSpPr>
          <p:nvPr/>
        </p:nvGrpSpPr>
        <p:grpSpPr bwMode="auto">
          <a:xfrm>
            <a:off x="657225" y="3016250"/>
            <a:ext cx="663575" cy="661988"/>
            <a:chOff x="1339850" y="2163763"/>
            <a:chExt cx="506413" cy="506412"/>
          </a:xfrm>
        </p:grpSpPr>
        <p:sp>
          <p:nvSpPr>
            <p:cNvPr id="9" name="Freeform 13">
              <a:extLst>
                <a:ext uri="{FF2B5EF4-FFF2-40B4-BE49-F238E27FC236}">
                  <a16:creationId xmlns:a16="http://schemas.microsoft.com/office/drawing/2014/main" id="{1DA33958-F2AE-456D-8020-41A4A478D53D}"/>
                </a:ext>
              </a:extLst>
            </p:cNvPr>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0" name="Freeform 14">
              <a:extLst>
                <a:ext uri="{FF2B5EF4-FFF2-40B4-BE49-F238E27FC236}">
                  <a16:creationId xmlns:a16="http://schemas.microsoft.com/office/drawing/2014/main" id="{B5861ED4-B66E-4BC6-AD00-534CF58E21A7}"/>
                </a:ext>
              </a:extLst>
            </p:cNvPr>
            <p:cNvSpPr>
              <a:spLocks/>
            </p:cNvSpPr>
            <p:nvPr/>
          </p:nvSpPr>
          <p:spPr bwMode="auto">
            <a:xfrm>
              <a:off x="1499770" y="2276704"/>
              <a:ext cx="176881" cy="104440"/>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1" name="Freeform 15">
              <a:extLst>
                <a:ext uri="{FF2B5EF4-FFF2-40B4-BE49-F238E27FC236}">
                  <a16:creationId xmlns:a16="http://schemas.microsoft.com/office/drawing/2014/main" id="{67FDE186-11DE-4E39-A7A8-8A9AB48B794D}"/>
                </a:ext>
              </a:extLst>
            </p:cNvPr>
            <p:cNvSpPr>
              <a:spLocks noEditPoints="1"/>
            </p:cNvSpPr>
            <p:nvPr/>
          </p:nvSpPr>
          <p:spPr bwMode="auto">
            <a:xfrm>
              <a:off x="1447675" y="2276704"/>
              <a:ext cx="289552" cy="27810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2" name="Oval 16">
              <a:extLst>
                <a:ext uri="{FF2B5EF4-FFF2-40B4-BE49-F238E27FC236}">
                  <a16:creationId xmlns:a16="http://schemas.microsoft.com/office/drawing/2014/main" id="{01CD5132-E652-44E1-A7DD-071045E1DC13}"/>
                </a:ext>
              </a:extLst>
            </p:cNvPr>
            <p:cNvSpPr>
              <a:spLocks noChangeArrowheads="1"/>
            </p:cNvSpPr>
            <p:nvPr/>
          </p:nvSpPr>
          <p:spPr bwMode="auto">
            <a:xfrm>
              <a:off x="1549442" y="2418790"/>
              <a:ext cx="82383" cy="8258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grpSp>
      <p:grpSp>
        <p:nvGrpSpPr>
          <p:cNvPr id="30726" name="组合 25">
            <a:extLst>
              <a:ext uri="{FF2B5EF4-FFF2-40B4-BE49-F238E27FC236}">
                <a16:creationId xmlns:a16="http://schemas.microsoft.com/office/drawing/2014/main" id="{6A4AA5C0-46CB-1F4D-8189-03FF3DE210F4}"/>
              </a:ext>
            </a:extLst>
          </p:cNvPr>
          <p:cNvGrpSpPr>
            <a:grpSpLocks/>
          </p:cNvGrpSpPr>
          <p:nvPr/>
        </p:nvGrpSpPr>
        <p:grpSpPr bwMode="auto">
          <a:xfrm>
            <a:off x="663575" y="3894138"/>
            <a:ext cx="657225" cy="663575"/>
            <a:chOff x="5093055" y="2766720"/>
            <a:chExt cx="501650" cy="506413"/>
          </a:xfrm>
        </p:grpSpPr>
        <p:sp>
          <p:nvSpPr>
            <p:cNvPr id="14" name="Freeform 21">
              <a:extLst>
                <a:ext uri="{FF2B5EF4-FFF2-40B4-BE49-F238E27FC236}">
                  <a16:creationId xmlns:a16="http://schemas.microsoft.com/office/drawing/2014/main" id="{810A2C80-E2BB-40BD-83C9-9B2DECBF8138}"/>
                </a:ext>
              </a:extLst>
            </p:cNvPr>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947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dirty="0">
                <a:solidFill>
                  <a:sysClr val="windowText" lastClr="000000"/>
                </a:solidFill>
                <a:cs typeface="+mn-ea"/>
                <a:sym typeface="+mn-lt"/>
              </a:endParaRPr>
            </a:p>
          </p:txBody>
        </p:sp>
        <p:sp>
          <p:nvSpPr>
            <p:cNvPr id="15" name="Oval 22">
              <a:extLst>
                <a:ext uri="{FF2B5EF4-FFF2-40B4-BE49-F238E27FC236}">
                  <a16:creationId xmlns:a16="http://schemas.microsoft.com/office/drawing/2014/main" id="{E8F019B4-F941-47EF-884A-FD928758E71D}"/>
                </a:ext>
              </a:extLst>
            </p:cNvPr>
            <p:cNvSpPr>
              <a:spLocks noChangeArrowheads="1"/>
            </p:cNvSpPr>
            <p:nvPr/>
          </p:nvSpPr>
          <p:spPr bwMode="auto">
            <a:xfrm>
              <a:off x="5200898" y="3069599"/>
              <a:ext cx="98149" cy="99344"/>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sp>
          <p:nvSpPr>
            <p:cNvPr id="16" name="Freeform 23">
              <a:extLst>
                <a:ext uri="{FF2B5EF4-FFF2-40B4-BE49-F238E27FC236}">
                  <a16:creationId xmlns:a16="http://schemas.microsoft.com/office/drawing/2014/main" id="{D8D34782-C957-4068-A9BE-7A26A99EC447}"/>
                </a:ext>
              </a:extLst>
            </p:cNvPr>
            <p:cNvSpPr>
              <a:spLocks/>
            </p:cNvSpPr>
            <p:nvPr/>
          </p:nvSpPr>
          <p:spPr bwMode="auto">
            <a:xfrm>
              <a:off x="5211803" y="2970254"/>
              <a:ext cx="181757" cy="179304"/>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7" name="Freeform 24">
              <a:extLst>
                <a:ext uri="{FF2B5EF4-FFF2-40B4-BE49-F238E27FC236}">
                  <a16:creationId xmlns:a16="http://schemas.microsoft.com/office/drawing/2014/main" id="{25099279-A0F7-4A2F-8DB6-6C36DE353B91}"/>
                </a:ext>
              </a:extLst>
            </p:cNvPr>
            <p:cNvSpPr>
              <a:spLocks/>
            </p:cNvSpPr>
            <p:nvPr/>
          </p:nvSpPr>
          <p:spPr bwMode="auto">
            <a:xfrm>
              <a:off x="5211803" y="2870910"/>
              <a:ext cx="278694" cy="278648"/>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sp>
        <p:nvSpPr>
          <p:cNvPr id="21" name="Shape 26">
            <a:extLst>
              <a:ext uri="{FF2B5EF4-FFF2-40B4-BE49-F238E27FC236}">
                <a16:creationId xmlns:a16="http://schemas.microsoft.com/office/drawing/2014/main" id="{964F8C2E-2CAA-454B-BDCE-C8192A9FF222}"/>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rgbClr val="000000">
              <a:lumMod val="50000"/>
              <a:lumOff val="50000"/>
            </a:srgbClr>
          </a:solidFill>
          <a:ln w="9525" cap="flat" cmpd="sng">
            <a:noFill/>
            <a:prstDash val="solid"/>
            <a:round/>
            <a:headEnd type="none" w="med" len="med"/>
            <a:tailEnd type="none" w="med" len="med"/>
          </a:ln>
        </p:spPr>
        <p:txBody>
          <a:bodyPr lIns="68569" tIns="34275" rIns="68569" bIns="34275"/>
          <a:lstStyle/>
          <a:p>
            <a:pPr eaLnBrk="1" fontAlgn="auto" hangingPunct="1">
              <a:spcBef>
                <a:spcPts val="0"/>
              </a:spcBef>
              <a:spcAft>
                <a:spcPts val="0"/>
              </a:spcAft>
              <a:defRPr/>
            </a:pPr>
            <a:endParaRPr sz="1013" b="0" kern="0">
              <a:solidFill>
                <a:srgbClr val="000000"/>
              </a:solidFill>
              <a:latin typeface="+mn-lt"/>
              <a:ea typeface="+mn-ea"/>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F431CA5C-AB6C-4FBB-B351-DFC1BB642DDE}"/>
              </a:ext>
            </a:extLst>
          </p:cNvPr>
          <p:cNvSpPr>
            <a:spLocks noChangeArrowheads="1"/>
          </p:cNvSpPr>
          <p:nvPr/>
        </p:nvSpPr>
        <p:spPr bwMode="auto">
          <a:xfrm>
            <a:off x="611188" y="1471613"/>
            <a:ext cx="7994650" cy="1822450"/>
          </a:xfrm>
          <a:prstGeom prst="roundRect">
            <a:avLst>
              <a:gd name="adj" fmla="val 11963"/>
            </a:avLst>
          </a:prstGeom>
          <a:solidFill>
            <a:srgbClr val="EBEBEB"/>
          </a:solidFill>
          <a:ln w="57150">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buFont typeface="Arial" panose="020B0604020202020204" pitchFamily="34" charset="0"/>
              <a:buNone/>
            </a:pPr>
            <a:r>
              <a:rPr lang="en-US" altLang="zh-CN" b="0">
                <a:ea typeface="微软雅黑" panose="020B0503020204020204" pitchFamily="34" charset="-122"/>
                <a:sym typeface="+mn-lt"/>
              </a:rPr>
              <a:t>n</a:t>
            </a:r>
            <a:r>
              <a:rPr lang="zh-CN" altLang="en-US" b="0">
                <a:ea typeface="微软雅黑" panose="020B0503020204020204" pitchFamily="34" charset="-122"/>
                <a:sym typeface="+mn-lt"/>
              </a:rPr>
              <a:t>个数存在一维数组</a:t>
            </a:r>
            <a:r>
              <a:rPr lang="en-US" altLang="zh-CN" b="0">
                <a:ea typeface="微软雅黑" panose="020B0503020204020204" pitchFamily="34" charset="-122"/>
                <a:sym typeface="+mn-lt"/>
              </a:rPr>
              <a:t>A[1..n]</a:t>
            </a:r>
            <a:r>
              <a:rPr lang="zh-CN" altLang="en-US" b="0">
                <a:ea typeface="微软雅黑" panose="020B0503020204020204" pitchFamily="34" charset="-122"/>
                <a:sym typeface="+mn-lt"/>
              </a:rPr>
              <a:t>中，在进行顺序查找时，这</a:t>
            </a:r>
            <a:r>
              <a:rPr lang="en-US" altLang="zh-CN" b="0">
                <a:ea typeface="微软雅黑" panose="020B0503020204020204" pitchFamily="34" charset="-122"/>
                <a:sym typeface="+mn-lt"/>
              </a:rPr>
              <a:t>n</a:t>
            </a:r>
            <a:r>
              <a:rPr lang="zh-CN" altLang="en-US" b="0">
                <a:ea typeface="微软雅黑" panose="020B0503020204020204" pitchFamily="34" charset="-122"/>
                <a:sym typeface="+mn-lt"/>
              </a:rPr>
              <a:t>个数的排列</a:t>
            </a:r>
            <a:r>
              <a:rPr lang="zh-CN" altLang="en-US" b="0">
                <a:solidFill>
                  <a:srgbClr val="FF3300"/>
                </a:solidFill>
                <a:ea typeface="微软雅黑" panose="020B0503020204020204" pitchFamily="34" charset="-122"/>
                <a:sym typeface="+mn-lt"/>
              </a:rPr>
              <a:t>有序或无序</a:t>
            </a:r>
            <a:r>
              <a:rPr lang="zh-CN" altLang="en-US" b="0">
                <a:ea typeface="微软雅黑" panose="020B0503020204020204" pitchFamily="34" charset="-122"/>
                <a:sym typeface="+mn-lt"/>
              </a:rPr>
              <a:t>其平均查找长度</a:t>
            </a:r>
            <a:r>
              <a:rPr lang="en-US" altLang="zh-CN" b="0">
                <a:ea typeface="微软雅黑" panose="020B0503020204020204" pitchFamily="34" charset="-122"/>
                <a:sym typeface="+mn-lt"/>
              </a:rPr>
              <a:t>ASL</a:t>
            </a:r>
            <a:r>
              <a:rPr lang="zh-CN" altLang="en-US" b="0">
                <a:solidFill>
                  <a:srgbClr val="FF3300"/>
                </a:solidFill>
                <a:ea typeface="微软雅黑" panose="020B0503020204020204" pitchFamily="34" charset="-122"/>
                <a:sym typeface="+mn-lt"/>
              </a:rPr>
              <a:t>不同</a:t>
            </a:r>
            <a:r>
              <a:rPr lang="zh-CN" altLang="en-US" b="0">
                <a:ea typeface="微软雅黑" panose="020B0503020204020204" pitchFamily="34" charset="-122"/>
                <a:sym typeface="+mn-lt"/>
              </a:rPr>
              <a:t>。 </a:t>
            </a:r>
          </a:p>
        </p:txBody>
      </p:sp>
      <p:sp>
        <p:nvSpPr>
          <p:cNvPr id="22531" name="Rectangle 5">
            <a:extLst>
              <a:ext uri="{FF2B5EF4-FFF2-40B4-BE49-F238E27FC236}">
                <a16:creationId xmlns:a16="http://schemas.microsoft.com/office/drawing/2014/main" id="{FA31BD47-C6CF-443B-A4C5-B4C530057357}"/>
              </a:ext>
            </a:extLst>
          </p:cNvPr>
          <p:cNvSpPr>
            <a:spLocks noChangeArrowheads="1"/>
          </p:cNvSpPr>
          <p:nvPr/>
        </p:nvSpPr>
        <p:spPr bwMode="auto">
          <a:xfrm>
            <a:off x="827088" y="125413"/>
            <a:ext cx="4067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练习</a:t>
            </a:r>
            <a:r>
              <a:rPr lang="en-US" altLang="zh-CN" b="0">
                <a:solidFill>
                  <a:schemeClr val="bg1"/>
                </a:solidFill>
                <a:ea typeface="微软雅黑" panose="020B0503020204020204" pitchFamily="34" charset="-122"/>
                <a:sym typeface="+mn-lt"/>
              </a:rPr>
              <a:t>:</a:t>
            </a:r>
            <a:r>
              <a:rPr lang="zh-CN" altLang="en-US" b="0">
                <a:solidFill>
                  <a:schemeClr val="bg1"/>
                </a:solidFill>
                <a:ea typeface="微软雅黑" panose="020B0503020204020204" pitchFamily="34" charset="-122"/>
                <a:sym typeface="+mn-lt"/>
              </a:rPr>
              <a:t>判断对错</a:t>
            </a:r>
          </a:p>
        </p:txBody>
      </p:sp>
      <p:sp>
        <p:nvSpPr>
          <p:cNvPr id="1032198" name="Rectangle 6">
            <a:extLst>
              <a:ext uri="{FF2B5EF4-FFF2-40B4-BE49-F238E27FC236}">
                <a16:creationId xmlns:a16="http://schemas.microsoft.com/office/drawing/2014/main" id="{091E7C55-14FD-4E34-87A8-0C667D4557D8}"/>
              </a:ext>
            </a:extLst>
          </p:cNvPr>
          <p:cNvSpPr>
            <a:spLocks noChangeArrowheads="1"/>
          </p:cNvSpPr>
          <p:nvPr/>
        </p:nvSpPr>
        <p:spPr bwMode="auto">
          <a:xfrm>
            <a:off x="652463" y="3573463"/>
            <a:ext cx="7993062" cy="2354262"/>
          </a:xfrm>
          <a:prstGeom prst="roundRect">
            <a:avLst>
              <a:gd name="adj" fmla="val 9275"/>
            </a:avLst>
          </a:prstGeom>
          <a:solidFill>
            <a:schemeClr val="accent1">
              <a:lumMod val="40000"/>
              <a:lumOff val="60000"/>
            </a:schemeClr>
          </a:solidFill>
          <a:ln>
            <a:noFill/>
          </a:ln>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buFont typeface="Arial" panose="020B0604020202020204" pitchFamily="34" charset="0"/>
              <a:buNone/>
            </a:pPr>
            <a:r>
              <a:rPr lang="zh-CN" altLang="en-US" b="0">
                <a:ea typeface="微软雅黑" panose="020B0503020204020204" pitchFamily="34" charset="-122"/>
                <a:sym typeface="+mn-lt"/>
              </a:rPr>
              <a:t>查找概率相等时，</a:t>
            </a:r>
            <a:r>
              <a:rPr lang="en-US" altLang="zh-CN" b="0">
                <a:ea typeface="微软雅黑" panose="020B0503020204020204" pitchFamily="34" charset="-122"/>
                <a:sym typeface="+mn-lt"/>
              </a:rPr>
              <a:t>ASL</a:t>
            </a:r>
            <a:r>
              <a:rPr lang="zh-CN" altLang="en-US" b="0">
                <a:ea typeface="微软雅黑" panose="020B0503020204020204" pitchFamily="34" charset="-122"/>
                <a:sym typeface="+mn-lt"/>
              </a:rPr>
              <a:t>相同；</a:t>
            </a:r>
          </a:p>
          <a:p>
            <a:pPr>
              <a:lnSpc>
                <a:spcPct val="125000"/>
              </a:lnSpc>
              <a:buFont typeface="Arial" panose="020B0604020202020204" pitchFamily="34" charset="0"/>
              <a:buNone/>
            </a:pPr>
            <a:r>
              <a:rPr lang="zh-CN" altLang="en-US" b="0">
                <a:ea typeface="微软雅黑" panose="020B0503020204020204" pitchFamily="34" charset="-122"/>
                <a:sym typeface="+mn-lt"/>
              </a:rPr>
              <a:t>查找概率不等时，如果从前向后查找，则按查找概率由大到小排列的有序表其</a:t>
            </a:r>
            <a:r>
              <a:rPr lang="en-US" altLang="zh-CN" b="0">
                <a:ea typeface="微软雅黑" panose="020B0503020204020204" pitchFamily="34" charset="-122"/>
                <a:sym typeface="+mn-lt"/>
              </a:rPr>
              <a:t>ASL</a:t>
            </a:r>
            <a:r>
              <a:rPr lang="zh-CN" altLang="en-US" b="0">
                <a:ea typeface="微软雅黑" panose="020B0503020204020204" pitchFamily="34" charset="-122"/>
                <a:sym typeface="+mn-lt"/>
              </a:rPr>
              <a:t>要比无序表</a:t>
            </a:r>
            <a:r>
              <a:rPr lang="en-US" altLang="zh-CN" b="0">
                <a:ea typeface="微软雅黑" panose="020B0503020204020204" pitchFamily="34" charset="-122"/>
                <a:sym typeface="+mn-lt"/>
              </a:rPr>
              <a:t>ASL</a:t>
            </a:r>
            <a:r>
              <a:rPr lang="zh-CN" altLang="en-US" b="0">
                <a:ea typeface="微软雅黑" panose="020B0503020204020204" pitchFamily="34" charset="-122"/>
                <a:sym typeface="+mn-lt"/>
              </a:rPr>
              <a:t>小。 </a:t>
            </a:r>
          </a:p>
        </p:txBody>
      </p:sp>
      <p:grpSp>
        <p:nvGrpSpPr>
          <p:cNvPr id="2" name="Group 8">
            <a:extLst>
              <a:ext uri="{FF2B5EF4-FFF2-40B4-BE49-F238E27FC236}">
                <a16:creationId xmlns:a16="http://schemas.microsoft.com/office/drawing/2014/main" id="{E4B03F15-5425-CC49-BE98-49964655DF95}"/>
              </a:ext>
            </a:extLst>
          </p:cNvPr>
          <p:cNvGrpSpPr>
            <a:grpSpLocks/>
          </p:cNvGrpSpPr>
          <p:nvPr/>
        </p:nvGrpSpPr>
        <p:grpSpPr bwMode="auto">
          <a:xfrm>
            <a:off x="7283450" y="2025650"/>
            <a:ext cx="884238" cy="822325"/>
            <a:chOff x="1428" y="1188"/>
            <a:chExt cx="1704" cy="1368"/>
          </a:xfrm>
        </p:grpSpPr>
        <p:sp>
          <p:nvSpPr>
            <p:cNvPr id="22534" name="Line 9">
              <a:extLst>
                <a:ext uri="{FF2B5EF4-FFF2-40B4-BE49-F238E27FC236}">
                  <a16:creationId xmlns:a16="http://schemas.microsoft.com/office/drawing/2014/main" id="{4C2C2F4E-3693-4A7F-81E4-2D12BBF2BEA9}"/>
                </a:ext>
              </a:extLst>
            </p:cNvPr>
            <p:cNvSpPr>
              <a:spLocks noChangeShapeType="1"/>
            </p:cNvSpPr>
            <p:nvPr/>
          </p:nvSpPr>
          <p:spPr bwMode="auto">
            <a:xfrm>
              <a:off x="1440" y="1188"/>
              <a:ext cx="1643" cy="136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lnSpc>
                  <a:spcPct val="125000"/>
                </a:lnSpc>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22535" name="Line 10">
              <a:extLst>
                <a:ext uri="{FF2B5EF4-FFF2-40B4-BE49-F238E27FC236}">
                  <a16:creationId xmlns:a16="http://schemas.microsoft.com/office/drawing/2014/main" id="{C7F3C559-F139-455B-AE99-AFBCBD08E58B}"/>
                </a:ext>
              </a:extLst>
            </p:cNvPr>
            <p:cNvSpPr>
              <a:spLocks noChangeShapeType="1"/>
            </p:cNvSpPr>
            <p:nvPr/>
          </p:nvSpPr>
          <p:spPr bwMode="auto">
            <a:xfrm flipH="1">
              <a:off x="1428" y="1283"/>
              <a:ext cx="1704" cy="117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1" hangingPunct="1">
                <a:lnSpc>
                  <a:spcPct val="125000"/>
                </a:lnSpc>
                <a:spcBef>
                  <a:spcPct val="20000"/>
                </a:spcBef>
                <a:buFont typeface="Arial" panose="020B0604020202020204" pitchFamily="34" charset="0"/>
                <a:buNone/>
                <a:defRPr/>
              </a:pPr>
              <a:endParaRPr lang="zh-CN" altLang="en-US" b="0">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32198"/>
                                        </p:tgtEl>
                                        <p:attrNameLst>
                                          <p:attrName>style.visibility</p:attrName>
                                        </p:attrNameLst>
                                      </p:cBhvr>
                                      <p:to>
                                        <p:strVal val="visible"/>
                                      </p:to>
                                    </p:set>
                                    <p:animEffect transition="in" filter="box(in)">
                                      <p:cBhvr>
                                        <p:cTn id="13" dur="500"/>
                                        <p:tgtEl>
                                          <p:spTgt spid="103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
            <a:extLst>
              <a:ext uri="{FF2B5EF4-FFF2-40B4-BE49-F238E27FC236}">
                <a16:creationId xmlns:a16="http://schemas.microsoft.com/office/drawing/2014/main" id="{CDBE5D81-557E-44B9-9B2A-43F513DD0240}"/>
              </a:ext>
            </a:extLst>
          </p:cNvPr>
          <p:cNvSpPr>
            <a:spLocks noChangeArrowheads="1"/>
          </p:cNvSpPr>
          <p:nvPr/>
        </p:nvSpPr>
        <p:spPr bwMode="auto">
          <a:xfrm>
            <a:off x="0" y="2349500"/>
            <a:ext cx="9144000" cy="4406900"/>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grpSp>
        <p:nvGrpSpPr>
          <p:cNvPr id="2" name="Group 5">
            <a:extLst>
              <a:ext uri="{FF2B5EF4-FFF2-40B4-BE49-F238E27FC236}">
                <a16:creationId xmlns:a16="http://schemas.microsoft.com/office/drawing/2014/main" id="{A1AD42B5-CEB4-0D47-BBC1-074E877B3229}"/>
              </a:ext>
            </a:extLst>
          </p:cNvPr>
          <p:cNvGrpSpPr>
            <a:grpSpLocks/>
          </p:cNvGrpSpPr>
          <p:nvPr/>
        </p:nvGrpSpPr>
        <p:grpSpPr bwMode="auto">
          <a:xfrm>
            <a:off x="415925" y="3281363"/>
            <a:ext cx="6461125" cy="625475"/>
            <a:chOff x="961" y="1653"/>
            <a:chExt cx="4070" cy="394"/>
          </a:xfrm>
        </p:grpSpPr>
        <p:grpSp>
          <p:nvGrpSpPr>
            <p:cNvPr id="32837" name="Group 6">
              <a:extLst>
                <a:ext uri="{FF2B5EF4-FFF2-40B4-BE49-F238E27FC236}">
                  <a16:creationId xmlns:a16="http://schemas.microsoft.com/office/drawing/2014/main" id="{3D26DBBD-07E5-9845-8EF5-BEBB944864F1}"/>
                </a:ext>
              </a:extLst>
            </p:cNvPr>
            <p:cNvGrpSpPr>
              <a:grpSpLocks/>
            </p:cNvGrpSpPr>
            <p:nvPr/>
          </p:nvGrpSpPr>
          <p:grpSpPr bwMode="auto">
            <a:xfrm>
              <a:off x="961" y="1657"/>
              <a:ext cx="356" cy="390"/>
              <a:chOff x="975" y="1167"/>
              <a:chExt cx="356" cy="390"/>
            </a:xfrm>
          </p:grpSpPr>
          <p:sp>
            <p:nvSpPr>
              <p:cNvPr id="23556" name="Line 7">
                <a:extLst>
                  <a:ext uri="{FF2B5EF4-FFF2-40B4-BE49-F238E27FC236}">
                    <a16:creationId xmlns:a16="http://schemas.microsoft.com/office/drawing/2014/main" id="{F0B6C08D-19B8-4A9D-9FE1-6E0EB7DF6E6B}"/>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57" name="Text Box 8">
                <a:extLst>
                  <a:ext uri="{FF2B5EF4-FFF2-40B4-BE49-F238E27FC236}">
                    <a16:creationId xmlns:a16="http://schemas.microsoft.com/office/drawing/2014/main" id="{D57F8CD2-390C-4FBA-A1CF-F29096176F35}"/>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low</a:t>
                </a:r>
              </a:p>
            </p:txBody>
          </p:sp>
        </p:grpSp>
        <p:grpSp>
          <p:nvGrpSpPr>
            <p:cNvPr id="32838" name="Group 9">
              <a:extLst>
                <a:ext uri="{FF2B5EF4-FFF2-40B4-BE49-F238E27FC236}">
                  <a16:creationId xmlns:a16="http://schemas.microsoft.com/office/drawing/2014/main" id="{A9601300-B273-FC43-9D8C-536D04AD10E4}"/>
                </a:ext>
              </a:extLst>
            </p:cNvPr>
            <p:cNvGrpSpPr>
              <a:grpSpLocks/>
            </p:cNvGrpSpPr>
            <p:nvPr/>
          </p:nvGrpSpPr>
          <p:grpSpPr bwMode="auto">
            <a:xfrm>
              <a:off x="4613" y="1653"/>
              <a:ext cx="418" cy="390"/>
              <a:chOff x="975" y="1167"/>
              <a:chExt cx="418" cy="390"/>
            </a:xfrm>
          </p:grpSpPr>
          <p:sp>
            <p:nvSpPr>
              <p:cNvPr id="23559" name="Line 10">
                <a:extLst>
                  <a:ext uri="{FF2B5EF4-FFF2-40B4-BE49-F238E27FC236}">
                    <a16:creationId xmlns:a16="http://schemas.microsoft.com/office/drawing/2014/main" id="{072129D9-EA42-46E1-9D39-B8A3888CAEF8}"/>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60" name="Text Box 11">
                <a:extLst>
                  <a:ext uri="{FF2B5EF4-FFF2-40B4-BE49-F238E27FC236}">
                    <a16:creationId xmlns:a16="http://schemas.microsoft.com/office/drawing/2014/main" id="{370A7844-3ED0-4AA5-AAA1-66FB2FD5D525}"/>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grpSp>
        <p:nvGrpSpPr>
          <p:cNvPr id="5" name="Group 12">
            <a:extLst>
              <a:ext uri="{FF2B5EF4-FFF2-40B4-BE49-F238E27FC236}">
                <a16:creationId xmlns:a16="http://schemas.microsoft.com/office/drawing/2014/main" id="{78C5D4C0-C1E0-3340-AAA6-255B9DBCBF14}"/>
              </a:ext>
            </a:extLst>
          </p:cNvPr>
          <p:cNvGrpSpPr>
            <a:grpSpLocks/>
          </p:cNvGrpSpPr>
          <p:nvPr/>
        </p:nvGrpSpPr>
        <p:grpSpPr bwMode="auto">
          <a:xfrm>
            <a:off x="3286125" y="3246438"/>
            <a:ext cx="606425" cy="619125"/>
            <a:chOff x="975" y="1167"/>
            <a:chExt cx="382" cy="390"/>
          </a:xfrm>
        </p:grpSpPr>
        <p:sp>
          <p:nvSpPr>
            <p:cNvPr id="23562" name="Line 13">
              <a:extLst>
                <a:ext uri="{FF2B5EF4-FFF2-40B4-BE49-F238E27FC236}">
                  <a16:creationId xmlns:a16="http://schemas.microsoft.com/office/drawing/2014/main" id="{84BE569B-7A07-4C38-9E7F-8570954FF2CB}"/>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63" name="Text Box 14">
              <a:extLst>
                <a:ext uri="{FF2B5EF4-FFF2-40B4-BE49-F238E27FC236}">
                  <a16:creationId xmlns:a16="http://schemas.microsoft.com/office/drawing/2014/main" id="{6C535A99-4C65-4CE5-AF44-1453D6083537}"/>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grpSp>
        <p:nvGrpSpPr>
          <p:cNvPr id="6" name="Group 15">
            <a:extLst>
              <a:ext uri="{FF2B5EF4-FFF2-40B4-BE49-F238E27FC236}">
                <a16:creationId xmlns:a16="http://schemas.microsoft.com/office/drawing/2014/main" id="{EC30A845-89AA-0541-8338-3B3A60D2370C}"/>
              </a:ext>
            </a:extLst>
          </p:cNvPr>
          <p:cNvGrpSpPr>
            <a:grpSpLocks/>
          </p:cNvGrpSpPr>
          <p:nvPr/>
        </p:nvGrpSpPr>
        <p:grpSpPr bwMode="auto">
          <a:xfrm>
            <a:off x="479425" y="2532063"/>
            <a:ext cx="8020050" cy="755650"/>
            <a:chOff x="1001" y="1181"/>
            <a:chExt cx="5052" cy="476"/>
          </a:xfrm>
        </p:grpSpPr>
        <p:grpSp>
          <p:nvGrpSpPr>
            <p:cNvPr id="32821" name="Group 16">
              <a:extLst>
                <a:ext uri="{FF2B5EF4-FFF2-40B4-BE49-F238E27FC236}">
                  <a16:creationId xmlns:a16="http://schemas.microsoft.com/office/drawing/2014/main" id="{B131B48B-C880-AE4F-B657-661FBF00DA5A}"/>
                </a:ext>
              </a:extLst>
            </p:cNvPr>
            <p:cNvGrpSpPr>
              <a:grpSpLocks/>
            </p:cNvGrpSpPr>
            <p:nvPr/>
          </p:nvGrpSpPr>
          <p:grpSpPr bwMode="auto">
            <a:xfrm>
              <a:off x="1001" y="1181"/>
              <a:ext cx="3916" cy="476"/>
              <a:chOff x="1015" y="691"/>
              <a:chExt cx="3916" cy="476"/>
            </a:xfrm>
          </p:grpSpPr>
          <p:sp>
            <p:nvSpPr>
              <p:cNvPr id="23567" name="Text Box 18">
                <a:extLst>
                  <a:ext uri="{FF2B5EF4-FFF2-40B4-BE49-F238E27FC236}">
                    <a16:creationId xmlns:a16="http://schemas.microsoft.com/office/drawing/2014/main" id="{A194DAE7-2AD7-4BD8-A465-79D74D99026A}"/>
                  </a:ext>
                </a:extLst>
              </p:cNvPr>
              <p:cNvSpPr txBox="1">
                <a:spLocks noChangeArrowheads="1"/>
              </p:cNvSpPr>
              <p:nvPr/>
            </p:nvSpPr>
            <p:spPr bwMode="auto">
              <a:xfrm>
                <a:off x="1015" y="691"/>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1       2       3       4       5       6        7        8       9      10     11</a:t>
                </a:r>
              </a:p>
            </p:txBody>
          </p:sp>
          <p:sp>
            <p:nvSpPr>
              <p:cNvPr id="23568" name="Rectangle 19">
                <a:extLst>
                  <a:ext uri="{FF2B5EF4-FFF2-40B4-BE49-F238E27FC236}">
                    <a16:creationId xmlns:a16="http://schemas.microsoft.com/office/drawing/2014/main" id="{276A69B6-87C7-4F8C-B995-CFA0690A79A9}"/>
                  </a:ext>
                </a:extLst>
              </p:cNvPr>
              <p:cNvSpPr>
                <a:spLocks noChangeArrowheads="1"/>
              </p:cNvSpPr>
              <p:nvPr/>
            </p:nvSpPr>
            <p:spPr bwMode="auto">
              <a:xfrm>
                <a:off x="1033" y="912"/>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dirty="0">
                    <a:latin typeface="+mn-lt"/>
                    <a:ea typeface="+mn-ea"/>
                    <a:cs typeface="+mn-ea"/>
                    <a:sym typeface="+mn-lt"/>
                  </a:rPr>
                  <a:t>5      13     19     21     37     56      64      75     80     88     92</a:t>
                </a:r>
              </a:p>
            </p:txBody>
          </p:sp>
          <p:sp>
            <p:nvSpPr>
              <p:cNvPr id="23569" name="Line 20">
                <a:extLst>
                  <a:ext uri="{FF2B5EF4-FFF2-40B4-BE49-F238E27FC236}">
                    <a16:creationId xmlns:a16="http://schemas.microsoft.com/office/drawing/2014/main" id="{5E2D4980-019B-49F5-8813-3FB1D62182BB}"/>
                  </a:ext>
                </a:extLst>
              </p:cNvPr>
              <p:cNvSpPr>
                <a:spLocks noChangeShapeType="1"/>
              </p:cNvSpPr>
              <p:nvPr/>
            </p:nvSpPr>
            <p:spPr bwMode="auto">
              <a:xfrm>
                <a:off x="1300"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0" name="Line 21">
                <a:extLst>
                  <a:ext uri="{FF2B5EF4-FFF2-40B4-BE49-F238E27FC236}">
                    <a16:creationId xmlns:a16="http://schemas.microsoft.com/office/drawing/2014/main" id="{CBCF438F-ADB1-4694-B5AC-75640CCA1F80}"/>
                  </a:ext>
                </a:extLst>
              </p:cNvPr>
              <p:cNvSpPr>
                <a:spLocks noChangeShapeType="1"/>
              </p:cNvSpPr>
              <p:nvPr/>
            </p:nvSpPr>
            <p:spPr bwMode="auto">
              <a:xfrm>
                <a:off x="1664"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1" name="Line 22">
                <a:extLst>
                  <a:ext uri="{FF2B5EF4-FFF2-40B4-BE49-F238E27FC236}">
                    <a16:creationId xmlns:a16="http://schemas.microsoft.com/office/drawing/2014/main" id="{CE8DE348-CCE2-45B3-A913-862EF1960917}"/>
                  </a:ext>
                </a:extLst>
              </p:cNvPr>
              <p:cNvSpPr>
                <a:spLocks noChangeShapeType="1"/>
              </p:cNvSpPr>
              <p:nvPr/>
            </p:nvSpPr>
            <p:spPr bwMode="auto">
              <a:xfrm>
                <a:off x="2028"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2" name="Line 23">
                <a:extLst>
                  <a:ext uri="{FF2B5EF4-FFF2-40B4-BE49-F238E27FC236}">
                    <a16:creationId xmlns:a16="http://schemas.microsoft.com/office/drawing/2014/main" id="{F78DC2B3-13A4-47B1-A290-57E52D94D265}"/>
                  </a:ext>
                </a:extLst>
              </p:cNvPr>
              <p:cNvSpPr>
                <a:spLocks noChangeShapeType="1"/>
              </p:cNvSpPr>
              <p:nvPr/>
            </p:nvSpPr>
            <p:spPr bwMode="auto">
              <a:xfrm>
                <a:off x="2392"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3" name="Line 24">
                <a:extLst>
                  <a:ext uri="{FF2B5EF4-FFF2-40B4-BE49-F238E27FC236}">
                    <a16:creationId xmlns:a16="http://schemas.microsoft.com/office/drawing/2014/main" id="{8753194F-E2FD-4D97-AFC8-CE5D2CA7064C}"/>
                  </a:ext>
                </a:extLst>
              </p:cNvPr>
              <p:cNvSpPr>
                <a:spLocks noChangeShapeType="1"/>
              </p:cNvSpPr>
              <p:nvPr/>
            </p:nvSpPr>
            <p:spPr bwMode="auto">
              <a:xfrm>
                <a:off x="2756"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4" name="Line 25">
                <a:extLst>
                  <a:ext uri="{FF2B5EF4-FFF2-40B4-BE49-F238E27FC236}">
                    <a16:creationId xmlns:a16="http://schemas.microsoft.com/office/drawing/2014/main" id="{B5FC5487-9643-4E42-A29A-E50EC5E4F28F}"/>
                  </a:ext>
                </a:extLst>
              </p:cNvPr>
              <p:cNvSpPr>
                <a:spLocks noChangeShapeType="1"/>
              </p:cNvSpPr>
              <p:nvPr/>
            </p:nvSpPr>
            <p:spPr bwMode="auto">
              <a:xfrm>
                <a:off x="3120"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5" name="Line 26">
                <a:extLst>
                  <a:ext uri="{FF2B5EF4-FFF2-40B4-BE49-F238E27FC236}">
                    <a16:creationId xmlns:a16="http://schemas.microsoft.com/office/drawing/2014/main" id="{A8FB42E7-B1E2-4311-8F2C-BF95BF589084}"/>
                  </a:ext>
                </a:extLst>
              </p:cNvPr>
              <p:cNvSpPr>
                <a:spLocks noChangeShapeType="1"/>
              </p:cNvSpPr>
              <p:nvPr/>
            </p:nvSpPr>
            <p:spPr bwMode="auto">
              <a:xfrm>
                <a:off x="3484"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6" name="Line 27">
                <a:extLst>
                  <a:ext uri="{FF2B5EF4-FFF2-40B4-BE49-F238E27FC236}">
                    <a16:creationId xmlns:a16="http://schemas.microsoft.com/office/drawing/2014/main" id="{1F6CAD6A-D1EB-4CFA-B5B7-6F0E38FCEE41}"/>
                  </a:ext>
                </a:extLst>
              </p:cNvPr>
              <p:cNvSpPr>
                <a:spLocks noChangeShapeType="1"/>
              </p:cNvSpPr>
              <p:nvPr/>
            </p:nvSpPr>
            <p:spPr bwMode="auto">
              <a:xfrm>
                <a:off x="3848"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7" name="Line 28">
                <a:extLst>
                  <a:ext uri="{FF2B5EF4-FFF2-40B4-BE49-F238E27FC236}">
                    <a16:creationId xmlns:a16="http://schemas.microsoft.com/office/drawing/2014/main" id="{40E0F4BF-569A-4563-B6E8-FB18351DE894}"/>
                  </a:ext>
                </a:extLst>
              </p:cNvPr>
              <p:cNvSpPr>
                <a:spLocks noChangeShapeType="1"/>
              </p:cNvSpPr>
              <p:nvPr/>
            </p:nvSpPr>
            <p:spPr bwMode="auto">
              <a:xfrm>
                <a:off x="4212"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78" name="Line 29">
                <a:extLst>
                  <a:ext uri="{FF2B5EF4-FFF2-40B4-BE49-F238E27FC236}">
                    <a16:creationId xmlns:a16="http://schemas.microsoft.com/office/drawing/2014/main" id="{389D18EB-99AF-473F-832D-ABBD3238B8DE}"/>
                  </a:ext>
                </a:extLst>
              </p:cNvPr>
              <p:cNvSpPr>
                <a:spLocks noChangeShapeType="1"/>
              </p:cNvSpPr>
              <p:nvPr/>
            </p:nvSpPr>
            <p:spPr bwMode="auto">
              <a:xfrm>
                <a:off x="4576"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23579" name="AutoShape 30">
              <a:extLst>
                <a:ext uri="{FF2B5EF4-FFF2-40B4-BE49-F238E27FC236}">
                  <a16:creationId xmlns:a16="http://schemas.microsoft.com/office/drawing/2014/main" id="{CCD2F336-730C-4574-8104-96E992874119}"/>
                </a:ext>
              </a:extLst>
            </p:cNvPr>
            <p:cNvSpPr>
              <a:spLocks noChangeArrowheads="1"/>
            </p:cNvSpPr>
            <p:nvPr/>
          </p:nvSpPr>
          <p:spPr bwMode="auto">
            <a:xfrm>
              <a:off x="5031" y="1313"/>
              <a:ext cx="1022" cy="233"/>
            </a:xfrm>
            <a:prstGeom prst="wedgeEllipseCallout">
              <a:avLst>
                <a:gd name="adj1" fmla="val -43750"/>
                <a:gd name="adj2" fmla="val 70000"/>
              </a:avLst>
            </a:prstGeom>
            <a:solidFill>
              <a:schemeClr val="accent1">
                <a:lumMod val="60000"/>
                <a:lumOff val="4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a:solidFill>
                    <a:schemeClr val="bg1"/>
                  </a:solidFill>
                  <a:latin typeface="+mn-lt"/>
                  <a:ea typeface="+mn-ea"/>
                  <a:cs typeface="+mn-ea"/>
                  <a:sym typeface="+mn-lt"/>
                </a:rPr>
                <a:t>找</a:t>
              </a:r>
              <a:r>
                <a:rPr lang="en-US" altLang="zh-CN" sz="2000">
                  <a:solidFill>
                    <a:schemeClr val="bg1"/>
                  </a:solidFill>
                  <a:latin typeface="+mn-lt"/>
                  <a:ea typeface="+mn-ea"/>
                  <a:cs typeface="+mn-ea"/>
                  <a:sym typeface="+mn-lt"/>
                </a:rPr>
                <a:t>21</a:t>
              </a:r>
            </a:p>
          </p:txBody>
        </p:sp>
      </p:grpSp>
      <p:grpSp>
        <p:nvGrpSpPr>
          <p:cNvPr id="8" name="Group 31">
            <a:extLst>
              <a:ext uri="{FF2B5EF4-FFF2-40B4-BE49-F238E27FC236}">
                <a16:creationId xmlns:a16="http://schemas.microsoft.com/office/drawing/2014/main" id="{75DA66B8-82DD-3A40-8F88-D45B9FE20D93}"/>
              </a:ext>
            </a:extLst>
          </p:cNvPr>
          <p:cNvGrpSpPr>
            <a:grpSpLocks/>
          </p:cNvGrpSpPr>
          <p:nvPr/>
        </p:nvGrpSpPr>
        <p:grpSpPr bwMode="auto">
          <a:xfrm>
            <a:off x="444500" y="3973513"/>
            <a:ext cx="6280150" cy="1385887"/>
            <a:chOff x="979" y="2089"/>
            <a:chExt cx="3956" cy="873"/>
          </a:xfrm>
        </p:grpSpPr>
        <p:sp>
          <p:nvSpPr>
            <p:cNvPr id="23581" name="Text Box 32">
              <a:extLst>
                <a:ext uri="{FF2B5EF4-FFF2-40B4-BE49-F238E27FC236}">
                  <a16:creationId xmlns:a16="http://schemas.microsoft.com/office/drawing/2014/main" id="{A7E64FA4-B72C-469E-B3C2-400B0D78F24E}"/>
                </a:ext>
              </a:extLst>
            </p:cNvPr>
            <p:cNvSpPr txBox="1">
              <a:spLocks noChangeArrowheads="1"/>
            </p:cNvSpPr>
            <p:nvPr/>
          </p:nvSpPr>
          <p:spPr bwMode="auto">
            <a:xfrm>
              <a:off x="1019" y="2089"/>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3582" name="Rectangle 33">
              <a:extLst>
                <a:ext uri="{FF2B5EF4-FFF2-40B4-BE49-F238E27FC236}">
                  <a16:creationId xmlns:a16="http://schemas.microsoft.com/office/drawing/2014/main" id="{BE11BFD2-63D6-485A-AD77-6A7F333ECEF9}"/>
                </a:ext>
              </a:extLst>
            </p:cNvPr>
            <p:cNvSpPr>
              <a:spLocks noChangeArrowheads="1"/>
            </p:cNvSpPr>
            <p:nvPr/>
          </p:nvSpPr>
          <p:spPr bwMode="auto">
            <a:xfrm>
              <a:off x="1037" y="2310"/>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latin typeface="+mn-lt"/>
                  <a:ea typeface="+mn-ea"/>
                  <a:cs typeface="+mn-ea"/>
                  <a:sym typeface="+mn-lt"/>
                </a:rPr>
                <a:t>5      13     19     21     37     56      64      75     80     88     92</a:t>
              </a:r>
            </a:p>
          </p:txBody>
        </p:sp>
        <p:sp>
          <p:nvSpPr>
            <p:cNvPr id="23583" name="Line 34">
              <a:extLst>
                <a:ext uri="{FF2B5EF4-FFF2-40B4-BE49-F238E27FC236}">
                  <a16:creationId xmlns:a16="http://schemas.microsoft.com/office/drawing/2014/main" id="{C2227993-C14D-476F-B260-346094FDFCB0}"/>
                </a:ext>
              </a:extLst>
            </p:cNvPr>
            <p:cNvSpPr>
              <a:spLocks noChangeShapeType="1"/>
            </p:cNvSpPr>
            <p:nvPr/>
          </p:nvSpPr>
          <p:spPr bwMode="auto">
            <a:xfrm>
              <a:off x="1304"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4" name="Line 35">
              <a:extLst>
                <a:ext uri="{FF2B5EF4-FFF2-40B4-BE49-F238E27FC236}">
                  <a16:creationId xmlns:a16="http://schemas.microsoft.com/office/drawing/2014/main" id="{8376E5C2-9ACE-4050-802E-906EB159CB48}"/>
                </a:ext>
              </a:extLst>
            </p:cNvPr>
            <p:cNvSpPr>
              <a:spLocks noChangeShapeType="1"/>
            </p:cNvSpPr>
            <p:nvPr/>
          </p:nvSpPr>
          <p:spPr bwMode="auto">
            <a:xfrm>
              <a:off x="1668"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5" name="Line 36">
              <a:extLst>
                <a:ext uri="{FF2B5EF4-FFF2-40B4-BE49-F238E27FC236}">
                  <a16:creationId xmlns:a16="http://schemas.microsoft.com/office/drawing/2014/main" id="{A1EE3C0B-061F-40AB-8052-67155BC61795}"/>
                </a:ext>
              </a:extLst>
            </p:cNvPr>
            <p:cNvSpPr>
              <a:spLocks noChangeShapeType="1"/>
            </p:cNvSpPr>
            <p:nvPr/>
          </p:nvSpPr>
          <p:spPr bwMode="auto">
            <a:xfrm>
              <a:off x="2032"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6" name="Line 37">
              <a:extLst>
                <a:ext uri="{FF2B5EF4-FFF2-40B4-BE49-F238E27FC236}">
                  <a16:creationId xmlns:a16="http://schemas.microsoft.com/office/drawing/2014/main" id="{DC026E00-36B3-4EE5-B694-385B11CAA087}"/>
                </a:ext>
              </a:extLst>
            </p:cNvPr>
            <p:cNvSpPr>
              <a:spLocks noChangeShapeType="1"/>
            </p:cNvSpPr>
            <p:nvPr/>
          </p:nvSpPr>
          <p:spPr bwMode="auto">
            <a:xfrm>
              <a:off x="2396"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7" name="Line 38">
              <a:extLst>
                <a:ext uri="{FF2B5EF4-FFF2-40B4-BE49-F238E27FC236}">
                  <a16:creationId xmlns:a16="http://schemas.microsoft.com/office/drawing/2014/main" id="{B5979505-7DE6-40AC-828F-02E5AEC0AC53}"/>
                </a:ext>
              </a:extLst>
            </p:cNvPr>
            <p:cNvSpPr>
              <a:spLocks noChangeShapeType="1"/>
            </p:cNvSpPr>
            <p:nvPr/>
          </p:nvSpPr>
          <p:spPr bwMode="auto">
            <a:xfrm>
              <a:off x="2760"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8" name="Line 39">
              <a:extLst>
                <a:ext uri="{FF2B5EF4-FFF2-40B4-BE49-F238E27FC236}">
                  <a16:creationId xmlns:a16="http://schemas.microsoft.com/office/drawing/2014/main" id="{A7AB7DA2-D862-4FA7-B9A4-43EF43A3B247}"/>
                </a:ext>
              </a:extLst>
            </p:cNvPr>
            <p:cNvSpPr>
              <a:spLocks noChangeShapeType="1"/>
            </p:cNvSpPr>
            <p:nvPr/>
          </p:nvSpPr>
          <p:spPr bwMode="auto">
            <a:xfrm>
              <a:off x="3124"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89" name="Line 40">
              <a:extLst>
                <a:ext uri="{FF2B5EF4-FFF2-40B4-BE49-F238E27FC236}">
                  <a16:creationId xmlns:a16="http://schemas.microsoft.com/office/drawing/2014/main" id="{014664DC-5657-4F02-8F03-9848DEB361F1}"/>
                </a:ext>
              </a:extLst>
            </p:cNvPr>
            <p:cNvSpPr>
              <a:spLocks noChangeShapeType="1"/>
            </p:cNvSpPr>
            <p:nvPr/>
          </p:nvSpPr>
          <p:spPr bwMode="auto">
            <a:xfrm>
              <a:off x="3488"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90" name="Line 41">
              <a:extLst>
                <a:ext uri="{FF2B5EF4-FFF2-40B4-BE49-F238E27FC236}">
                  <a16:creationId xmlns:a16="http://schemas.microsoft.com/office/drawing/2014/main" id="{70ED8376-448F-4CB2-87B9-BA0C6A530490}"/>
                </a:ext>
              </a:extLst>
            </p:cNvPr>
            <p:cNvSpPr>
              <a:spLocks noChangeShapeType="1"/>
            </p:cNvSpPr>
            <p:nvPr/>
          </p:nvSpPr>
          <p:spPr bwMode="auto">
            <a:xfrm>
              <a:off x="3852"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91" name="Line 42">
              <a:extLst>
                <a:ext uri="{FF2B5EF4-FFF2-40B4-BE49-F238E27FC236}">
                  <a16:creationId xmlns:a16="http://schemas.microsoft.com/office/drawing/2014/main" id="{8EB02664-BFAF-4D15-AA5A-277F4E4771D8}"/>
                </a:ext>
              </a:extLst>
            </p:cNvPr>
            <p:cNvSpPr>
              <a:spLocks noChangeShapeType="1"/>
            </p:cNvSpPr>
            <p:nvPr/>
          </p:nvSpPr>
          <p:spPr bwMode="auto">
            <a:xfrm>
              <a:off x="4216"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92" name="Line 43">
              <a:extLst>
                <a:ext uri="{FF2B5EF4-FFF2-40B4-BE49-F238E27FC236}">
                  <a16:creationId xmlns:a16="http://schemas.microsoft.com/office/drawing/2014/main" id="{6BADE7FF-FB33-4306-B015-F9301E74B4DC}"/>
                </a:ext>
              </a:extLst>
            </p:cNvPr>
            <p:cNvSpPr>
              <a:spLocks noChangeShapeType="1"/>
            </p:cNvSpPr>
            <p:nvPr/>
          </p:nvSpPr>
          <p:spPr bwMode="auto">
            <a:xfrm>
              <a:off x="4580" y="2309"/>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2812" name="Group 44">
              <a:extLst>
                <a:ext uri="{FF2B5EF4-FFF2-40B4-BE49-F238E27FC236}">
                  <a16:creationId xmlns:a16="http://schemas.microsoft.com/office/drawing/2014/main" id="{76C96CF5-013C-1541-B09C-D9DEA790A151}"/>
                </a:ext>
              </a:extLst>
            </p:cNvPr>
            <p:cNvGrpSpPr>
              <a:grpSpLocks/>
            </p:cNvGrpSpPr>
            <p:nvPr/>
          </p:nvGrpSpPr>
          <p:grpSpPr bwMode="auto">
            <a:xfrm>
              <a:off x="979" y="2565"/>
              <a:ext cx="356" cy="390"/>
              <a:chOff x="975" y="1167"/>
              <a:chExt cx="356" cy="390"/>
            </a:xfrm>
          </p:grpSpPr>
          <p:sp>
            <p:nvSpPr>
              <p:cNvPr id="23594" name="Line 45">
                <a:extLst>
                  <a:ext uri="{FF2B5EF4-FFF2-40B4-BE49-F238E27FC236}">
                    <a16:creationId xmlns:a16="http://schemas.microsoft.com/office/drawing/2014/main" id="{607A79A7-AE89-4FBA-9DD0-5FA0E482CB34}"/>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95" name="Text Box 46">
                <a:extLst>
                  <a:ext uri="{FF2B5EF4-FFF2-40B4-BE49-F238E27FC236}">
                    <a16:creationId xmlns:a16="http://schemas.microsoft.com/office/drawing/2014/main" id="{EE3D6FA0-EEA9-49F0-9651-A2ECAAFB8249}"/>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low</a:t>
                </a:r>
              </a:p>
            </p:txBody>
          </p:sp>
        </p:grpSp>
        <p:grpSp>
          <p:nvGrpSpPr>
            <p:cNvPr id="32813" name="Group 47">
              <a:extLst>
                <a:ext uri="{FF2B5EF4-FFF2-40B4-BE49-F238E27FC236}">
                  <a16:creationId xmlns:a16="http://schemas.microsoft.com/office/drawing/2014/main" id="{02B2C201-A999-AD4F-AC38-EE56EF491986}"/>
                </a:ext>
              </a:extLst>
            </p:cNvPr>
            <p:cNvGrpSpPr>
              <a:grpSpLocks/>
            </p:cNvGrpSpPr>
            <p:nvPr/>
          </p:nvGrpSpPr>
          <p:grpSpPr bwMode="auto">
            <a:xfrm>
              <a:off x="2419" y="2572"/>
              <a:ext cx="418" cy="390"/>
              <a:chOff x="975" y="1167"/>
              <a:chExt cx="418" cy="390"/>
            </a:xfrm>
          </p:grpSpPr>
          <p:sp>
            <p:nvSpPr>
              <p:cNvPr id="23597" name="Line 48">
                <a:extLst>
                  <a:ext uri="{FF2B5EF4-FFF2-40B4-BE49-F238E27FC236}">
                    <a16:creationId xmlns:a16="http://schemas.microsoft.com/office/drawing/2014/main" id="{26BFE174-1E68-46D9-935A-89EE75AA7B40}"/>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598" name="Text Box 49">
                <a:extLst>
                  <a:ext uri="{FF2B5EF4-FFF2-40B4-BE49-F238E27FC236}">
                    <a16:creationId xmlns:a16="http://schemas.microsoft.com/office/drawing/2014/main" id="{1D5D8406-00CA-489A-8055-B57C5D56C2A9}"/>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nvGrpSpPr>
            <p:cNvPr id="32814" name="Group 50">
              <a:extLst>
                <a:ext uri="{FF2B5EF4-FFF2-40B4-BE49-F238E27FC236}">
                  <a16:creationId xmlns:a16="http://schemas.microsoft.com/office/drawing/2014/main" id="{6E838021-6B86-B24B-AC39-55534873CEF1}"/>
                </a:ext>
              </a:extLst>
            </p:cNvPr>
            <p:cNvGrpSpPr>
              <a:grpSpLocks/>
            </p:cNvGrpSpPr>
            <p:nvPr/>
          </p:nvGrpSpPr>
          <p:grpSpPr bwMode="auto">
            <a:xfrm>
              <a:off x="1709" y="2572"/>
              <a:ext cx="382" cy="390"/>
              <a:chOff x="975" y="1167"/>
              <a:chExt cx="382" cy="390"/>
            </a:xfrm>
          </p:grpSpPr>
          <p:sp>
            <p:nvSpPr>
              <p:cNvPr id="23600" name="Line 51">
                <a:extLst>
                  <a:ext uri="{FF2B5EF4-FFF2-40B4-BE49-F238E27FC236}">
                    <a16:creationId xmlns:a16="http://schemas.microsoft.com/office/drawing/2014/main" id="{35F30ADC-E188-4F0A-81ED-A2775C50578C}"/>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01" name="Text Box 52">
                <a:extLst>
                  <a:ext uri="{FF2B5EF4-FFF2-40B4-BE49-F238E27FC236}">
                    <a16:creationId xmlns:a16="http://schemas.microsoft.com/office/drawing/2014/main" id="{0F95C286-39A1-4778-9EA4-C6C5F7436BC2}"/>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grpSp>
      <p:grpSp>
        <p:nvGrpSpPr>
          <p:cNvPr id="12" name="Group 53">
            <a:extLst>
              <a:ext uri="{FF2B5EF4-FFF2-40B4-BE49-F238E27FC236}">
                <a16:creationId xmlns:a16="http://schemas.microsoft.com/office/drawing/2014/main" id="{EC28EFA2-9C0A-D645-A33F-B1D3362F74A9}"/>
              </a:ext>
            </a:extLst>
          </p:cNvPr>
          <p:cNvGrpSpPr>
            <a:grpSpLocks/>
          </p:cNvGrpSpPr>
          <p:nvPr/>
        </p:nvGrpSpPr>
        <p:grpSpPr bwMode="auto">
          <a:xfrm>
            <a:off x="519113" y="5308600"/>
            <a:ext cx="6216650" cy="1373188"/>
            <a:chOff x="1026" y="2930"/>
            <a:chExt cx="3916" cy="865"/>
          </a:xfrm>
        </p:grpSpPr>
        <p:sp>
          <p:nvSpPr>
            <p:cNvPr id="23603" name="Text Box 54">
              <a:extLst>
                <a:ext uri="{FF2B5EF4-FFF2-40B4-BE49-F238E27FC236}">
                  <a16:creationId xmlns:a16="http://schemas.microsoft.com/office/drawing/2014/main" id="{A0F971E9-B7D0-44E4-AE31-CE6D53534382}"/>
                </a:ext>
              </a:extLst>
            </p:cNvPr>
            <p:cNvSpPr txBox="1">
              <a:spLocks noChangeArrowheads="1"/>
            </p:cNvSpPr>
            <p:nvPr/>
          </p:nvSpPr>
          <p:spPr bwMode="auto">
            <a:xfrm>
              <a:off x="1026" y="2930"/>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grpSp>
          <p:nvGrpSpPr>
            <p:cNvPr id="32779" name="Group 55">
              <a:extLst>
                <a:ext uri="{FF2B5EF4-FFF2-40B4-BE49-F238E27FC236}">
                  <a16:creationId xmlns:a16="http://schemas.microsoft.com/office/drawing/2014/main" id="{DEBFB31F-D715-E147-9DB0-E7DB49FE70A3}"/>
                </a:ext>
              </a:extLst>
            </p:cNvPr>
            <p:cNvGrpSpPr>
              <a:grpSpLocks/>
            </p:cNvGrpSpPr>
            <p:nvPr/>
          </p:nvGrpSpPr>
          <p:grpSpPr bwMode="auto">
            <a:xfrm>
              <a:off x="1044" y="3150"/>
              <a:ext cx="3879" cy="645"/>
              <a:chOff x="1058" y="2660"/>
              <a:chExt cx="3879" cy="645"/>
            </a:xfrm>
          </p:grpSpPr>
          <p:sp>
            <p:nvSpPr>
              <p:cNvPr id="23605" name="Rectangle 56">
                <a:extLst>
                  <a:ext uri="{FF2B5EF4-FFF2-40B4-BE49-F238E27FC236}">
                    <a16:creationId xmlns:a16="http://schemas.microsoft.com/office/drawing/2014/main" id="{EC367679-E306-429C-9661-B70A69627FCA}"/>
                  </a:ext>
                </a:extLst>
              </p:cNvPr>
              <p:cNvSpPr>
                <a:spLocks noChangeArrowheads="1"/>
              </p:cNvSpPr>
              <p:nvPr/>
            </p:nvSpPr>
            <p:spPr bwMode="auto">
              <a:xfrm>
                <a:off x="1058" y="2661"/>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latin typeface="+mn-lt"/>
                    <a:ea typeface="+mn-ea"/>
                    <a:cs typeface="+mn-ea"/>
                    <a:sym typeface="+mn-lt"/>
                  </a:rPr>
                  <a:t>5      13     19     </a:t>
                </a:r>
                <a:r>
                  <a:rPr lang="en-US" altLang="zh-CN" sz="2000">
                    <a:solidFill>
                      <a:srgbClr val="FF3300"/>
                    </a:solidFill>
                    <a:latin typeface="+mn-lt"/>
                    <a:ea typeface="+mn-ea"/>
                    <a:cs typeface="+mn-ea"/>
                    <a:sym typeface="+mn-lt"/>
                  </a:rPr>
                  <a:t>21</a:t>
                </a:r>
                <a:r>
                  <a:rPr lang="en-US" altLang="zh-CN" sz="2000">
                    <a:latin typeface="+mn-lt"/>
                    <a:ea typeface="+mn-ea"/>
                    <a:cs typeface="+mn-ea"/>
                    <a:sym typeface="+mn-lt"/>
                  </a:rPr>
                  <a:t>     37     56      64      75     80     88     92</a:t>
                </a:r>
              </a:p>
            </p:txBody>
          </p:sp>
          <p:sp>
            <p:nvSpPr>
              <p:cNvPr id="23606" name="Line 57">
                <a:extLst>
                  <a:ext uri="{FF2B5EF4-FFF2-40B4-BE49-F238E27FC236}">
                    <a16:creationId xmlns:a16="http://schemas.microsoft.com/office/drawing/2014/main" id="{384387BA-DDBB-4C57-9453-EF288E689054}"/>
                  </a:ext>
                </a:extLst>
              </p:cNvPr>
              <p:cNvSpPr>
                <a:spLocks noChangeShapeType="1"/>
              </p:cNvSpPr>
              <p:nvPr/>
            </p:nvSpPr>
            <p:spPr bwMode="auto">
              <a:xfrm>
                <a:off x="1325"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07" name="Line 58">
                <a:extLst>
                  <a:ext uri="{FF2B5EF4-FFF2-40B4-BE49-F238E27FC236}">
                    <a16:creationId xmlns:a16="http://schemas.microsoft.com/office/drawing/2014/main" id="{4AB56700-CBA6-46E3-80EA-4980A6569F74}"/>
                  </a:ext>
                </a:extLst>
              </p:cNvPr>
              <p:cNvSpPr>
                <a:spLocks noChangeShapeType="1"/>
              </p:cNvSpPr>
              <p:nvPr/>
            </p:nvSpPr>
            <p:spPr bwMode="auto">
              <a:xfrm>
                <a:off x="1689"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08" name="Line 59">
                <a:extLst>
                  <a:ext uri="{FF2B5EF4-FFF2-40B4-BE49-F238E27FC236}">
                    <a16:creationId xmlns:a16="http://schemas.microsoft.com/office/drawing/2014/main" id="{F72E006E-A70D-4BBA-BAE1-8D489E2F0F0C}"/>
                  </a:ext>
                </a:extLst>
              </p:cNvPr>
              <p:cNvSpPr>
                <a:spLocks noChangeShapeType="1"/>
              </p:cNvSpPr>
              <p:nvPr/>
            </p:nvSpPr>
            <p:spPr bwMode="auto">
              <a:xfrm>
                <a:off x="2053"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09" name="Line 60">
                <a:extLst>
                  <a:ext uri="{FF2B5EF4-FFF2-40B4-BE49-F238E27FC236}">
                    <a16:creationId xmlns:a16="http://schemas.microsoft.com/office/drawing/2014/main" id="{F254D288-EE6B-4BE8-A6AE-F810F72070CE}"/>
                  </a:ext>
                </a:extLst>
              </p:cNvPr>
              <p:cNvSpPr>
                <a:spLocks noChangeShapeType="1"/>
              </p:cNvSpPr>
              <p:nvPr/>
            </p:nvSpPr>
            <p:spPr bwMode="auto">
              <a:xfrm>
                <a:off x="2417"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0" name="Line 61">
                <a:extLst>
                  <a:ext uri="{FF2B5EF4-FFF2-40B4-BE49-F238E27FC236}">
                    <a16:creationId xmlns:a16="http://schemas.microsoft.com/office/drawing/2014/main" id="{B49EA0E9-73CE-425A-94F6-F3D7A3278F7A}"/>
                  </a:ext>
                </a:extLst>
              </p:cNvPr>
              <p:cNvSpPr>
                <a:spLocks noChangeShapeType="1"/>
              </p:cNvSpPr>
              <p:nvPr/>
            </p:nvSpPr>
            <p:spPr bwMode="auto">
              <a:xfrm>
                <a:off x="2781"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1" name="Line 62">
                <a:extLst>
                  <a:ext uri="{FF2B5EF4-FFF2-40B4-BE49-F238E27FC236}">
                    <a16:creationId xmlns:a16="http://schemas.microsoft.com/office/drawing/2014/main" id="{CFECD880-75FA-4930-9397-8D900AC1176C}"/>
                  </a:ext>
                </a:extLst>
              </p:cNvPr>
              <p:cNvSpPr>
                <a:spLocks noChangeShapeType="1"/>
              </p:cNvSpPr>
              <p:nvPr/>
            </p:nvSpPr>
            <p:spPr bwMode="auto">
              <a:xfrm>
                <a:off x="3145"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2" name="Line 63">
                <a:extLst>
                  <a:ext uri="{FF2B5EF4-FFF2-40B4-BE49-F238E27FC236}">
                    <a16:creationId xmlns:a16="http://schemas.microsoft.com/office/drawing/2014/main" id="{4A945B8A-F5F8-4031-83BC-53307AF9B43F}"/>
                  </a:ext>
                </a:extLst>
              </p:cNvPr>
              <p:cNvSpPr>
                <a:spLocks noChangeShapeType="1"/>
              </p:cNvSpPr>
              <p:nvPr/>
            </p:nvSpPr>
            <p:spPr bwMode="auto">
              <a:xfrm>
                <a:off x="3509"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3" name="Line 64">
                <a:extLst>
                  <a:ext uri="{FF2B5EF4-FFF2-40B4-BE49-F238E27FC236}">
                    <a16:creationId xmlns:a16="http://schemas.microsoft.com/office/drawing/2014/main" id="{0D2A65A7-364D-4F28-A8A1-A2CA6AD5F5F6}"/>
                  </a:ext>
                </a:extLst>
              </p:cNvPr>
              <p:cNvSpPr>
                <a:spLocks noChangeShapeType="1"/>
              </p:cNvSpPr>
              <p:nvPr/>
            </p:nvSpPr>
            <p:spPr bwMode="auto">
              <a:xfrm>
                <a:off x="3873"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4" name="Line 65">
                <a:extLst>
                  <a:ext uri="{FF2B5EF4-FFF2-40B4-BE49-F238E27FC236}">
                    <a16:creationId xmlns:a16="http://schemas.microsoft.com/office/drawing/2014/main" id="{9941424B-4FB1-4DF1-8F31-6168849B8714}"/>
                  </a:ext>
                </a:extLst>
              </p:cNvPr>
              <p:cNvSpPr>
                <a:spLocks noChangeShapeType="1"/>
              </p:cNvSpPr>
              <p:nvPr/>
            </p:nvSpPr>
            <p:spPr bwMode="auto">
              <a:xfrm>
                <a:off x="4237"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5" name="Line 66">
                <a:extLst>
                  <a:ext uri="{FF2B5EF4-FFF2-40B4-BE49-F238E27FC236}">
                    <a16:creationId xmlns:a16="http://schemas.microsoft.com/office/drawing/2014/main" id="{7E5605BC-BC04-47B2-B0CB-20FA7210205E}"/>
                  </a:ext>
                </a:extLst>
              </p:cNvPr>
              <p:cNvSpPr>
                <a:spLocks noChangeShapeType="1"/>
              </p:cNvSpPr>
              <p:nvPr/>
            </p:nvSpPr>
            <p:spPr bwMode="auto">
              <a:xfrm>
                <a:off x="4601" y="266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2791" name="Group 67">
                <a:extLst>
                  <a:ext uri="{FF2B5EF4-FFF2-40B4-BE49-F238E27FC236}">
                    <a16:creationId xmlns:a16="http://schemas.microsoft.com/office/drawing/2014/main" id="{80290FAA-74AF-104E-8076-21B5DAACE210}"/>
                  </a:ext>
                </a:extLst>
              </p:cNvPr>
              <p:cNvGrpSpPr>
                <a:grpSpLocks/>
              </p:cNvGrpSpPr>
              <p:nvPr/>
            </p:nvGrpSpPr>
            <p:grpSpPr bwMode="auto">
              <a:xfrm>
                <a:off x="1932" y="2915"/>
                <a:ext cx="356" cy="390"/>
                <a:chOff x="975" y="1167"/>
                <a:chExt cx="356" cy="390"/>
              </a:xfrm>
            </p:grpSpPr>
            <p:sp>
              <p:nvSpPr>
                <p:cNvPr id="23617" name="Line 68">
                  <a:extLst>
                    <a:ext uri="{FF2B5EF4-FFF2-40B4-BE49-F238E27FC236}">
                      <a16:creationId xmlns:a16="http://schemas.microsoft.com/office/drawing/2014/main" id="{9D388C30-88AE-40B8-8F96-9190007BE51E}"/>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18" name="Text Box 69">
                  <a:extLst>
                    <a:ext uri="{FF2B5EF4-FFF2-40B4-BE49-F238E27FC236}">
                      <a16:creationId xmlns:a16="http://schemas.microsoft.com/office/drawing/2014/main" id="{32076A0C-451B-4713-AEBC-51DE1C53E111}"/>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low</a:t>
                  </a:r>
                </a:p>
              </p:txBody>
            </p:sp>
          </p:grpSp>
          <p:grpSp>
            <p:nvGrpSpPr>
              <p:cNvPr id="32792" name="Group 70">
                <a:extLst>
                  <a:ext uri="{FF2B5EF4-FFF2-40B4-BE49-F238E27FC236}">
                    <a16:creationId xmlns:a16="http://schemas.microsoft.com/office/drawing/2014/main" id="{E5CD7D16-5962-EF4E-A91F-D45CAA58039B}"/>
                  </a:ext>
                </a:extLst>
              </p:cNvPr>
              <p:cNvGrpSpPr>
                <a:grpSpLocks/>
              </p:cNvGrpSpPr>
              <p:nvPr/>
            </p:nvGrpSpPr>
            <p:grpSpPr bwMode="auto">
              <a:xfrm>
                <a:off x="2507" y="2912"/>
                <a:ext cx="418" cy="390"/>
                <a:chOff x="975" y="1167"/>
                <a:chExt cx="418" cy="390"/>
              </a:xfrm>
            </p:grpSpPr>
            <p:sp>
              <p:nvSpPr>
                <p:cNvPr id="23620" name="Line 71">
                  <a:extLst>
                    <a:ext uri="{FF2B5EF4-FFF2-40B4-BE49-F238E27FC236}">
                      <a16:creationId xmlns:a16="http://schemas.microsoft.com/office/drawing/2014/main" id="{905F2E82-85B0-41F3-AF57-85A817AE347A}"/>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21" name="Text Box 72">
                  <a:extLst>
                    <a:ext uri="{FF2B5EF4-FFF2-40B4-BE49-F238E27FC236}">
                      <a16:creationId xmlns:a16="http://schemas.microsoft.com/office/drawing/2014/main" id="{A85BFB24-5713-4314-BF32-A236B477AA8B}"/>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nvGrpSpPr>
              <p:cNvPr id="32793" name="Group 73">
                <a:extLst>
                  <a:ext uri="{FF2B5EF4-FFF2-40B4-BE49-F238E27FC236}">
                    <a16:creationId xmlns:a16="http://schemas.microsoft.com/office/drawing/2014/main" id="{E4CB6389-62C3-CE48-AB79-03D7700A9C93}"/>
                  </a:ext>
                </a:extLst>
              </p:cNvPr>
              <p:cNvGrpSpPr>
                <a:grpSpLocks/>
              </p:cNvGrpSpPr>
              <p:nvPr/>
            </p:nvGrpSpPr>
            <p:grpSpPr bwMode="auto">
              <a:xfrm>
                <a:off x="2185" y="2912"/>
                <a:ext cx="382" cy="390"/>
                <a:chOff x="975" y="1167"/>
                <a:chExt cx="382" cy="390"/>
              </a:xfrm>
            </p:grpSpPr>
            <p:sp>
              <p:nvSpPr>
                <p:cNvPr id="23623" name="Line 74">
                  <a:extLst>
                    <a:ext uri="{FF2B5EF4-FFF2-40B4-BE49-F238E27FC236}">
                      <a16:creationId xmlns:a16="http://schemas.microsoft.com/office/drawing/2014/main" id="{2E98FAE4-14F9-4211-9407-9275562E99AD}"/>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3624" name="Text Box 75">
                  <a:extLst>
                    <a:ext uri="{FF2B5EF4-FFF2-40B4-BE49-F238E27FC236}">
                      <a16:creationId xmlns:a16="http://schemas.microsoft.com/office/drawing/2014/main" id="{E7E73A8E-A6A5-479D-975E-3989060956B7}"/>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grpSp>
      </p:grpSp>
      <p:sp>
        <p:nvSpPr>
          <p:cNvPr id="23625" name="Rectangle 80">
            <a:extLst>
              <a:ext uri="{FF2B5EF4-FFF2-40B4-BE49-F238E27FC236}">
                <a16:creationId xmlns:a16="http://schemas.microsoft.com/office/drawing/2014/main" id="{9B441372-210D-48C2-9020-BF38C82F569D}"/>
              </a:ext>
            </a:extLst>
          </p:cNvPr>
          <p:cNvSpPr>
            <a:spLocks noChangeArrowheads="1"/>
          </p:cNvSpPr>
          <p:nvPr/>
        </p:nvSpPr>
        <p:spPr bwMode="auto">
          <a:xfrm>
            <a:off x="822325" y="204788"/>
            <a:ext cx="30924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a:t>
            </a:r>
          </a:p>
        </p:txBody>
      </p:sp>
      <p:sp>
        <p:nvSpPr>
          <p:cNvPr id="23626" name="Rectangle 81">
            <a:extLst>
              <a:ext uri="{FF2B5EF4-FFF2-40B4-BE49-F238E27FC236}">
                <a16:creationId xmlns:a16="http://schemas.microsoft.com/office/drawing/2014/main" id="{7CB52ED9-0A85-42D4-BE61-9BC7A9150A17}"/>
              </a:ext>
            </a:extLst>
          </p:cNvPr>
          <p:cNvSpPr>
            <a:spLocks noChangeArrowheads="1"/>
          </p:cNvSpPr>
          <p:nvPr/>
        </p:nvSpPr>
        <p:spPr bwMode="auto">
          <a:xfrm>
            <a:off x="415925" y="865188"/>
            <a:ext cx="8283575" cy="1400175"/>
          </a:xfrm>
          <a:prstGeom prst="rect">
            <a:avLst/>
          </a:prstGeom>
          <a:noFill/>
          <a:ln>
            <a:noFill/>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k==R[mid].key</a:t>
            </a:r>
            <a:r>
              <a:rPr lang="zh-CN" altLang="en-US" sz="2400" b="0">
                <a:ea typeface="微软雅黑" panose="020B0503020204020204" pitchFamily="34" charset="-122"/>
                <a:sym typeface="+mn-lt"/>
              </a:rPr>
              <a:t>，查找成功</a:t>
            </a:r>
          </a:p>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k&lt;R[mid].key</a:t>
            </a:r>
            <a:r>
              <a:rPr lang="zh-CN" altLang="en-US" sz="2400" b="0">
                <a:ea typeface="微软雅黑" panose="020B0503020204020204" pitchFamily="34" charset="-122"/>
                <a:sym typeface="+mn-lt"/>
              </a:rPr>
              <a:t>，则</a:t>
            </a:r>
            <a:r>
              <a:rPr lang="en-US" altLang="zh-CN" sz="2400" b="0">
                <a:ea typeface="微软雅黑" panose="020B0503020204020204" pitchFamily="34" charset="-122"/>
                <a:sym typeface="+mn-lt"/>
              </a:rPr>
              <a:t>high=mid-1</a:t>
            </a:r>
          </a:p>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k&gt;R[mid].key</a:t>
            </a:r>
            <a:r>
              <a:rPr lang="zh-CN" altLang="en-US" sz="2400" b="0">
                <a:ea typeface="微软雅黑" panose="020B0503020204020204" pitchFamily="34" charset="-122"/>
                <a:sym typeface="+mn-lt"/>
              </a:rPr>
              <a:t>，则</a:t>
            </a:r>
            <a:r>
              <a:rPr lang="en-US" altLang="zh-CN" sz="2400" b="0">
                <a:ea typeface="微软雅黑" panose="020B0503020204020204" pitchFamily="34" charset="-122"/>
                <a:sym typeface="+mn-lt"/>
              </a:rPr>
              <a:t>low=mid+1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8A1455E-E0C8-4A24-9269-73A952C61BCA}"/>
              </a:ext>
            </a:extLst>
          </p:cNvPr>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aphicFrame>
        <p:nvGraphicFramePr>
          <p:cNvPr id="5" name="图示 4">
            <a:extLst>
              <a:ext uri="{FF2B5EF4-FFF2-40B4-BE49-F238E27FC236}">
                <a16:creationId xmlns:a16="http://schemas.microsoft.com/office/drawing/2014/main" id="{4160BCF8-6A8E-4565-853C-2F40F2F96E09}"/>
              </a:ext>
            </a:extLst>
          </p:cNvPr>
          <p:cNvGraphicFramePr/>
          <p:nvPr/>
        </p:nvGraphicFramePr>
        <p:xfrm>
          <a:off x="251520" y="260648"/>
          <a:ext cx="856895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73">
            <a:extLst>
              <a:ext uri="{FF2B5EF4-FFF2-40B4-BE49-F238E27FC236}">
                <a16:creationId xmlns:a16="http://schemas.microsoft.com/office/drawing/2014/main" id="{81808F42-D161-41FA-9C40-67BF61A84861}"/>
              </a:ext>
            </a:extLst>
          </p:cNvPr>
          <p:cNvSpPr>
            <a:spLocks noChangeArrowheads="1"/>
          </p:cNvSpPr>
          <p:nvPr/>
        </p:nvSpPr>
        <p:spPr bwMode="auto">
          <a:xfrm>
            <a:off x="0" y="2565400"/>
            <a:ext cx="9144000" cy="4191000"/>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grpSp>
        <p:nvGrpSpPr>
          <p:cNvPr id="2" name="Group 4">
            <a:extLst>
              <a:ext uri="{FF2B5EF4-FFF2-40B4-BE49-F238E27FC236}">
                <a16:creationId xmlns:a16="http://schemas.microsoft.com/office/drawing/2014/main" id="{FAF5BC2A-A5D9-CE4B-9350-EEF3D1B917CC}"/>
              </a:ext>
            </a:extLst>
          </p:cNvPr>
          <p:cNvGrpSpPr>
            <a:grpSpLocks/>
          </p:cNvGrpSpPr>
          <p:nvPr/>
        </p:nvGrpSpPr>
        <p:grpSpPr bwMode="auto">
          <a:xfrm>
            <a:off x="-333375" y="2686050"/>
            <a:ext cx="9043988" cy="1374775"/>
            <a:chOff x="542" y="691"/>
            <a:chExt cx="5696" cy="866"/>
          </a:xfrm>
        </p:grpSpPr>
        <p:grpSp>
          <p:nvGrpSpPr>
            <p:cNvPr id="33842" name="Group 5">
              <a:extLst>
                <a:ext uri="{FF2B5EF4-FFF2-40B4-BE49-F238E27FC236}">
                  <a16:creationId xmlns:a16="http://schemas.microsoft.com/office/drawing/2014/main" id="{C5F7D634-6E73-BC48-9223-38DAEEBE5BCC}"/>
                </a:ext>
              </a:extLst>
            </p:cNvPr>
            <p:cNvGrpSpPr>
              <a:grpSpLocks/>
            </p:cNvGrpSpPr>
            <p:nvPr/>
          </p:nvGrpSpPr>
          <p:grpSpPr bwMode="auto">
            <a:xfrm>
              <a:off x="542" y="691"/>
              <a:ext cx="4389" cy="476"/>
              <a:chOff x="542" y="691"/>
              <a:chExt cx="4389" cy="476"/>
            </a:xfrm>
          </p:grpSpPr>
          <p:sp>
            <p:nvSpPr>
              <p:cNvPr id="24580" name="Text Box 6">
                <a:extLst>
                  <a:ext uri="{FF2B5EF4-FFF2-40B4-BE49-F238E27FC236}">
                    <a16:creationId xmlns:a16="http://schemas.microsoft.com/office/drawing/2014/main" id="{7FB936FB-3794-4AF3-8CBC-2BD5EAD7CD8A}"/>
                  </a:ext>
                </a:extLst>
              </p:cNvPr>
              <p:cNvSpPr txBox="1">
                <a:spLocks noChangeArrowheads="1"/>
              </p:cNvSpPr>
              <p:nvPr/>
            </p:nvSpPr>
            <p:spPr bwMode="auto">
              <a:xfrm>
                <a:off x="542" y="806"/>
                <a:ext cx="1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 </a:t>
                </a:r>
              </a:p>
            </p:txBody>
          </p:sp>
          <p:sp>
            <p:nvSpPr>
              <p:cNvPr id="24581" name="Text Box 7">
                <a:extLst>
                  <a:ext uri="{FF2B5EF4-FFF2-40B4-BE49-F238E27FC236}">
                    <a16:creationId xmlns:a16="http://schemas.microsoft.com/office/drawing/2014/main" id="{0794222E-7E4C-4953-8F4F-D58C0A0FAC5A}"/>
                  </a:ext>
                </a:extLst>
              </p:cNvPr>
              <p:cNvSpPr txBox="1">
                <a:spLocks noChangeArrowheads="1"/>
              </p:cNvSpPr>
              <p:nvPr/>
            </p:nvSpPr>
            <p:spPr bwMode="auto">
              <a:xfrm>
                <a:off x="1015" y="691"/>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4582" name="Rectangle 8">
                <a:extLst>
                  <a:ext uri="{FF2B5EF4-FFF2-40B4-BE49-F238E27FC236}">
                    <a16:creationId xmlns:a16="http://schemas.microsoft.com/office/drawing/2014/main" id="{C8AAA648-1987-4468-9E85-557AB81A982B}"/>
                  </a:ext>
                </a:extLst>
              </p:cNvPr>
              <p:cNvSpPr>
                <a:spLocks noChangeArrowheads="1"/>
              </p:cNvSpPr>
              <p:nvPr/>
            </p:nvSpPr>
            <p:spPr bwMode="auto">
              <a:xfrm>
                <a:off x="1033" y="912"/>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latin typeface="+mn-lt"/>
                    <a:ea typeface="+mn-ea"/>
                    <a:cs typeface="+mn-ea"/>
                    <a:sym typeface="+mn-lt"/>
                  </a:rPr>
                  <a:t>5      13     19     21     37     56      64      75     80     88     92</a:t>
                </a:r>
              </a:p>
            </p:txBody>
          </p:sp>
          <p:sp>
            <p:nvSpPr>
              <p:cNvPr id="24583" name="Line 9">
                <a:extLst>
                  <a:ext uri="{FF2B5EF4-FFF2-40B4-BE49-F238E27FC236}">
                    <a16:creationId xmlns:a16="http://schemas.microsoft.com/office/drawing/2014/main" id="{B3CCAAC6-8B30-42EE-BF0B-B06BB750DDA1}"/>
                  </a:ext>
                </a:extLst>
              </p:cNvPr>
              <p:cNvSpPr>
                <a:spLocks noChangeShapeType="1"/>
              </p:cNvSpPr>
              <p:nvPr/>
            </p:nvSpPr>
            <p:spPr bwMode="auto">
              <a:xfrm>
                <a:off x="1300"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4" name="Line 10">
                <a:extLst>
                  <a:ext uri="{FF2B5EF4-FFF2-40B4-BE49-F238E27FC236}">
                    <a16:creationId xmlns:a16="http://schemas.microsoft.com/office/drawing/2014/main" id="{20248861-BF55-404D-90D1-6FA53B1963AA}"/>
                  </a:ext>
                </a:extLst>
              </p:cNvPr>
              <p:cNvSpPr>
                <a:spLocks noChangeShapeType="1"/>
              </p:cNvSpPr>
              <p:nvPr/>
            </p:nvSpPr>
            <p:spPr bwMode="auto">
              <a:xfrm>
                <a:off x="1664"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5" name="Line 11">
                <a:extLst>
                  <a:ext uri="{FF2B5EF4-FFF2-40B4-BE49-F238E27FC236}">
                    <a16:creationId xmlns:a16="http://schemas.microsoft.com/office/drawing/2014/main" id="{CD2E8886-7D17-4B8D-92B2-6E75D9E782F7}"/>
                  </a:ext>
                </a:extLst>
              </p:cNvPr>
              <p:cNvSpPr>
                <a:spLocks noChangeShapeType="1"/>
              </p:cNvSpPr>
              <p:nvPr/>
            </p:nvSpPr>
            <p:spPr bwMode="auto">
              <a:xfrm>
                <a:off x="2028"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6" name="Line 12">
                <a:extLst>
                  <a:ext uri="{FF2B5EF4-FFF2-40B4-BE49-F238E27FC236}">
                    <a16:creationId xmlns:a16="http://schemas.microsoft.com/office/drawing/2014/main" id="{E9FB4E97-C8C3-4F95-8C8C-1F11BE4D731F}"/>
                  </a:ext>
                </a:extLst>
              </p:cNvPr>
              <p:cNvSpPr>
                <a:spLocks noChangeShapeType="1"/>
              </p:cNvSpPr>
              <p:nvPr/>
            </p:nvSpPr>
            <p:spPr bwMode="auto">
              <a:xfrm>
                <a:off x="2392"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7" name="Line 13">
                <a:extLst>
                  <a:ext uri="{FF2B5EF4-FFF2-40B4-BE49-F238E27FC236}">
                    <a16:creationId xmlns:a16="http://schemas.microsoft.com/office/drawing/2014/main" id="{440D3519-BBBE-4AE9-A91E-53567D3ED9C8}"/>
                  </a:ext>
                </a:extLst>
              </p:cNvPr>
              <p:cNvSpPr>
                <a:spLocks noChangeShapeType="1"/>
              </p:cNvSpPr>
              <p:nvPr/>
            </p:nvSpPr>
            <p:spPr bwMode="auto">
              <a:xfrm>
                <a:off x="2761"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8" name="Line 14">
                <a:extLst>
                  <a:ext uri="{FF2B5EF4-FFF2-40B4-BE49-F238E27FC236}">
                    <a16:creationId xmlns:a16="http://schemas.microsoft.com/office/drawing/2014/main" id="{AF3BA4D7-A49C-4FA5-BB8A-6F0B70F9045F}"/>
                  </a:ext>
                </a:extLst>
              </p:cNvPr>
              <p:cNvSpPr>
                <a:spLocks noChangeShapeType="1"/>
              </p:cNvSpPr>
              <p:nvPr/>
            </p:nvSpPr>
            <p:spPr bwMode="auto">
              <a:xfrm>
                <a:off x="3125"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89" name="Line 15">
                <a:extLst>
                  <a:ext uri="{FF2B5EF4-FFF2-40B4-BE49-F238E27FC236}">
                    <a16:creationId xmlns:a16="http://schemas.microsoft.com/office/drawing/2014/main" id="{9B470435-23DD-45D1-9FE8-676C8148D60A}"/>
                  </a:ext>
                </a:extLst>
              </p:cNvPr>
              <p:cNvSpPr>
                <a:spLocks noChangeShapeType="1"/>
              </p:cNvSpPr>
              <p:nvPr/>
            </p:nvSpPr>
            <p:spPr bwMode="auto">
              <a:xfrm>
                <a:off x="3484"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90" name="Line 16">
                <a:extLst>
                  <a:ext uri="{FF2B5EF4-FFF2-40B4-BE49-F238E27FC236}">
                    <a16:creationId xmlns:a16="http://schemas.microsoft.com/office/drawing/2014/main" id="{78408CCD-11C5-4EDA-9FB7-EA73D2CD47B2}"/>
                  </a:ext>
                </a:extLst>
              </p:cNvPr>
              <p:cNvSpPr>
                <a:spLocks noChangeShapeType="1"/>
              </p:cNvSpPr>
              <p:nvPr/>
            </p:nvSpPr>
            <p:spPr bwMode="auto">
              <a:xfrm>
                <a:off x="3848"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91" name="Line 17">
                <a:extLst>
                  <a:ext uri="{FF2B5EF4-FFF2-40B4-BE49-F238E27FC236}">
                    <a16:creationId xmlns:a16="http://schemas.microsoft.com/office/drawing/2014/main" id="{F5E31A4B-751D-4974-A6B6-C0BFA1D1EFFE}"/>
                  </a:ext>
                </a:extLst>
              </p:cNvPr>
              <p:cNvSpPr>
                <a:spLocks noChangeShapeType="1"/>
              </p:cNvSpPr>
              <p:nvPr/>
            </p:nvSpPr>
            <p:spPr bwMode="auto">
              <a:xfrm>
                <a:off x="4212"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92" name="Line 18">
                <a:extLst>
                  <a:ext uri="{FF2B5EF4-FFF2-40B4-BE49-F238E27FC236}">
                    <a16:creationId xmlns:a16="http://schemas.microsoft.com/office/drawing/2014/main" id="{ABDBDC66-952C-4386-BB8F-E57C2C433CE2}"/>
                  </a:ext>
                </a:extLst>
              </p:cNvPr>
              <p:cNvSpPr>
                <a:spLocks noChangeShapeType="1"/>
              </p:cNvSpPr>
              <p:nvPr/>
            </p:nvSpPr>
            <p:spPr bwMode="auto">
              <a:xfrm>
                <a:off x="4576" y="911"/>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33843" name="Group 19">
              <a:extLst>
                <a:ext uri="{FF2B5EF4-FFF2-40B4-BE49-F238E27FC236}">
                  <a16:creationId xmlns:a16="http://schemas.microsoft.com/office/drawing/2014/main" id="{CD867ECD-9E18-ED43-9916-2F9BBE300FE6}"/>
                </a:ext>
              </a:extLst>
            </p:cNvPr>
            <p:cNvGrpSpPr>
              <a:grpSpLocks/>
            </p:cNvGrpSpPr>
            <p:nvPr/>
          </p:nvGrpSpPr>
          <p:grpSpPr bwMode="auto">
            <a:xfrm>
              <a:off x="975" y="1167"/>
              <a:ext cx="356" cy="390"/>
              <a:chOff x="975" y="1167"/>
              <a:chExt cx="356" cy="390"/>
            </a:xfrm>
          </p:grpSpPr>
          <p:sp>
            <p:nvSpPr>
              <p:cNvPr id="24594" name="Line 20">
                <a:extLst>
                  <a:ext uri="{FF2B5EF4-FFF2-40B4-BE49-F238E27FC236}">
                    <a16:creationId xmlns:a16="http://schemas.microsoft.com/office/drawing/2014/main" id="{79A8BF51-D743-4B9B-9FCE-A5E6B8572225}"/>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95" name="Text Box 21">
                <a:extLst>
                  <a:ext uri="{FF2B5EF4-FFF2-40B4-BE49-F238E27FC236}">
                    <a16:creationId xmlns:a16="http://schemas.microsoft.com/office/drawing/2014/main" id="{C6380365-C490-4EF8-A168-718AD9CDCCC9}"/>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low</a:t>
                </a:r>
              </a:p>
            </p:txBody>
          </p:sp>
        </p:grpSp>
        <p:grpSp>
          <p:nvGrpSpPr>
            <p:cNvPr id="33844" name="Group 22">
              <a:extLst>
                <a:ext uri="{FF2B5EF4-FFF2-40B4-BE49-F238E27FC236}">
                  <a16:creationId xmlns:a16="http://schemas.microsoft.com/office/drawing/2014/main" id="{3C5B7955-33A2-3347-949F-F89D28BC0CE9}"/>
                </a:ext>
              </a:extLst>
            </p:cNvPr>
            <p:cNvGrpSpPr>
              <a:grpSpLocks/>
            </p:cNvGrpSpPr>
            <p:nvPr/>
          </p:nvGrpSpPr>
          <p:grpSpPr bwMode="auto">
            <a:xfrm>
              <a:off x="4627" y="1163"/>
              <a:ext cx="418" cy="390"/>
              <a:chOff x="975" y="1167"/>
              <a:chExt cx="418" cy="390"/>
            </a:xfrm>
          </p:grpSpPr>
          <p:sp>
            <p:nvSpPr>
              <p:cNvPr id="24597" name="Line 23">
                <a:extLst>
                  <a:ext uri="{FF2B5EF4-FFF2-40B4-BE49-F238E27FC236}">
                    <a16:creationId xmlns:a16="http://schemas.microsoft.com/office/drawing/2014/main" id="{3FB5D45A-1700-4978-85E6-3D11D3E310BC}"/>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598" name="Text Box 24">
                <a:extLst>
                  <a:ext uri="{FF2B5EF4-FFF2-40B4-BE49-F238E27FC236}">
                    <a16:creationId xmlns:a16="http://schemas.microsoft.com/office/drawing/2014/main" id="{5CC8FF2B-7EE6-4C48-93F6-743F5A0164D1}"/>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nvGrpSpPr>
            <p:cNvPr id="33845" name="Group 25">
              <a:extLst>
                <a:ext uri="{FF2B5EF4-FFF2-40B4-BE49-F238E27FC236}">
                  <a16:creationId xmlns:a16="http://schemas.microsoft.com/office/drawing/2014/main" id="{A6127F1E-FC89-CB48-A084-DEE0E792EFBF}"/>
                </a:ext>
              </a:extLst>
            </p:cNvPr>
            <p:cNvGrpSpPr>
              <a:grpSpLocks/>
            </p:cNvGrpSpPr>
            <p:nvPr/>
          </p:nvGrpSpPr>
          <p:grpSpPr bwMode="auto">
            <a:xfrm>
              <a:off x="2783" y="1141"/>
              <a:ext cx="382" cy="390"/>
              <a:chOff x="975" y="1167"/>
              <a:chExt cx="382" cy="390"/>
            </a:xfrm>
          </p:grpSpPr>
          <p:sp>
            <p:nvSpPr>
              <p:cNvPr id="24600" name="Line 26">
                <a:extLst>
                  <a:ext uri="{FF2B5EF4-FFF2-40B4-BE49-F238E27FC236}">
                    <a16:creationId xmlns:a16="http://schemas.microsoft.com/office/drawing/2014/main" id="{A54EE84E-B0C0-4426-B86A-6868821DBAAC}"/>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01" name="Text Box 27">
                <a:extLst>
                  <a:ext uri="{FF2B5EF4-FFF2-40B4-BE49-F238E27FC236}">
                    <a16:creationId xmlns:a16="http://schemas.microsoft.com/office/drawing/2014/main" id="{16E28416-0813-4003-B791-59D9F485D7A9}"/>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sp>
          <p:nvSpPr>
            <p:cNvPr id="24602" name="AutoShape 28">
              <a:extLst>
                <a:ext uri="{FF2B5EF4-FFF2-40B4-BE49-F238E27FC236}">
                  <a16:creationId xmlns:a16="http://schemas.microsoft.com/office/drawing/2014/main" id="{ACED9165-39FC-4641-BF22-E9E9295E1666}"/>
                </a:ext>
              </a:extLst>
            </p:cNvPr>
            <p:cNvSpPr>
              <a:spLocks noChangeArrowheads="1"/>
            </p:cNvSpPr>
            <p:nvPr/>
          </p:nvSpPr>
          <p:spPr bwMode="auto">
            <a:xfrm>
              <a:off x="5216" y="825"/>
              <a:ext cx="1022" cy="233"/>
            </a:xfrm>
            <a:prstGeom prst="wedgeEllipseCallout">
              <a:avLst>
                <a:gd name="adj1" fmla="val -43750"/>
                <a:gd name="adj2" fmla="val 70000"/>
              </a:avLst>
            </a:prstGeom>
            <a:solidFill>
              <a:schemeClr val="accent1">
                <a:lumMod val="60000"/>
                <a:lumOff val="4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dirty="0">
                  <a:solidFill>
                    <a:schemeClr val="bg1"/>
                  </a:solidFill>
                  <a:latin typeface="+mn-lt"/>
                  <a:ea typeface="+mn-ea"/>
                  <a:cs typeface="+mn-ea"/>
                  <a:sym typeface="+mn-lt"/>
                </a:rPr>
                <a:t>找</a:t>
              </a:r>
              <a:r>
                <a:rPr lang="en-US" altLang="zh-CN" sz="2000" dirty="0">
                  <a:solidFill>
                    <a:schemeClr val="bg1"/>
                  </a:solidFill>
                  <a:latin typeface="+mn-lt"/>
                  <a:ea typeface="+mn-ea"/>
                  <a:cs typeface="+mn-ea"/>
                  <a:sym typeface="+mn-lt"/>
                </a:rPr>
                <a:t>70</a:t>
              </a:r>
            </a:p>
          </p:txBody>
        </p:sp>
      </p:grpSp>
      <p:grpSp>
        <p:nvGrpSpPr>
          <p:cNvPr id="7" name="Group 29">
            <a:extLst>
              <a:ext uri="{FF2B5EF4-FFF2-40B4-BE49-F238E27FC236}">
                <a16:creationId xmlns:a16="http://schemas.microsoft.com/office/drawing/2014/main" id="{483021FC-21C3-3741-9AF2-5AD52FA00087}"/>
              </a:ext>
            </a:extLst>
          </p:cNvPr>
          <p:cNvGrpSpPr>
            <a:grpSpLocks/>
          </p:cNvGrpSpPr>
          <p:nvPr/>
        </p:nvGrpSpPr>
        <p:grpSpPr bwMode="auto">
          <a:xfrm>
            <a:off x="393700" y="3970338"/>
            <a:ext cx="6380163" cy="1368425"/>
            <a:chOff x="933" y="1410"/>
            <a:chExt cx="4018" cy="862"/>
          </a:xfrm>
        </p:grpSpPr>
        <p:sp>
          <p:nvSpPr>
            <p:cNvPr id="24604" name="Text Box 30">
              <a:extLst>
                <a:ext uri="{FF2B5EF4-FFF2-40B4-BE49-F238E27FC236}">
                  <a16:creationId xmlns:a16="http://schemas.microsoft.com/office/drawing/2014/main" id="{C1CCEE6E-F532-44F2-9615-70109E6A9E95}"/>
                </a:ext>
              </a:extLst>
            </p:cNvPr>
            <p:cNvSpPr txBox="1">
              <a:spLocks noChangeArrowheads="1"/>
            </p:cNvSpPr>
            <p:nvPr/>
          </p:nvSpPr>
          <p:spPr bwMode="auto">
            <a:xfrm>
              <a:off x="933" y="1410"/>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4605" name="Rectangle 31">
              <a:extLst>
                <a:ext uri="{FF2B5EF4-FFF2-40B4-BE49-F238E27FC236}">
                  <a16:creationId xmlns:a16="http://schemas.microsoft.com/office/drawing/2014/main" id="{2F204B1E-F101-4146-99BC-90F6DE6A8C1A}"/>
                </a:ext>
              </a:extLst>
            </p:cNvPr>
            <p:cNvSpPr>
              <a:spLocks noChangeArrowheads="1"/>
            </p:cNvSpPr>
            <p:nvPr/>
          </p:nvSpPr>
          <p:spPr bwMode="auto">
            <a:xfrm>
              <a:off x="951" y="1631"/>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latin typeface="+mn-lt"/>
                  <a:ea typeface="+mn-ea"/>
                  <a:cs typeface="+mn-ea"/>
                  <a:sym typeface="+mn-lt"/>
                </a:rPr>
                <a:t>5      13     19     21     37     56      64      75     80     88     92</a:t>
              </a:r>
            </a:p>
          </p:txBody>
        </p:sp>
        <p:sp>
          <p:nvSpPr>
            <p:cNvPr id="24606" name="Line 32">
              <a:extLst>
                <a:ext uri="{FF2B5EF4-FFF2-40B4-BE49-F238E27FC236}">
                  <a16:creationId xmlns:a16="http://schemas.microsoft.com/office/drawing/2014/main" id="{0397ED5C-69CE-4F7D-BDB7-BC010AC0B22B}"/>
                </a:ext>
              </a:extLst>
            </p:cNvPr>
            <p:cNvSpPr>
              <a:spLocks noChangeShapeType="1"/>
            </p:cNvSpPr>
            <p:nvPr/>
          </p:nvSpPr>
          <p:spPr bwMode="auto">
            <a:xfrm>
              <a:off x="1218"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07" name="Line 33">
              <a:extLst>
                <a:ext uri="{FF2B5EF4-FFF2-40B4-BE49-F238E27FC236}">
                  <a16:creationId xmlns:a16="http://schemas.microsoft.com/office/drawing/2014/main" id="{9E257245-33FE-4E0E-9641-02F7028BE6A5}"/>
                </a:ext>
              </a:extLst>
            </p:cNvPr>
            <p:cNvSpPr>
              <a:spLocks noChangeShapeType="1"/>
            </p:cNvSpPr>
            <p:nvPr/>
          </p:nvSpPr>
          <p:spPr bwMode="auto">
            <a:xfrm>
              <a:off x="1582"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08" name="Line 34">
              <a:extLst>
                <a:ext uri="{FF2B5EF4-FFF2-40B4-BE49-F238E27FC236}">
                  <a16:creationId xmlns:a16="http://schemas.microsoft.com/office/drawing/2014/main" id="{021E0CC5-D31B-43EC-99F9-65FD33D117B2}"/>
                </a:ext>
              </a:extLst>
            </p:cNvPr>
            <p:cNvSpPr>
              <a:spLocks noChangeShapeType="1"/>
            </p:cNvSpPr>
            <p:nvPr/>
          </p:nvSpPr>
          <p:spPr bwMode="auto">
            <a:xfrm>
              <a:off x="1946"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09" name="Line 35">
              <a:extLst>
                <a:ext uri="{FF2B5EF4-FFF2-40B4-BE49-F238E27FC236}">
                  <a16:creationId xmlns:a16="http://schemas.microsoft.com/office/drawing/2014/main" id="{4430C760-3DBF-4667-B497-C01ADF094D8F}"/>
                </a:ext>
              </a:extLst>
            </p:cNvPr>
            <p:cNvSpPr>
              <a:spLocks noChangeShapeType="1"/>
            </p:cNvSpPr>
            <p:nvPr/>
          </p:nvSpPr>
          <p:spPr bwMode="auto">
            <a:xfrm>
              <a:off x="2310"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0" name="Line 36">
              <a:extLst>
                <a:ext uri="{FF2B5EF4-FFF2-40B4-BE49-F238E27FC236}">
                  <a16:creationId xmlns:a16="http://schemas.microsoft.com/office/drawing/2014/main" id="{6C625D4F-20DE-42B5-87C6-2F1560B6CA10}"/>
                </a:ext>
              </a:extLst>
            </p:cNvPr>
            <p:cNvSpPr>
              <a:spLocks noChangeShapeType="1"/>
            </p:cNvSpPr>
            <p:nvPr/>
          </p:nvSpPr>
          <p:spPr bwMode="auto">
            <a:xfrm>
              <a:off x="2674"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1" name="Line 37">
              <a:extLst>
                <a:ext uri="{FF2B5EF4-FFF2-40B4-BE49-F238E27FC236}">
                  <a16:creationId xmlns:a16="http://schemas.microsoft.com/office/drawing/2014/main" id="{72A4EB9D-1D5A-4F36-9F44-3090E0E2EBFB}"/>
                </a:ext>
              </a:extLst>
            </p:cNvPr>
            <p:cNvSpPr>
              <a:spLocks noChangeShapeType="1"/>
            </p:cNvSpPr>
            <p:nvPr/>
          </p:nvSpPr>
          <p:spPr bwMode="auto">
            <a:xfrm>
              <a:off x="3038"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2" name="Line 38">
              <a:extLst>
                <a:ext uri="{FF2B5EF4-FFF2-40B4-BE49-F238E27FC236}">
                  <a16:creationId xmlns:a16="http://schemas.microsoft.com/office/drawing/2014/main" id="{1D40148C-C3C5-4D69-B189-4974C3F51192}"/>
                </a:ext>
              </a:extLst>
            </p:cNvPr>
            <p:cNvSpPr>
              <a:spLocks noChangeShapeType="1"/>
            </p:cNvSpPr>
            <p:nvPr/>
          </p:nvSpPr>
          <p:spPr bwMode="auto">
            <a:xfrm>
              <a:off x="3402"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3" name="Line 39">
              <a:extLst>
                <a:ext uri="{FF2B5EF4-FFF2-40B4-BE49-F238E27FC236}">
                  <a16:creationId xmlns:a16="http://schemas.microsoft.com/office/drawing/2014/main" id="{0D23AD64-F0EF-48AD-AD42-E73D198C8AFC}"/>
                </a:ext>
              </a:extLst>
            </p:cNvPr>
            <p:cNvSpPr>
              <a:spLocks noChangeShapeType="1"/>
            </p:cNvSpPr>
            <p:nvPr/>
          </p:nvSpPr>
          <p:spPr bwMode="auto">
            <a:xfrm>
              <a:off x="3766"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4" name="Line 40">
              <a:extLst>
                <a:ext uri="{FF2B5EF4-FFF2-40B4-BE49-F238E27FC236}">
                  <a16:creationId xmlns:a16="http://schemas.microsoft.com/office/drawing/2014/main" id="{54141AE3-43D4-4928-86BF-C976E5B2B2ED}"/>
                </a:ext>
              </a:extLst>
            </p:cNvPr>
            <p:cNvSpPr>
              <a:spLocks noChangeShapeType="1"/>
            </p:cNvSpPr>
            <p:nvPr/>
          </p:nvSpPr>
          <p:spPr bwMode="auto">
            <a:xfrm>
              <a:off x="4130"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5" name="Line 41">
              <a:extLst>
                <a:ext uri="{FF2B5EF4-FFF2-40B4-BE49-F238E27FC236}">
                  <a16:creationId xmlns:a16="http://schemas.microsoft.com/office/drawing/2014/main" id="{68CB32A2-FF92-4842-B24A-F92E25F3F9B0}"/>
                </a:ext>
              </a:extLst>
            </p:cNvPr>
            <p:cNvSpPr>
              <a:spLocks noChangeShapeType="1"/>
            </p:cNvSpPr>
            <p:nvPr/>
          </p:nvSpPr>
          <p:spPr bwMode="auto">
            <a:xfrm>
              <a:off x="4494" y="1630"/>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3833" name="Group 42">
              <a:extLst>
                <a:ext uri="{FF2B5EF4-FFF2-40B4-BE49-F238E27FC236}">
                  <a16:creationId xmlns:a16="http://schemas.microsoft.com/office/drawing/2014/main" id="{D9E7F37E-F82E-E144-9CDF-7E5545E2F107}"/>
                </a:ext>
              </a:extLst>
            </p:cNvPr>
            <p:cNvGrpSpPr>
              <a:grpSpLocks/>
            </p:cNvGrpSpPr>
            <p:nvPr/>
          </p:nvGrpSpPr>
          <p:grpSpPr bwMode="auto">
            <a:xfrm>
              <a:off x="3060" y="1875"/>
              <a:ext cx="356" cy="390"/>
              <a:chOff x="975" y="1167"/>
              <a:chExt cx="356" cy="390"/>
            </a:xfrm>
          </p:grpSpPr>
          <p:sp>
            <p:nvSpPr>
              <p:cNvPr id="24617" name="Line 43">
                <a:extLst>
                  <a:ext uri="{FF2B5EF4-FFF2-40B4-BE49-F238E27FC236}">
                    <a16:creationId xmlns:a16="http://schemas.microsoft.com/office/drawing/2014/main" id="{51999570-3371-4A12-90C5-EECFCDA3E138}"/>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18" name="Text Box 44">
                <a:extLst>
                  <a:ext uri="{FF2B5EF4-FFF2-40B4-BE49-F238E27FC236}">
                    <a16:creationId xmlns:a16="http://schemas.microsoft.com/office/drawing/2014/main" id="{9AFFF937-25D2-4AE6-9F58-B5A1092A5098}"/>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low</a:t>
                </a:r>
              </a:p>
            </p:txBody>
          </p:sp>
        </p:grpSp>
        <p:grpSp>
          <p:nvGrpSpPr>
            <p:cNvPr id="33834" name="Group 45">
              <a:extLst>
                <a:ext uri="{FF2B5EF4-FFF2-40B4-BE49-F238E27FC236}">
                  <a16:creationId xmlns:a16="http://schemas.microsoft.com/office/drawing/2014/main" id="{21887AD9-9C8A-B040-9F33-A9219DF12AFB}"/>
                </a:ext>
              </a:extLst>
            </p:cNvPr>
            <p:cNvGrpSpPr>
              <a:grpSpLocks/>
            </p:cNvGrpSpPr>
            <p:nvPr/>
          </p:nvGrpSpPr>
          <p:grpSpPr bwMode="auto">
            <a:xfrm>
              <a:off x="4533" y="1882"/>
              <a:ext cx="418" cy="390"/>
              <a:chOff x="975" y="1167"/>
              <a:chExt cx="418" cy="390"/>
            </a:xfrm>
          </p:grpSpPr>
          <p:sp>
            <p:nvSpPr>
              <p:cNvPr id="24620" name="Line 46">
                <a:extLst>
                  <a:ext uri="{FF2B5EF4-FFF2-40B4-BE49-F238E27FC236}">
                    <a16:creationId xmlns:a16="http://schemas.microsoft.com/office/drawing/2014/main" id="{5A1731B0-DF8F-4163-BC51-B93D64C45451}"/>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21" name="Text Box 47">
                <a:extLst>
                  <a:ext uri="{FF2B5EF4-FFF2-40B4-BE49-F238E27FC236}">
                    <a16:creationId xmlns:a16="http://schemas.microsoft.com/office/drawing/2014/main" id="{2FC7D49E-0B77-4EA3-8B8B-75767E0967C9}"/>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nvGrpSpPr>
            <p:cNvPr id="33835" name="Group 48">
              <a:extLst>
                <a:ext uri="{FF2B5EF4-FFF2-40B4-BE49-F238E27FC236}">
                  <a16:creationId xmlns:a16="http://schemas.microsoft.com/office/drawing/2014/main" id="{2B544559-7A2F-FE4A-B543-48FED0F0DCE2}"/>
                </a:ext>
              </a:extLst>
            </p:cNvPr>
            <p:cNvGrpSpPr>
              <a:grpSpLocks/>
            </p:cNvGrpSpPr>
            <p:nvPr/>
          </p:nvGrpSpPr>
          <p:grpSpPr bwMode="auto">
            <a:xfrm>
              <a:off x="3835" y="1882"/>
              <a:ext cx="382" cy="390"/>
              <a:chOff x="975" y="1167"/>
              <a:chExt cx="382" cy="390"/>
            </a:xfrm>
          </p:grpSpPr>
          <p:sp>
            <p:nvSpPr>
              <p:cNvPr id="24623" name="Line 49">
                <a:extLst>
                  <a:ext uri="{FF2B5EF4-FFF2-40B4-BE49-F238E27FC236}">
                    <a16:creationId xmlns:a16="http://schemas.microsoft.com/office/drawing/2014/main" id="{1323621B-4018-4C83-B929-907E5D893A86}"/>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24" name="Text Box 50">
                <a:extLst>
                  <a:ext uri="{FF2B5EF4-FFF2-40B4-BE49-F238E27FC236}">
                    <a16:creationId xmlns:a16="http://schemas.microsoft.com/office/drawing/2014/main" id="{A887894F-24C0-4FEC-AAB8-0D68D86192CF}"/>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grpSp>
      <p:grpSp>
        <p:nvGrpSpPr>
          <p:cNvPr id="11" name="Group 72">
            <a:extLst>
              <a:ext uri="{FF2B5EF4-FFF2-40B4-BE49-F238E27FC236}">
                <a16:creationId xmlns:a16="http://schemas.microsoft.com/office/drawing/2014/main" id="{7E3EBCB5-24CA-1540-A2AD-E87CB3681656}"/>
              </a:ext>
            </a:extLst>
          </p:cNvPr>
          <p:cNvGrpSpPr>
            <a:grpSpLocks/>
          </p:cNvGrpSpPr>
          <p:nvPr/>
        </p:nvGrpSpPr>
        <p:grpSpPr bwMode="auto">
          <a:xfrm>
            <a:off x="436563" y="5313363"/>
            <a:ext cx="6216650" cy="1368425"/>
            <a:chOff x="974" y="2406"/>
            <a:chExt cx="3916" cy="862"/>
          </a:xfrm>
        </p:grpSpPr>
        <p:sp>
          <p:nvSpPr>
            <p:cNvPr id="24626" name="Text Box 73">
              <a:extLst>
                <a:ext uri="{FF2B5EF4-FFF2-40B4-BE49-F238E27FC236}">
                  <a16:creationId xmlns:a16="http://schemas.microsoft.com/office/drawing/2014/main" id="{974B5C69-5C54-41C7-BFC8-17D9D4E7E2E6}"/>
                </a:ext>
              </a:extLst>
            </p:cNvPr>
            <p:cNvSpPr txBox="1">
              <a:spLocks noChangeArrowheads="1"/>
            </p:cNvSpPr>
            <p:nvPr/>
          </p:nvSpPr>
          <p:spPr bwMode="auto">
            <a:xfrm>
              <a:off x="974" y="2406"/>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4627" name="Rectangle 74">
              <a:extLst>
                <a:ext uri="{FF2B5EF4-FFF2-40B4-BE49-F238E27FC236}">
                  <a16:creationId xmlns:a16="http://schemas.microsoft.com/office/drawing/2014/main" id="{9EF480FF-5A4E-477C-8322-2F25FDA1C9B5}"/>
                </a:ext>
              </a:extLst>
            </p:cNvPr>
            <p:cNvSpPr>
              <a:spLocks noChangeArrowheads="1"/>
            </p:cNvSpPr>
            <p:nvPr/>
          </p:nvSpPr>
          <p:spPr bwMode="auto">
            <a:xfrm>
              <a:off x="992" y="2627"/>
              <a:ext cx="3879" cy="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latin typeface="+mn-lt"/>
                  <a:ea typeface="+mn-ea"/>
                  <a:cs typeface="+mn-ea"/>
                  <a:sym typeface="+mn-lt"/>
                </a:rPr>
                <a:t>5      13     19     21     37     56      64      75     80     88     92</a:t>
              </a:r>
            </a:p>
          </p:txBody>
        </p:sp>
        <p:sp>
          <p:nvSpPr>
            <p:cNvPr id="24628" name="Line 75">
              <a:extLst>
                <a:ext uri="{FF2B5EF4-FFF2-40B4-BE49-F238E27FC236}">
                  <a16:creationId xmlns:a16="http://schemas.microsoft.com/office/drawing/2014/main" id="{10B15F22-B77F-4ABE-B308-AC42757DF433}"/>
                </a:ext>
              </a:extLst>
            </p:cNvPr>
            <p:cNvSpPr>
              <a:spLocks noChangeShapeType="1"/>
            </p:cNvSpPr>
            <p:nvPr/>
          </p:nvSpPr>
          <p:spPr bwMode="auto">
            <a:xfrm>
              <a:off x="1259"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29" name="Line 76">
              <a:extLst>
                <a:ext uri="{FF2B5EF4-FFF2-40B4-BE49-F238E27FC236}">
                  <a16:creationId xmlns:a16="http://schemas.microsoft.com/office/drawing/2014/main" id="{1241FE5C-D7C1-4E04-81A9-DA897D86A6C7}"/>
                </a:ext>
              </a:extLst>
            </p:cNvPr>
            <p:cNvSpPr>
              <a:spLocks noChangeShapeType="1"/>
            </p:cNvSpPr>
            <p:nvPr/>
          </p:nvSpPr>
          <p:spPr bwMode="auto">
            <a:xfrm>
              <a:off x="1623"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0" name="Line 77">
              <a:extLst>
                <a:ext uri="{FF2B5EF4-FFF2-40B4-BE49-F238E27FC236}">
                  <a16:creationId xmlns:a16="http://schemas.microsoft.com/office/drawing/2014/main" id="{4FCD768F-8AEF-4AC9-B071-A4E6F6832A56}"/>
                </a:ext>
              </a:extLst>
            </p:cNvPr>
            <p:cNvSpPr>
              <a:spLocks noChangeShapeType="1"/>
            </p:cNvSpPr>
            <p:nvPr/>
          </p:nvSpPr>
          <p:spPr bwMode="auto">
            <a:xfrm>
              <a:off x="1987"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1" name="Line 78">
              <a:extLst>
                <a:ext uri="{FF2B5EF4-FFF2-40B4-BE49-F238E27FC236}">
                  <a16:creationId xmlns:a16="http://schemas.microsoft.com/office/drawing/2014/main" id="{1D10EE81-2B02-481F-938F-6BC86E2C772E}"/>
                </a:ext>
              </a:extLst>
            </p:cNvPr>
            <p:cNvSpPr>
              <a:spLocks noChangeShapeType="1"/>
            </p:cNvSpPr>
            <p:nvPr/>
          </p:nvSpPr>
          <p:spPr bwMode="auto">
            <a:xfrm>
              <a:off x="2351"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2" name="Line 79">
              <a:extLst>
                <a:ext uri="{FF2B5EF4-FFF2-40B4-BE49-F238E27FC236}">
                  <a16:creationId xmlns:a16="http://schemas.microsoft.com/office/drawing/2014/main" id="{FDE69A7C-7D37-439A-AF5E-7F0C8E5054C9}"/>
                </a:ext>
              </a:extLst>
            </p:cNvPr>
            <p:cNvSpPr>
              <a:spLocks noChangeShapeType="1"/>
            </p:cNvSpPr>
            <p:nvPr/>
          </p:nvSpPr>
          <p:spPr bwMode="auto">
            <a:xfrm>
              <a:off x="2715"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3" name="Line 80">
              <a:extLst>
                <a:ext uri="{FF2B5EF4-FFF2-40B4-BE49-F238E27FC236}">
                  <a16:creationId xmlns:a16="http://schemas.microsoft.com/office/drawing/2014/main" id="{288DE68A-6E4D-4C72-97D9-9E059751AA4C}"/>
                </a:ext>
              </a:extLst>
            </p:cNvPr>
            <p:cNvSpPr>
              <a:spLocks noChangeShapeType="1"/>
            </p:cNvSpPr>
            <p:nvPr/>
          </p:nvSpPr>
          <p:spPr bwMode="auto">
            <a:xfrm>
              <a:off x="3079"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4" name="Line 81">
              <a:extLst>
                <a:ext uri="{FF2B5EF4-FFF2-40B4-BE49-F238E27FC236}">
                  <a16:creationId xmlns:a16="http://schemas.microsoft.com/office/drawing/2014/main" id="{64E64E1C-387D-46BC-9906-525366AAA8B6}"/>
                </a:ext>
              </a:extLst>
            </p:cNvPr>
            <p:cNvSpPr>
              <a:spLocks noChangeShapeType="1"/>
            </p:cNvSpPr>
            <p:nvPr/>
          </p:nvSpPr>
          <p:spPr bwMode="auto">
            <a:xfrm>
              <a:off x="3443"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5" name="Line 82">
              <a:extLst>
                <a:ext uri="{FF2B5EF4-FFF2-40B4-BE49-F238E27FC236}">
                  <a16:creationId xmlns:a16="http://schemas.microsoft.com/office/drawing/2014/main" id="{09C46370-AA0A-42DC-9519-A1695AAB6C0D}"/>
                </a:ext>
              </a:extLst>
            </p:cNvPr>
            <p:cNvSpPr>
              <a:spLocks noChangeShapeType="1"/>
            </p:cNvSpPr>
            <p:nvPr/>
          </p:nvSpPr>
          <p:spPr bwMode="auto">
            <a:xfrm>
              <a:off x="3807"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6" name="Line 83">
              <a:extLst>
                <a:ext uri="{FF2B5EF4-FFF2-40B4-BE49-F238E27FC236}">
                  <a16:creationId xmlns:a16="http://schemas.microsoft.com/office/drawing/2014/main" id="{A1C0C730-5DA6-467F-806F-AC042874FCB9}"/>
                </a:ext>
              </a:extLst>
            </p:cNvPr>
            <p:cNvSpPr>
              <a:spLocks noChangeShapeType="1"/>
            </p:cNvSpPr>
            <p:nvPr/>
          </p:nvSpPr>
          <p:spPr bwMode="auto">
            <a:xfrm>
              <a:off x="4171"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37" name="Line 84">
              <a:extLst>
                <a:ext uri="{FF2B5EF4-FFF2-40B4-BE49-F238E27FC236}">
                  <a16:creationId xmlns:a16="http://schemas.microsoft.com/office/drawing/2014/main" id="{1B0E9DA2-6089-4A17-93F8-6BAC5E9D1551}"/>
                </a:ext>
              </a:extLst>
            </p:cNvPr>
            <p:cNvSpPr>
              <a:spLocks noChangeShapeType="1"/>
            </p:cNvSpPr>
            <p:nvPr/>
          </p:nvSpPr>
          <p:spPr bwMode="auto">
            <a:xfrm>
              <a:off x="4535" y="262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3812" name="Group 85">
              <a:extLst>
                <a:ext uri="{FF2B5EF4-FFF2-40B4-BE49-F238E27FC236}">
                  <a16:creationId xmlns:a16="http://schemas.microsoft.com/office/drawing/2014/main" id="{E60C9E0E-F902-B541-9AF7-D6512A6507E5}"/>
                </a:ext>
              </a:extLst>
            </p:cNvPr>
            <p:cNvGrpSpPr>
              <a:grpSpLocks/>
            </p:cNvGrpSpPr>
            <p:nvPr/>
          </p:nvGrpSpPr>
          <p:grpSpPr bwMode="auto">
            <a:xfrm>
              <a:off x="3001" y="2860"/>
              <a:ext cx="356" cy="390"/>
              <a:chOff x="975" y="1167"/>
              <a:chExt cx="356" cy="390"/>
            </a:xfrm>
          </p:grpSpPr>
          <p:sp>
            <p:nvSpPr>
              <p:cNvPr id="24639" name="Line 86">
                <a:extLst>
                  <a:ext uri="{FF2B5EF4-FFF2-40B4-BE49-F238E27FC236}">
                    <a16:creationId xmlns:a16="http://schemas.microsoft.com/office/drawing/2014/main" id="{3442F077-B1C9-4786-B422-73132D19DC25}"/>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40" name="Text Box 87">
                <a:extLst>
                  <a:ext uri="{FF2B5EF4-FFF2-40B4-BE49-F238E27FC236}">
                    <a16:creationId xmlns:a16="http://schemas.microsoft.com/office/drawing/2014/main" id="{052D1C04-B64A-45B1-9320-DD3A9054835A}"/>
                  </a:ext>
                </a:extLst>
              </p:cNvPr>
              <p:cNvSpPr txBox="1">
                <a:spLocks noChangeArrowheads="1"/>
              </p:cNvSpPr>
              <p:nvPr/>
            </p:nvSpPr>
            <p:spPr bwMode="auto">
              <a:xfrm>
                <a:off x="975" y="1307"/>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low</a:t>
                </a:r>
              </a:p>
            </p:txBody>
          </p:sp>
        </p:grpSp>
        <p:grpSp>
          <p:nvGrpSpPr>
            <p:cNvPr id="33813" name="Group 88">
              <a:extLst>
                <a:ext uri="{FF2B5EF4-FFF2-40B4-BE49-F238E27FC236}">
                  <a16:creationId xmlns:a16="http://schemas.microsoft.com/office/drawing/2014/main" id="{79D213B5-B943-894E-90EE-1B343C1FC207}"/>
                </a:ext>
              </a:extLst>
            </p:cNvPr>
            <p:cNvGrpSpPr>
              <a:grpSpLocks/>
            </p:cNvGrpSpPr>
            <p:nvPr/>
          </p:nvGrpSpPr>
          <p:grpSpPr bwMode="auto">
            <a:xfrm>
              <a:off x="3607" y="2878"/>
              <a:ext cx="418" cy="390"/>
              <a:chOff x="975" y="1167"/>
              <a:chExt cx="418" cy="390"/>
            </a:xfrm>
          </p:grpSpPr>
          <p:sp>
            <p:nvSpPr>
              <p:cNvPr id="24642" name="Line 89">
                <a:extLst>
                  <a:ext uri="{FF2B5EF4-FFF2-40B4-BE49-F238E27FC236}">
                    <a16:creationId xmlns:a16="http://schemas.microsoft.com/office/drawing/2014/main" id="{EECB145C-6CFC-4260-9140-687288BEFB79}"/>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43" name="Text Box 90">
                <a:extLst>
                  <a:ext uri="{FF2B5EF4-FFF2-40B4-BE49-F238E27FC236}">
                    <a16:creationId xmlns:a16="http://schemas.microsoft.com/office/drawing/2014/main" id="{353DBD7B-EF64-4881-BB7E-8E937E30963C}"/>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nvGrpSpPr>
            <p:cNvPr id="33814" name="Group 91">
              <a:extLst>
                <a:ext uri="{FF2B5EF4-FFF2-40B4-BE49-F238E27FC236}">
                  <a16:creationId xmlns:a16="http://schemas.microsoft.com/office/drawing/2014/main" id="{B74A8318-78B9-4344-8A5F-BAABABE7CD56}"/>
                </a:ext>
              </a:extLst>
            </p:cNvPr>
            <p:cNvGrpSpPr>
              <a:grpSpLocks/>
            </p:cNvGrpSpPr>
            <p:nvPr/>
          </p:nvGrpSpPr>
          <p:grpSpPr bwMode="auto">
            <a:xfrm>
              <a:off x="3276" y="2856"/>
              <a:ext cx="382" cy="390"/>
              <a:chOff x="975" y="1167"/>
              <a:chExt cx="382" cy="390"/>
            </a:xfrm>
          </p:grpSpPr>
          <p:sp>
            <p:nvSpPr>
              <p:cNvPr id="24645" name="Line 92">
                <a:extLst>
                  <a:ext uri="{FF2B5EF4-FFF2-40B4-BE49-F238E27FC236}">
                    <a16:creationId xmlns:a16="http://schemas.microsoft.com/office/drawing/2014/main" id="{2CF4C28A-6017-464F-B2F2-D368DE3820B8}"/>
                  </a:ext>
                </a:extLst>
              </p:cNvPr>
              <p:cNvSpPr>
                <a:spLocks noChangeShapeType="1"/>
              </p:cNvSpPr>
              <p:nvPr/>
            </p:nvSpPr>
            <p:spPr bwMode="auto">
              <a:xfrm flipV="1">
                <a:off x="1122" y="1167"/>
                <a:ext cx="0"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4646" name="Text Box 93">
                <a:extLst>
                  <a:ext uri="{FF2B5EF4-FFF2-40B4-BE49-F238E27FC236}">
                    <a16:creationId xmlns:a16="http://schemas.microsoft.com/office/drawing/2014/main" id="{C99E1865-A326-440A-9F85-AAD84D2FDA8C}"/>
                  </a:ext>
                </a:extLst>
              </p:cNvPr>
              <p:cNvSpPr txBox="1">
                <a:spLocks noChangeArrowheads="1"/>
              </p:cNvSpPr>
              <p:nvPr/>
            </p:nvSpPr>
            <p:spPr bwMode="auto">
              <a:xfrm>
                <a:off x="975" y="1307"/>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mid</a:t>
                </a:r>
              </a:p>
            </p:txBody>
          </p:sp>
        </p:grpSp>
      </p:grpSp>
      <p:sp>
        <p:nvSpPr>
          <p:cNvPr id="24647" name="Rectangle 101">
            <a:extLst>
              <a:ext uri="{FF2B5EF4-FFF2-40B4-BE49-F238E27FC236}">
                <a16:creationId xmlns:a16="http://schemas.microsoft.com/office/drawing/2014/main" id="{36853CE3-A4BF-465C-89B1-4570B484B5C2}"/>
              </a:ext>
            </a:extLst>
          </p:cNvPr>
          <p:cNvSpPr>
            <a:spLocks noChangeArrowheads="1"/>
          </p:cNvSpPr>
          <p:nvPr/>
        </p:nvSpPr>
        <p:spPr bwMode="auto">
          <a:xfrm>
            <a:off x="446088" y="1003300"/>
            <a:ext cx="5048250" cy="1400175"/>
          </a:xfrm>
          <a:prstGeom prst="rect">
            <a:avLst/>
          </a:prstGeom>
          <a:noFill/>
          <a:ln>
            <a:noFill/>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k==R[mid].key</a:t>
            </a:r>
            <a:r>
              <a:rPr lang="zh-CN" altLang="en-US" sz="2400" b="0">
                <a:ea typeface="微软雅黑" panose="020B0503020204020204" pitchFamily="34" charset="-122"/>
                <a:sym typeface="+mn-lt"/>
              </a:rPr>
              <a:t>，查找成功</a:t>
            </a:r>
          </a:p>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k&lt;R[mid].key</a:t>
            </a:r>
            <a:r>
              <a:rPr lang="zh-CN" altLang="en-US" sz="2400" b="0">
                <a:ea typeface="微软雅黑" panose="020B0503020204020204" pitchFamily="34" charset="-122"/>
                <a:sym typeface="+mn-lt"/>
              </a:rPr>
              <a:t>，则</a:t>
            </a:r>
            <a:r>
              <a:rPr lang="en-US" altLang="zh-CN" sz="2400" b="0">
                <a:ea typeface="微软雅黑" panose="020B0503020204020204" pitchFamily="34" charset="-122"/>
                <a:sym typeface="+mn-lt"/>
              </a:rPr>
              <a:t>high=mid-1</a:t>
            </a:r>
          </a:p>
          <a:p>
            <a:pPr>
              <a:spcBef>
                <a:spcPct val="20000"/>
              </a:spcBef>
              <a:buFont typeface="Arial" panose="020B0604020202020204" pitchFamily="34" charset="0"/>
              <a:buNone/>
            </a:pPr>
            <a:r>
              <a:rPr lang="zh-CN" altLang="en-US" sz="2400" b="0">
                <a:ea typeface="微软雅黑" panose="020B0503020204020204" pitchFamily="34" charset="-122"/>
                <a:sym typeface="+mn-lt"/>
              </a:rPr>
              <a:t>若</a:t>
            </a:r>
            <a:r>
              <a:rPr lang="en-US" altLang="zh-CN" sz="2400" b="0">
                <a:ea typeface="微软雅黑" panose="020B0503020204020204" pitchFamily="34" charset="-122"/>
                <a:sym typeface="+mn-lt"/>
              </a:rPr>
              <a:t>k&gt;R[mid].key</a:t>
            </a:r>
            <a:r>
              <a:rPr lang="zh-CN" altLang="en-US" sz="2400" b="0">
                <a:ea typeface="微软雅黑" panose="020B0503020204020204" pitchFamily="34" charset="-122"/>
                <a:sym typeface="+mn-lt"/>
              </a:rPr>
              <a:t>，则</a:t>
            </a:r>
            <a:r>
              <a:rPr lang="en-US" altLang="zh-CN" sz="2400" b="0">
                <a:ea typeface="微软雅黑" panose="020B0503020204020204" pitchFamily="34" charset="-122"/>
                <a:sym typeface="+mn-lt"/>
              </a:rPr>
              <a:t>low=mid+1</a:t>
            </a:r>
          </a:p>
        </p:txBody>
      </p:sp>
      <p:sp>
        <p:nvSpPr>
          <p:cNvPr id="73" name="Rectangle 80">
            <a:extLst>
              <a:ext uri="{FF2B5EF4-FFF2-40B4-BE49-F238E27FC236}">
                <a16:creationId xmlns:a16="http://schemas.microsoft.com/office/drawing/2014/main" id="{227EAD9C-A973-4E70-93B7-5C702DD901AD}"/>
              </a:ext>
            </a:extLst>
          </p:cNvPr>
          <p:cNvSpPr>
            <a:spLocks noChangeArrowheads="1"/>
          </p:cNvSpPr>
          <p:nvPr/>
        </p:nvSpPr>
        <p:spPr bwMode="auto">
          <a:xfrm>
            <a:off x="822325" y="204788"/>
            <a:ext cx="30924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63EC4B6-4F0A-3047-98E3-E53D756B031D}"/>
              </a:ext>
            </a:extLst>
          </p:cNvPr>
          <p:cNvGrpSpPr>
            <a:grpSpLocks/>
          </p:cNvGrpSpPr>
          <p:nvPr/>
        </p:nvGrpSpPr>
        <p:grpSpPr bwMode="auto">
          <a:xfrm>
            <a:off x="1417638" y="3500438"/>
            <a:ext cx="6216650" cy="1385887"/>
            <a:chOff x="934" y="786"/>
            <a:chExt cx="3916" cy="873"/>
          </a:xfrm>
        </p:grpSpPr>
        <p:sp>
          <p:nvSpPr>
            <p:cNvPr id="25603" name="Text Box 5">
              <a:extLst>
                <a:ext uri="{FF2B5EF4-FFF2-40B4-BE49-F238E27FC236}">
                  <a16:creationId xmlns:a16="http://schemas.microsoft.com/office/drawing/2014/main" id="{38F1D4B9-B182-476D-A702-8143BF49CB5F}"/>
                </a:ext>
              </a:extLst>
            </p:cNvPr>
            <p:cNvSpPr txBox="1">
              <a:spLocks noChangeArrowheads="1"/>
            </p:cNvSpPr>
            <p:nvPr/>
          </p:nvSpPr>
          <p:spPr bwMode="auto">
            <a:xfrm>
              <a:off x="934" y="786"/>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5604" name="Rectangle 6">
              <a:extLst>
                <a:ext uri="{FF2B5EF4-FFF2-40B4-BE49-F238E27FC236}">
                  <a16:creationId xmlns:a16="http://schemas.microsoft.com/office/drawing/2014/main" id="{A4957087-3CFD-449E-8D36-B667B40C803A}"/>
                </a:ext>
              </a:extLst>
            </p:cNvPr>
            <p:cNvSpPr>
              <a:spLocks noChangeArrowheads="1"/>
            </p:cNvSpPr>
            <p:nvPr/>
          </p:nvSpPr>
          <p:spPr bwMode="auto">
            <a:xfrm>
              <a:off x="952" y="1007"/>
              <a:ext cx="3879" cy="25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solidFill>
                    <a:schemeClr val="bg1"/>
                  </a:solidFill>
                  <a:latin typeface="+mn-lt"/>
                  <a:ea typeface="+mn-ea"/>
                  <a:cs typeface="+mn-ea"/>
                  <a:sym typeface="+mn-lt"/>
                </a:rPr>
                <a:t>5      13     19     21     37     56      64      75     80     88     92</a:t>
              </a:r>
            </a:p>
          </p:txBody>
        </p:sp>
        <p:sp>
          <p:nvSpPr>
            <p:cNvPr id="25605" name="Line 7">
              <a:extLst>
                <a:ext uri="{FF2B5EF4-FFF2-40B4-BE49-F238E27FC236}">
                  <a16:creationId xmlns:a16="http://schemas.microsoft.com/office/drawing/2014/main" id="{34948E9C-59FD-4826-BC53-793D84FEEB14}"/>
                </a:ext>
              </a:extLst>
            </p:cNvPr>
            <p:cNvSpPr>
              <a:spLocks noChangeShapeType="1"/>
            </p:cNvSpPr>
            <p:nvPr/>
          </p:nvSpPr>
          <p:spPr bwMode="auto">
            <a:xfrm>
              <a:off x="1219"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06" name="Line 8">
              <a:extLst>
                <a:ext uri="{FF2B5EF4-FFF2-40B4-BE49-F238E27FC236}">
                  <a16:creationId xmlns:a16="http://schemas.microsoft.com/office/drawing/2014/main" id="{25318BF8-58FB-440A-92CC-2E5787C1DD34}"/>
                </a:ext>
              </a:extLst>
            </p:cNvPr>
            <p:cNvSpPr>
              <a:spLocks noChangeShapeType="1"/>
            </p:cNvSpPr>
            <p:nvPr/>
          </p:nvSpPr>
          <p:spPr bwMode="auto">
            <a:xfrm>
              <a:off x="1583"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07" name="Line 9">
              <a:extLst>
                <a:ext uri="{FF2B5EF4-FFF2-40B4-BE49-F238E27FC236}">
                  <a16:creationId xmlns:a16="http://schemas.microsoft.com/office/drawing/2014/main" id="{32623746-5DA2-4592-B830-62938E6D5B86}"/>
                </a:ext>
              </a:extLst>
            </p:cNvPr>
            <p:cNvSpPr>
              <a:spLocks noChangeShapeType="1"/>
            </p:cNvSpPr>
            <p:nvPr/>
          </p:nvSpPr>
          <p:spPr bwMode="auto">
            <a:xfrm>
              <a:off x="1947"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08" name="Line 10">
              <a:extLst>
                <a:ext uri="{FF2B5EF4-FFF2-40B4-BE49-F238E27FC236}">
                  <a16:creationId xmlns:a16="http://schemas.microsoft.com/office/drawing/2014/main" id="{E9DA46A3-55EF-4050-AA31-8BA02B996A59}"/>
                </a:ext>
              </a:extLst>
            </p:cNvPr>
            <p:cNvSpPr>
              <a:spLocks noChangeShapeType="1"/>
            </p:cNvSpPr>
            <p:nvPr/>
          </p:nvSpPr>
          <p:spPr bwMode="auto">
            <a:xfrm>
              <a:off x="2311"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09" name="Line 11">
              <a:extLst>
                <a:ext uri="{FF2B5EF4-FFF2-40B4-BE49-F238E27FC236}">
                  <a16:creationId xmlns:a16="http://schemas.microsoft.com/office/drawing/2014/main" id="{B1BF691B-BD56-40EA-BA9D-A3F07BE07B2E}"/>
                </a:ext>
              </a:extLst>
            </p:cNvPr>
            <p:cNvSpPr>
              <a:spLocks noChangeShapeType="1"/>
            </p:cNvSpPr>
            <p:nvPr/>
          </p:nvSpPr>
          <p:spPr bwMode="auto">
            <a:xfrm>
              <a:off x="2675"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0" name="Line 12">
              <a:extLst>
                <a:ext uri="{FF2B5EF4-FFF2-40B4-BE49-F238E27FC236}">
                  <a16:creationId xmlns:a16="http://schemas.microsoft.com/office/drawing/2014/main" id="{22F80CE4-1083-492D-9831-3835166ACA7B}"/>
                </a:ext>
              </a:extLst>
            </p:cNvPr>
            <p:cNvSpPr>
              <a:spLocks noChangeShapeType="1"/>
            </p:cNvSpPr>
            <p:nvPr/>
          </p:nvSpPr>
          <p:spPr bwMode="auto">
            <a:xfrm>
              <a:off x="3039"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1" name="Line 13">
              <a:extLst>
                <a:ext uri="{FF2B5EF4-FFF2-40B4-BE49-F238E27FC236}">
                  <a16:creationId xmlns:a16="http://schemas.microsoft.com/office/drawing/2014/main" id="{0E3059C1-7D04-44B1-BEC6-92E6A15CF0F2}"/>
                </a:ext>
              </a:extLst>
            </p:cNvPr>
            <p:cNvSpPr>
              <a:spLocks noChangeShapeType="1"/>
            </p:cNvSpPr>
            <p:nvPr/>
          </p:nvSpPr>
          <p:spPr bwMode="auto">
            <a:xfrm>
              <a:off x="3403"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2" name="Line 14">
              <a:extLst>
                <a:ext uri="{FF2B5EF4-FFF2-40B4-BE49-F238E27FC236}">
                  <a16:creationId xmlns:a16="http://schemas.microsoft.com/office/drawing/2014/main" id="{24A7EC15-CC80-454B-BB29-590414FAF15F}"/>
                </a:ext>
              </a:extLst>
            </p:cNvPr>
            <p:cNvSpPr>
              <a:spLocks noChangeShapeType="1"/>
            </p:cNvSpPr>
            <p:nvPr/>
          </p:nvSpPr>
          <p:spPr bwMode="auto">
            <a:xfrm>
              <a:off x="3767"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3" name="Line 15">
              <a:extLst>
                <a:ext uri="{FF2B5EF4-FFF2-40B4-BE49-F238E27FC236}">
                  <a16:creationId xmlns:a16="http://schemas.microsoft.com/office/drawing/2014/main" id="{A671F968-DA32-4E64-A1D2-0F4B32D14900}"/>
                </a:ext>
              </a:extLst>
            </p:cNvPr>
            <p:cNvSpPr>
              <a:spLocks noChangeShapeType="1"/>
            </p:cNvSpPr>
            <p:nvPr/>
          </p:nvSpPr>
          <p:spPr bwMode="auto">
            <a:xfrm>
              <a:off x="4131"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4" name="Line 16">
              <a:extLst>
                <a:ext uri="{FF2B5EF4-FFF2-40B4-BE49-F238E27FC236}">
                  <a16:creationId xmlns:a16="http://schemas.microsoft.com/office/drawing/2014/main" id="{BFC8EB91-D5DC-40BB-AFC9-E011F3716673}"/>
                </a:ext>
              </a:extLst>
            </p:cNvPr>
            <p:cNvSpPr>
              <a:spLocks noChangeShapeType="1"/>
            </p:cNvSpPr>
            <p:nvPr/>
          </p:nvSpPr>
          <p:spPr bwMode="auto">
            <a:xfrm>
              <a:off x="4495" y="1006"/>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4854" name="Group 17">
              <a:extLst>
                <a:ext uri="{FF2B5EF4-FFF2-40B4-BE49-F238E27FC236}">
                  <a16:creationId xmlns:a16="http://schemas.microsoft.com/office/drawing/2014/main" id="{EF5D1C5B-7126-C24D-A668-9802E02254B9}"/>
                </a:ext>
              </a:extLst>
            </p:cNvPr>
            <p:cNvGrpSpPr>
              <a:grpSpLocks/>
            </p:cNvGrpSpPr>
            <p:nvPr/>
          </p:nvGrpSpPr>
          <p:grpSpPr bwMode="auto">
            <a:xfrm>
              <a:off x="3411" y="1251"/>
              <a:ext cx="356" cy="408"/>
              <a:chOff x="1003" y="1167"/>
              <a:chExt cx="356" cy="408"/>
            </a:xfrm>
          </p:grpSpPr>
          <p:sp>
            <p:nvSpPr>
              <p:cNvPr id="25616" name="Line 18">
                <a:extLst>
                  <a:ext uri="{FF2B5EF4-FFF2-40B4-BE49-F238E27FC236}">
                    <a16:creationId xmlns:a16="http://schemas.microsoft.com/office/drawing/2014/main" id="{E97BE957-4963-4237-8345-FD958A1514F1}"/>
                  </a:ext>
                </a:extLst>
              </p:cNvPr>
              <p:cNvSpPr>
                <a:spLocks noChangeShapeType="1"/>
              </p:cNvSpPr>
              <p:nvPr/>
            </p:nvSpPr>
            <p:spPr bwMode="auto">
              <a:xfrm flipV="1">
                <a:off x="1122" y="1167"/>
                <a:ext cx="0" cy="22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17" name="Text Box 19">
                <a:extLst>
                  <a:ext uri="{FF2B5EF4-FFF2-40B4-BE49-F238E27FC236}">
                    <a16:creationId xmlns:a16="http://schemas.microsoft.com/office/drawing/2014/main" id="{B0161FE6-CB2A-4078-B991-BD03BE3D4440}"/>
                  </a:ext>
                </a:extLst>
              </p:cNvPr>
              <p:cNvSpPr txBox="1">
                <a:spLocks noChangeArrowheads="1"/>
              </p:cNvSpPr>
              <p:nvPr/>
            </p:nvSpPr>
            <p:spPr bwMode="auto">
              <a:xfrm>
                <a:off x="1003" y="1325"/>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low</a:t>
                </a:r>
              </a:p>
            </p:txBody>
          </p:sp>
        </p:grpSp>
        <p:grpSp>
          <p:nvGrpSpPr>
            <p:cNvPr id="34855" name="Group 20">
              <a:extLst>
                <a:ext uri="{FF2B5EF4-FFF2-40B4-BE49-F238E27FC236}">
                  <a16:creationId xmlns:a16="http://schemas.microsoft.com/office/drawing/2014/main" id="{A22429DC-42F9-F943-9382-B108205FA0B3}"/>
                </a:ext>
              </a:extLst>
            </p:cNvPr>
            <p:cNvGrpSpPr>
              <a:grpSpLocks/>
            </p:cNvGrpSpPr>
            <p:nvPr/>
          </p:nvGrpSpPr>
          <p:grpSpPr bwMode="auto">
            <a:xfrm>
              <a:off x="3010" y="1269"/>
              <a:ext cx="418" cy="390"/>
              <a:chOff x="975" y="1167"/>
              <a:chExt cx="418" cy="390"/>
            </a:xfrm>
          </p:grpSpPr>
          <p:sp>
            <p:nvSpPr>
              <p:cNvPr id="25619" name="Line 21">
                <a:extLst>
                  <a:ext uri="{FF2B5EF4-FFF2-40B4-BE49-F238E27FC236}">
                    <a16:creationId xmlns:a16="http://schemas.microsoft.com/office/drawing/2014/main" id="{791B1060-B1F1-46E1-A0C9-922C67A91946}"/>
                  </a:ext>
                </a:extLst>
              </p:cNvPr>
              <p:cNvSpPr>
                <a:spLocks noChangeShapeType="1"/>
              </p:cNvSpPr>
              <p:nvPr/>
            </p:nvSpPr>
            <p:spPr bwMode="auto">
              <a:xfrm flipV="1">
                <a:off x="1122" y="1167"/>
                <a:ext cx="0" cy="22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0" name="Text Box 22">
                <a:extLst>
                  <a:ext uri="{FF2B5EF4-FFF2-40B4-BE49-F238E27FC236}">
                    <a16:creationId xmlns:a16="http://schemas.microsoft.com/office/drawing/2014/main" id="{5C0E8F61-5212-4F19-9376-186CC447819F}"/>
                  </a:ext>
                </a:extLst>
              </p:cNvPr>
              <p:cNvSpPr txBox="1">
                <a:spLocks noChangeArrowheads="1"/>
              </p:cNvSpPr>
              <p:nvPr/>
            </p:nvSpPr>
            <p:spPr bwMode="auto">
              <a:xfrm>
                <a:off x="975"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grpSp>
      <p:grpSp>
        <p:nvGrpSpPr>
          <p:cNvPr id="5" name="Group 61">
            <a:extLst>
              <a:ext uri="{FF2B5EF4-FFF2-40B4-BE49-F238E27FC236}">
                <a16:creationId xmlns:a16="http://schemas.microsoft.com/office/drawing/2014/main" id="{E482B6F8-DE38-C94A-B431-3FD0A0EBBEE5}"/>
              </a:ext>
            </a:extLst>
          </p:cNvPr>
          <p:cNvGrpSpPr>
            <a:grpSpLocks/>
          </p:cNvGrpSpPr>
          <p:nvPr/>
        </p:nvGrpSpPr>
        <p:grpSpPr bwMode="auto">
          <a:xfrm>
            <a:off x="1387475" y="1628775"/>
            <a:ext cx="6216650" cy="1674813"/>
            <a:chOff x="1040" y="2784"/>
            <a:chExt cx="3916" cy="1055"/>
          </a:xfrm>
        </p:grpSpPr>
        <p:sp>
          <p:nvSpPr>
            <p:cNvPr id="25622" name="Text Box 62">
              <a:extLst>
                <a:ext uri="{FF2B5EF4-FFF2-40B4-BE49-F238E27FC236}">
                  <a16:creationId xmlns:a16="http://schemas.microsoft.com/office/drawing/2014/main" id="{178583D0-BC93-429F-B395-706712E80683}"/>
                </a:ext>
              </a:extLst>
            </p:cNvPr>
            <p:cNvSpPr txBox="1">
              <a:spLocks noChangeArrowheads="1"/>
            </p:cNvSpPr>
            <p:nvPr/>
          </p:nvSpPr>
          <p:spPr bwMode="auto">
            <a:xfrm>
              <a:off x="1040" y="2784"/>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1       2       3       4       5       6        7        8       9      10     11</a:t>
              </a:r>
            </a:p>
          </p:txBody>
        </p:sp>
        <p:sp>
          <p:nvSpPr>
            <p:cNvPr id="25623" name="Rectangle 63">
              <a:extLst>
                <a:ext uri="{FF2B5EF4-FFF2-40B4-BE49-F238E27FC236}">
                  <a16:creationId xmlns:a16="http://schemas.microsoft.com/office/drawing/2014/main" id="{2E19B74A-D066-46CF-92D9-F954BB3B2863}"/>
                </a:ext>
              </a:extLst>
            </p:cNvPr>
            <p:cNvSpPr>
              <a:spLocks noChangeArrowheads="1"/>
            </p:cNvSpPr>
            <p:nvPr/>
          </p:nvSpPr>
          <p:spPr bwMode="auto">
            <a:xfrm>
              <a:off x="1058" y="3005"/>
              <a:ext cx="3879" cy="25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solidFill>
                    <a:schemeClr val="bg1"/>
                  </a:solidFill>
                  <a:latin typeface="+mn-lt"/>
                  <a:ea typeface="+mn-ea"/>
                  <a:cs typeface="+mn-ea"/>
                  <a:sym typeface="+mn-lt"/>
                </a:rPr>
                <a:t>5      13     19     21     37     56      64      75     80     88     92</a:t>
              </a:r>
            </a:p>
          </p:txBody>
        </p:sp>
        <p:sp>
          <p:nvSpPr>
            <p:cNvPr id="25624" name="Line 64">
              <a:extLst>
                <a:ext uri="{FF2B5EF4-FFF2-40B4-BE49-F238E27FC236}">
                  <a16:creationId xmlns:a16="http://schemas.microsoft.com/office/drawing/2014/main" id="{9661825D-BB33-45A6-B86D-1B34FD00530C}"/>
                </a:ext>
              </a:extLst>
            </p:cNvPr>
            <p:cNvSpPr>
              <a:spLocks noChangeShapeType="1"/>
            </p:cNvSpPr>
            <p:nvPr/>
          </p:nvSpPr>
          <p:spPr bwMode="auto">
            <a:xfrm>
              <a:off x="1325"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5" name="Line 65">
              <a:extLst>
                <a:ext uri="{FF2B5EF4-FFF2-40B4-BE49-F238E27FC236}">
                  <a16:creationId xmlns:a16="http://schemas.microsoft.com/office/drawing/2014/main" id="{702A4F79-38AB-4D34-9221-CE8181CEF7C9}"/>
                </a:ext>
              </a:extLst>
            </p:cNvPr>
            <p:cNvSpPr>
              <a:spLocks noChangeShapeType="1"/>
            </p:cNvSpPr>
            <p:nvPr/>
          </p:nvSpPr>
          <p:spPr bwMode="auto">
            <a:xfrm>
              <a:off x="1689"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6" name="Line 66">
              <a:extLst>
                <a:ext uri="{FF2B5EF4-FFF2-40B4-BE49-F238E27FC236}">
                  <a16:creationId xmlns:a16="http://schemas.microsoft.com/office/drawing/2014/main" id="{62F78C9A-0D06-4E68-987A-4B121CDAD403}"/>
                </a:ext>
              </a:extLst>
            </p:cNvPr>
            <p:cNvSpPr>
              <a:spLocks noChangeShapeType="1"/>
            </p:cNvSpPr>
            <p:nvPr/>
          </p:nvSpPr>
          <p:spPr bwMode="auto">
            <a:xfrm>
              <a:off x="2053"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7" name="Line 67">
              <a:extLst>
                <a:ext uri="{FF2B5EF4-FFF2-40B4-BE49-F238E27FC236}">
                  <a16:creationId xmlns:a16="http://schemas.microsoft.com/office/drawing/2014/main" id="{20BBF69A-6B79-4F81-B699-98EB80DA5E35}"/>
                </a:ext>
              </a:extLst>
            </p:cNvPr>
            <p:cNvSpPr>
              <a:spLocks noChangeShapeType="1"/>
            </p:cNvSpPr>
            <p:nvPr/>
          </p:nvSpPr>
          <p:spPr bwMode="auto">
            <a:xfrm>
              <a:off x="2417"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8" name="Line 68">
              <a:extLst>
                <a:ext uri="{FF2B5EF4-FFF2-40B4-BE49-F238E27FC236}">
                  <a16:creationId xmlns:a16="http://schemas.microsoft.com/office/drawing/2014/main" id="{85071C1E-65B5-4CBE-8C22-610F3B28CE96}"/>
                </a:ext>
              </a:extLst>
            </p:cNvPr>
            <p:cNvSpPr>
              <a:spLocks noChangeShapeType="1"/>
            </p:cNvSpPr>
            <p:nvPr/>
          </p:nvSpPr>
          <p:spPr bwMode="auto">
            <a:xfrm>
              <a:off x="2781"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29" name="Line 69">
              <a:extLst>
                <a:ext uri="{FF2B5EF4-FFF2-40B4-BE49-F238E27FC236}">
                  <a16:creationId xmlns:a16="http://schemas.microsoft.com/office/drawing/2014/main" id="{96872327-BBB6-4CCB-B475-8B4104503F3C}"/>
                </a:ext>
              </a:extLst>
            </p:cNvPr>
            <p:cNvSpPr>
              <a:spLocks noChangeShapeType="1"/>
            </p:cNvSpPr>
            <p:nvPr/>
          </p:nvSpPr>
          <p:spPr bwMode="auto">
            <a:xfrm>
              <a:off x="3145"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0" name="Line 70">
              <a:extLst>
                <a:ext uri="{FF2B5EF4-FFF2-40B4-BE49-F238E27FC236}">
                  <a16:creationId xmlns:a16="http://schemas.microsoft.com/office/drawing/2014/main" id="{DB5358E8-0AD3-42F1-9454-7F1EF9EE1CFA}"/>
                </a:ext>
              </a:extLst>
            </p:cNvPr>
            <p:cNvSpPr>
              <a:spLocks noChangeShapeType="1"/>
            </p:cNvSpPr>
            <p:nvPr/>
          </p:nvSpPr>
          <p:spPr bwMode="auto">
            <a:xfrm>
              <a:off x="3509"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1" name="Line 71">
              <a:extLst>
                <a:ext uri="{FF2B5EF4-FFF2-40B4-BE49-F238E27FC236}">
                  <a16:creationId xmlns:a16="http://schemas.microsoft.com/office/drawing/2014/main" id="{BC05CE5C-5B1A-440F-B5AD-59CAAE21C04D}"/>
                </a:ext>
              </a:extLst>
            </p:cNvPr>
            <p:cNvSpPr>
              <a:spLocks noChangeShapeType="1"/>
            </p:cNvSpPr>
            <p:nvPr/>
          </p:nvSpPr>
          <p:spPr bwMode="auto">
            <a:xfrm>
              <a:off x="3873"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2" name="Line 72">
              <a:extLst>
                <a:ext uri="{FF2B5EF4-FFF2-40B4-BE49-F238E27FC236}">
                  <a16:creationId xmlns:a16="http://schemas.microsoft.com/office/drawing/2014/main" id="{85AB01E7-7F57-4091-96F3-BF3F1F8C0E7F}"/>
                </a:ext>
              </a:extLst>
            </p:cNvPr>
            <p:cNvSpPr>
              <a:spLocks noChangeShapeType="1"/>
            </p:cNvSpPr>
            <p:nvPr/>
          </p:nvSpPr>
          <p:spPr bwMode="auto">
            <a:xfrm>
              <a:off x="4237"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3" name="Line 73">
              <a:extLst>
                <a:ext uri="{FF2B5EF4-FFF2-40B4-BE49-F238E27FC236}">
                  <a16:creationId xmlns:a16="http://schemas.microsoft.com/office/drawing/2014/main" id="{E70E378D-0152-4FD6-8960-2B7F4D564E64}"/>
                </a:ext>
              </a:extLst>
            </p:cNvPr>
            <p:cNvSpPr>
              <a:spLocks noChangeShapeType="1"/>
            </p:cNvSpPr>
            <p:nvPr/>
          </p:nvSpPr>
          <p:spPr bwMode="auto">
            <a:xfrm>
              <a:off x="4601" y="3004"/>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nvGrpSpPr>
            <p:cNvPr id="34834" name="Group 74">
              <a:extLst>
                <a:ext uri="{FF2B5EF4-FFF2-40B4-BE49-F238E27FC236}">
                  <a16:creationId xmlns:a16="http://schemas.microsoft.com/office/drawing/2014/main" id="{E387CF63-1DAF-6B41-A7C6-58A6E46B6881}"/>
                </a:ext>
              </a:extLst>
            </p:cNvPr>
            <p:cNvGrpSpPr>
              <a:grpSpLocks/>
            </p:cNvGrpSpPr>
            <p:nvPr/>
          </p:nvGrpSpPr>
          <p:grpSpPr bwMode="auto">
            <a:xfrm>
              <a:off x="3344" y="3249"/>
              <a:ext cx="356" cy="398"/>
              <a:chOff x="919" y="1167"/>
              <a:chExt cx="356" cy="398"/>
            </a:xfrm>
          </p:grpSpPr>
          <p:sp>
            <p:nvSpPr>
              <p:cNvPr id="25635" name="Line 75">
                <a:extLst>
                  <a:ext uri="{FF2B5EF4-FFF2-40B4-BE49-F238E27FC236}">
                    <a16:creationId xmlns:a16="http://schemas.microsoft.com/office/drawing/2014/main" id="{18DEE119-DC81-45DA-B122-8A673C0AA407}"/>
                  </a:ext>
                </a:extLst>
              </p:cNvPr>
              <p:cNvSpPr>
                <a:spLocks noChangeShapeType="1"/>
              </p:cNvSpPr>
              <p:nvPr/>
            </p:nvSpPr>
            <p:spPr bwMode="auto">
              <a:xfrm flipV="1">
                <a:off x="1122" y="1167"/>
                <a:ext cx="0" cy="22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6" name="Text Box 76">
                <a:extLst>
                  <a:ext uri="{FF2B5EF4-FFF2-40B4-BE49-F238E27FC236}">
                    <a16:creationId xmlns:a16="http://schemas.microsoft.com/office/drawing/2014/main" id="{5AEA76AC-44F9-4A85-A694-747E0A83F0EB}"/>
                  </a:ext>
                </a:extLst>
              </p:cNvPr>
              <p:cNvSpPr txBox="1">
                <a:spLocks noChangeArrowheads="1"/>
              </p:cNvSpPr>
              <p:nvPr/>
            </p:nvSpPr>
            <p:spPr bwMode="auto">
              <a:xfrm>
                <a:off x="919" y="1315"/>
                <a:ext cx="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low</a:t>
                </a:r>
              </a:p>
            </p:txBody>
          </p:sp>
        </p:grpSp>
        <p:grpSp>
          <p:nvGrpSpPr>
            <p:cNvPr id="34835" name="Group 77">
              <a:extLst>
                <a:ext uri="{FF2B5EF4-FFF2-40B4-BE49-F238E27FC236}">
                  <a16:creationId xmlns:a16="http://schemas.microsoft.com/office/drawing/2014/main" id="{5790DBDD-E234-994A-9447-9F17FF6E7C7D}"/>
                </a:ext>
              </a:extLst>
            </p:cNvPr>
            <p:cNvGrpSpPr>
              <a:grpSpLocks/>
            </p:cNvGrpSpPr>
            <p:nvPr/>
          </p:nvGrpSpPr>
          <p:grpSpPr bwMode="auto">
            <a:xfrm>
              <a:off x="3704" y="3256"/>
              <a:ext cx="418" cy="390"/>
              <a:chOff x="1006" y="1167"/>
              <a:chExt cx="418" cy="390"/>
            </a:xfrm>
          </p:grpSpPr>
          <p:sp>
            <p:nvSpPr>
              <p:cNvPr id="25638" name="Line 78">
                <a:extLst>
                  <a:ext uri="{FF2B5EF4-FFF2-40B4-BE49-F238E27FC236}">
                    <a16:creationId xmlns:a16="http://schemas.microsoft.com/office/drawing/2014/main" id="{8AFDC6D8-32AD-46B3-9947-13BED63BBECA}"/>
                  </a:ext>
                </a:extLst>
              </p:cNvPr>
              <p:cNvSpPr>
                <a:spLocks noChangeShapeType="1"/>
              </p:cNvSpPr>
              <p:nvPr/>
            </p:nvSpPr>
            <p:spPr bwMode="auto">
              <a:xfrm flipV="1">
                <a:off x="1122" y="1167"/>
                <a:ext cx="0" cy="22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39" name="Text Box 79">
                <a:extLst>
                  <a:ext uri="{FF2B5EF4-FFF2-40B4-BE49-F238E27FC236}">
                    <a16:creationId xmlns:a16="http://schemas.microsoft.com/office/drawing/2014/main" id="{8BE3DDC3-495E-4061-B5DA-BEAEA3025EE6}"/>
                  </a:ext>
                </a:extLst>
              </p:cNvPr>
              <p:cNvSpPr txBox="1">
                <a:spLocks noChangeArrowheads="1"/>
              </p:cNvSpPr>
              <p:nvPr/>
            </p:nvSpPr>
            <p:spPr bwMode="auto">
              <a:xfrm>
                <a:off x="1006" y="1307"/>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a:latin typeface="+mn-lt"/>
                    <a:ea typeface="+mn-ea"/>
                    <a:cs typeface="+mn-ea"/>
                    <a:sym typeface="+mn-lt"/>
                  </a:rPr>
                  <a:t>high</a:t>
                </a:r>
              </a:p>
            </p:txBody>
          </p:sp>
        </p:grpSp>
        <p:sp>
          <p:nvSpPr>
            <p:cNvPr id="25640" name="Line 80">
              <a:extLst>
                <a:ext uri="{FF2B5EF4-FFF2-40B4-BE49-F238E27FC236}">
                  <a16:creationId xmlns:a16="http://schemas.microsoft.com/office/drawing/2014/main" id="{A49E290C-5983-4FAD-BF3E-FCA9BB0887ED}"/>
                </a:ext>
              </a:extLst>
            </p:cNvPr>
            <p:cNvSpPr>
              <a:spLocks noChangeShapeType="1"/>
            </p:cNvSpPr>
            <p:nvPr/>
          </p:nvSpPr>
          <p:spPr bwMode="auto">
            <a:xfrm flipV="1">
              <a:off x="3688" y="3234"/>
              <a:ext cx="1" cy="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25641" name="Text Box 81">
              <a:extLst>
                <a:ext uri="{FF2B5EF4-FFF2-40B4-BE49-F238E27FC236}">
                  <a16:creationId xmlns:a16="http://schemas.microsoft.com/office/drawing/2014/main" id="{E48BAD57-C447-4B72-BC8E-08DE46C04B4F}"/>
                </a:ext>
              </a:extLst>
            </p:cNvPr>
            <p:cNvSpPr txBox="1">
              <a:spLocks noChangeArrowheads="1"/>
            </p:cNvSpPr>
            <p:nvPr/>
          </p:nvSpPr>
          <p:spPr bwMode="auto">
            <a:xfrm>
              <a:off x="3509" y="3589"/>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mid</a:t>
              </a:r>
            </a:p>
          </p:txBody>
        </p:sp>
      </p:grpSp>
      <p:sp>
        <p:nvSpPr>
          <p:cNvPr id="1000530" name="Rectangle 82">
            <a:extLst>
              <a:ext uri="{FF2B5EF4-FFF2-40B4-BE49-F238E27FC236}">
                <a16:creationId xmlns:a16="http://schemas.microsoft.com/office/drawing/2014/main" id="{24C8E755-038B-41C3-A22D-8E55CB6289DF}"/>
              </a:ext>
            </a:extLst>
          </p:cNvPr>
          <p:cNvSpPr>
            <a:spLocks noChangeArrowheads="1"/>
          </p:cNvSpPr>
          <p:nvPr/>
        </p:nvSpPr>
        <p:spPr bwMode="auto">
          <a:xfrm>
            <a:off x="833438" y="215900"/>
            <a:ext cx="445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直至</a:t>
            </a:r>
            <a:r>
              <a:rPr lang="en-US" altLang="zh-CN" b="0">
                <a:solidFill>
                  <a:schemeClr val="bg1"/>
                </a:solidFill>
                <a:ea typeface="微软雅黑" panose="020B0503020204020204" pitchFamily="34" charset="-122"/>
                <a:sym typeface="+mn-lt"/>
              </a:rPr>
              <a:t>low&gt;high</a:t>
            </a:r>
            <a:r>
              <a:rPr lang="zh-CN" altLang="zh-CN" b="0">
                <a:solidFill>
                  <a:schemeClr val="bg1"/>
                </a:solidFill>
                <a:ea typeface="微软雅黑" panose="020B0503020204020204" pitchFamily="34" charset="-122"/>
                <a:sym typeface="+mn-lt"/>
              </a:rPr>
              <a:t>时，查找失败</a:t>
            </a:r>
            <a:endParaRPr lang="zh-CN" altLang="en-US" b="0">
              <a:solidFill>
                <a:schemeClr val="bg1"/>
              </a:solidFill>
              <a:ea typeface="微软雅黑" panose="020B0503020204020204" pitchFamily="34" charset="-122"/>
              <a:sym typeface="+mn-lt"/>
            </a:endParaRPr>
          </a:p>
        </p:txBody>
      </p:sp>
      <p:sp>
        <p:nvSpPr>
          <p:cNvPr id="44" name="Shape 26">
            <a:extLst>
              <a:ext uri="{FF2B5EF4-FFF2-40B4-BE49-F238E27FC236}">
                <a16:creationId xmlns:a16="http://schemas.microsoft.com/office/drawing/2014/main" id="{294C4FA7-5555-4D6C-80A8-AB06C2E1052F}"/>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rgbClr val="000000">
              <a:lumMod val="50000"/>
              <a:lumOff val="50000"/>
            </a:srgbClr>
          </a:solidFill>
          <a:ln w="9525" cap="flat" cmpd="sng">
            <a:noFill/>
            <a:prstDash val="solid"/>
            <a:round/>
            <a:headEnd type="none" w="med" len="med"/>
            <a:tailEnd type="none" w="med" len="med"/>
          </a:ln>
        </p:spPr>
        <p:txBody>
          <a:bodyPr lIns="68569" tIns="34275" rIns="68569" bIns="34275"/>
          <a:lstStyle/>
          <a:p>
            <a:pPr eaLnBrk="1" fontAlgn="auto" hangingPunct="1">
              <a:spcBef>
                <a:spcPts val="0"/>
              </a:spcBef>
              <a:spcAft>
                <a:spcPts val="0"/>
              </a:spcAft>
              <a:defRPr/>
            </a:pPr>
            <a:endParaRPr sz="1013" b="0" kern="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4B2C1E14-E720-4334-B99C-377847861309}"/>
              </a:ext>
            </a:extLst>
          </p:cNvPr>
          <p:cNvSpPr>
            <a:spLocks noChangeArrowheads="1"/>
          </p:cNvSpPr>
          <p:nvPr/>
        </p:nvSpPr>
        <p:spPr bwMode="auto">
          <a:xfrm>
            <a:off x="887413" y="206375"/>
            <a:ext cx="68373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折半查找（非递归算法）</a:t>
            </a:r>
          </a:p>
        </p:txBody>
      </p:sp>
      <p:sp>
        <p:nvSpPr>
          <p:cNvPr id="38" name="矩形: 圆角 30">
            <a:extLst>
              <a:ext uri="{FF2B5EF4-FFF2-40B4-BE49-F238E27FC236}">
                <a16:creationId xmlns:a16="http://schemas.microsoft.com/office/drawing/2014/main" id="{A33889D7-394B-4FA7-ADE8-78CD9E9DC8C4}"/>
              </a:ext>
            </a:extLst>
          </p:cNvPr>
          <p:cNvSpPr/>
          <p:nvPr/>
        </p:nvSpPr>
        <p:spPr bwMode="auto">
          <a:xfrm>
            <a:off x="390525" y="3402013"/>
            <a:ext cx="725488" cy="661987"/>
          </a:xfrm>
          <a:prstGeom prst="roundRect">
            <a:avLst/>
          </a:prstGeom>
          <a:solidFill>
            <a:srgbClr val="969696">
              <a:lumMod val="20000"/>
              <a:lumOff val="80000"/>
            </a:srgbClr>
          </a:solidFill>
          <a:ln w="9525" cap="flat" cmpd="sng" algn="ctr">
            <a:noFill/>
            <a:prstDash val="solid"/>
            <a:round/>
            <a:headEnd type="none" w="med" len="med"/>
            <a:tailEnd type="none" w="med" len="med"/>
          </a:ln>
        </p:spPr>
        <p:txBody>
          <a:bodyPr/>
          <a:lstStyle/>
          <a:p>
            <a:pPr marL="342900" indent="-342900" eaLnBrk="1" fontAlgn="auto" hangingPunct="1">
              <a:spcBef>
                <a:spcPct val="20000"/>
              </a:spcBef>
              <a:spcAft>
                <a:spcPts val="0"/>
              </a:spcAft>
              <a:defRPr/>
            </a:pPr>
            <a:endParaRPr kumimoji="1" lang="zh-CN" altLang="en-US" sz="1800" b="0" kern="0">
              <a:solidFill>
                <a:srgbClr val="000000"/>
              </a:solidFill>
              <a:latin typeface="+mn-lt"/>
              <a:ea typeface="+mn-ea"/>
              <a:cs typeface="+mn-ea"/>
              <a:sym typeface="+mn-lt"/>
            </a:endParaRPr>
          </a:p>
        </p:txBody>
      </p:sp>
      <p:sp>
        <p:nvSpPr>
          <p:cNvPr id="39" name="矩形: 圆角 29">
            <a:extLst>
              <a:ext uri="{FF2B5EF4-FFF2-40B4-BE49-F238E27FC236}">
                <a16:creationId xmlns:a16="http://schemas.microsoft.com/office/drawing/2014/main" id="{86EFD1E1-D814-400B-8FBB-5900C52CC364}"/>
              </a:ext>
            </a:extLst>
          </p:cNvPr>
          <p:cNvSpPr/>
          <p:nvPr/>
        </p:nvSpPr>
        <p:spPr bwMode="auto">
          <a:xfrm>
            <a:off x="390525" y="2455863"/>
            <a:ext cx="725488" cy="661987"/>
          </a:xfrm>
          <a:prstGeom prst="roundRect">
            <a:avLst/>
          </a:prstGeom>
          <a:solidFill>
            <a:srgbClr val="969696">
              <a:lumMod val="20000"/>
              <a:lumOff val="80000"/>
            </a:srgbClr>
          </a:solidFill>
          <a:ln w="9525" cap="flat" cmpd="sng" algn="ctr">
            <a:noFill/>
            <a:prstDash val="solid"/>
            <a:round/>
            <a:headEnd type="none" w="med" len="med"/>
            <a:tailEnd type="none" w="med" len="med"/>
          </a:ln>
        </p:spPr>
        <p:txBody>
          <a:bodyPr/>
          <a:lstStyle/>
          <a:p>
            <a:pPr marL="342900" indent="-342900" eaLnBrk="1" fontAlgn="auto" hangingPunct="1">
              <a:spcBef>
                <a:spcPct val="20000"/>
              </a:spcBef>
              <a:spcAft>
                <a:spcPts val="0"/>
              </a:spcAft>
              <a:defRPr/>
            </a:pPr>
            <a:endParaRPr kumimoji="1" lang="zh-CN" altLang="en-US" sz="1800" b="0" kern="0">
              <a:solidFill>
                <a:srgbClr val="000000"/>
              </a:solidFill>
              <a:latin typeface="+mn-lt"/>
              <a:ea typeface="+mn-ea"/>
              <a:cs typeface="+mn-ea"/>
              <a:sym typeface="+mn-lt"/>
            </a:endParaRPr>
          </a:p>
        </p:txBody>
      </p:sp>
      <p:sp>
        <p:nvSpPr>
          <p:cNvPr id="40" name="矩形: 圆角 6">
            <a:extLst>
              <a:ext uri="{FF2B5EF4-FFF2-40B4-BE49-F238E27FC236}">
                <a16:creationId xmlns:a16="http://schemas.microsoft.com/office/drawing/2014/main" id="{5CEBF33A-FAA7-4567-A824-F542AC322512}"/>
              </a:ext>
            </a:extLst>
          </p:cNvPr>
          <p:cNvSpPr/>
          <p:nvPr/>
        </p:nvSpPr>
        <p:spPr bwMode="auto">
          <a:xfrm>
            <a:off x="390525" y="1495425"/>
            <a:ext cx="725488" cy="661988"/>
          </a:xfrm>
          <a:prstGeom prst="roundRect">
            <a:avLst/>
          </a:prstGeom>
          <a:solidFill>
            <a:srgbClr val="969696">
              <a:lumMod val="20000"/>
              <a:lumOff val="80000"/>
            </a:srgbClr>
          </a:solidFill>
          <a:ln w="9525" cap="flat" cmpd="sng" algn="ctr">
            <a:noFill/>
            <a:prstDash val="solid"/>
            <a:round/>
            <a:headEnd type="none" w="med" len="med"/>
            <a:tailEnd type="none" w="med" len="med"/>
          </a:ln>
        </p:spPr>
        <p:txBody>
          <a:bodyPr/>
          <a:lstStyle/>
          <a:p>
            <a:pPr marL="342900" indent="-342900" eaLnBrk="1" fontAlgn="auto" hangingPunct="1">
              <a:spcBef>
                <a:spcPct val="20000"/>
              </a:spcBef>
              <a:spcAft>
                <a:spcPts val="0"/>
              </a:spcAft>
              <a:defRPr/>
            </a:pPr>
            <a:endParaRPr kumimoji="1" lang="zh-CN" altLang="en-US" sz="1800" b="0" kern="0">
              <a:solidFill>
                <a:srgbClr val="000000"/>
              </a:solidFill>
              <a:latin typeface="+mn-lt"/>
              <a:ea typeface="+mn-ea"/>
              <a:cs typeface="+mn-ea"/>
              <a:sym typeface="+mn-lt"/>
            </a:endParaRPr>
          </a:p>
        </p:txBody>
      </p:sp>
      <p:sp>
        <p:nvSpPr>
          <p:cNvPr id="44" name="Rectangle 1114">
            <a:extLst>
              <a:ext uri="{FF2B5EF4-FFF2-40B4-BE49-F238E27FC236}">
                <a16:creationId xmlns:a16="http://schemas.microsoft.com/office/drawing/2014/main" id="{046728EB-4548-47FD-A4E8-D0BD02314799}"/>
              </a:ext>
            </a:extLst>
          </p:cNvPr>
          <p:cNvSpPr>
            <a:spLocks noChangeArrowheads="1"/>
          </p:cNvSpPr>
          <p:nvPr/>
        </p:nvSpPr>
        <p:spPr bwMode="auto">
          <a:xfrm>
            <a:off x="1403350" y="1412875"/>
            <a:ext cx="7508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lang="zh-CN" altLang="en-US" sz="2400" b="0">
                <a:solidFill>
                  <a:srgbClr val="000000"/>
                </a:solidFill>
                <a:ea typeface="微软雅黑" panose="020B0503020204020204" pitchFamily="34" charset="-122"/>
                <a:sym typeface="+mn-lt"/>
              </a:rPr>
              <a:t>设表长为</a:t>
            </a:r>
            <a:r>
              <a:rPr lang="en-US" altLang="zh-CN" sz="2400" b="0">
                <a:solidFill>
                  <a:srgbClr val="000000"/>
                </a:solidFill>
                <a:ea typeface="微软雅黑" panose="020B0503020204020204" pitchFamily="34" charset="-122"/>
                <a:sym typeface="+mn-lt"/>
              </a:rPr>
              <a:t>n</a:t>
            </a:r>
            <a:r>
              <a:rPr lang="zh-CN" altLang="en-US" sz="2400" b="0">
                <a:solidFill>
                  <a:srgbClr val="000000"/>
                </a:solidFill>
                <a:ea typeface="微软雅黑" panose="020B0503020204020204" pitchFamily="34" charset="-122"/>
                <a:sym typeface="+mn-lt"/>
              </a:rPr>
              <a:t>，</a:t>
            </a:r>
            <a:r>
              <a:rPr lang="en-US" altLang="zh-CN" sz="2400" b="0">
                <a:solidFill>
                  <a:srgbClr val="000000"/>
                </a:solidFill>
                <a:ea typeface="微软雅黑" panose="020B0503020204020204" pitchFamily="34" charset="-122"/>
                <a:sym typeface="+mn-lt"/>
              </a:rPr>
              <a:t>low</a:t>
            </a:r>
            <a:r>
              <a:rPr lang="zh-CN" altLang="en-US" sz="2400" b="0">
                <a:solidFill>
                  <a:srgbClr val="000000"/>
                </a:solidFill>
                <a:ea typeface="微软雅黑" panose="020B0503020204020204" pitchFamily="34" charset="-122"/>
                <a:sym typeface="+mn-lt"/>
              </a:rPr>
              <a:t>、</a:t>
            </a:r>
            <a:r>
              <a:rPr lang="en-US" altLang="zh-CN" sz="2400" b="0">
                <a:solidFill>
                  <a:srgbClr val="000000"/>
                </a:solidFill>
                <a:ea typeface="微软雅黑" panose="020B0503020204020204" pitchFamily="34" charset="-122"/>
                <a:sym typeface="+mn-lt"/>
              </a:rPr>
              <a:t>high</a:t>
            </a:r>
            <a:r>
              <a:rPr lang="zh-CN" altLang="en-US" sz="2400" b="0">
                <a:solidFill>
                  <a:srgbClr val="000000"/>
                </a:solidFill>
                <a:ea typeface="微软雅黑" panose="020B0503020204020204" pitchFamily="34" charset="-122"/>
                <a:sym typeface="+mn-lt"/>
              </a:rPr>
              <a:t>和</a:t>
            </a:r>
            <a:r>
              <a:rPr lang="en-US" altLang="zh-CN" sz="2400" b="0">
                <a:solidFill>
                  <a:srgbClr val="000000"/>
                </a:solidFill>
                <a:ea typeface="微软雅黑" panose="020B0503020204020204" pitchFamily="34" charset="-122"/>
                <a:sym typeface="+mn-lt"/>
              </a:rPr>
              <a:t>mid</a:t>
            </a:r>
            <a:r>
              <a:rPr lang="zh-CN" altLang="en-US" sz="2400" b="0">
                <a:solidFill>
                  <a:srgbClr val="000000"/>
                </a:solidFill>
                <a:ea typeface="微软雅黑" panose="020B0503020204020204" pitchFamily="34" charset="-122"/>
                <a:sym typeface="+mn-lt"/>
              </a:rPr>
              <a:t>分别指向待查元素所在区间的上界、下界和中点</a:t>
            </a:r>
            <a:r>
              <a:rPr lang="en-US" altLang="zh-CN" sz="2400" b="0">
                <a:solidFill>
                  <a:srgbClr val="000000"/>
                </a:solidFill>
                <a:ea typeface="微软雅黑" panose="020B0503020204020204" pitchFamily="34" charset="-122"/>
                <a:sym typeface="+mn-lt"/>
              </a:rPr>
              <a:t>,k</a:t>
            </a:r>
            <a:r>
              <a:rPr lang="zh-CN" altLang="en-US" sz="2400" b="0">
                <a:solidFill>
                  <a:srgbClr val="000000"/>
                </a:solidFill>
                <a:ea typeface="微软雅黑" panose="020B0503020204020204" pitchFamily="34" charset="-122"/>
                <a:sym typeface="+mn-lt"/>
              </a:rPr>
              <a:t>为给定值</a:t>
            </a:r>
          </a:p>
        </p:txBody>
      </p:sp>
      <p:grpSp>
        <p:nvGrpSpPr>
          <p:cNvPr id="35847" name="组合 28">
            <a:extLst>
              <a:ext uri="{FF2B5EF4-FFF2-40B4-BE49-F238E27FC236}">
                <a16:creationId xmlns:a16="http://schemas.microsoft.com/office/drawing/2014/main" id="{62931077-D30F-C343-9D4A-7D6B4EB615A8}"/>
              </a:ext>
            </a:extLst>
          </p:cNvPr>
          <p:cNvGrpSpPr>
            <a:grpSpLocks/>
          </p:cNvGrpSpPr>
          <p:nvPr/>
        </p:nvGrpSpPr>
        <p:grpSpPr bwMode="auto">
          <a:xfrm>
            <a:off x="423863" y="1538288"/>
            <a:ext cx="590550" cy="627062"/>
            <a:chOff x="6242320" y="1105887"/>
            <a:chExt cx="589786" cy="626357"/>
          </a:xfrm>
        </p:grpSpPr>
        <p:sp>
          <p:nvSpPr>
            <p:cNvPr id="46" name="TextBox 6">
              <a:extLst>
                <a:ext uri="{FF2B5EF4-FFF2-40B4-BE49-F238E27FC236}">
                  <a16:creationId xmlns:a16="http://schemas.microsoft.com/office/drawing/2014/main" id="{5DD97BFE-2424-43C1-9664-F70BE5E9943B}"/>
                </a:ext>
              </a:extLst>
            </p:cNvPr>
            <p:cNvSpPr txBox="1">
              <a:spLocks noChangeArrowheads="1"/>
            </p:cNvSpPr>
            <p:nvPr/>
          </p:nvSpPr>
          <p:spPr bwMode="auto">
            <a:xfrm>
              <a:off x="6327934" y="1105887"/>
              <a:ext cx="475634"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dirty="0">
                  <a:solidFill>
                    <a:srgbClr val="FF9900"/>
                  </a:solidFill>
                  <a:latin typeface="+mn-lt"/>
                  <a:ea typeface="+mn-ea"/>
                  <a:cs typeface="+mn-ea"/>
                  <a:sym typeface="+mn-lt"/>
                </a:rPr>
                <a:t>01</a:t>
              </a:r>
              <a:endParaRPr lang="zh-CN" altLang="en-US" sz="3200" dirty="0">
                <a:solidFill>
                  <a:srgbClr val="FF9900"/>
                </a:solidFill>
                <a:latin typeface="+mn-lt"/>
                <a:ea typeface="+mn-ea"/>
                <a:cs typeface="+mn-ea"/>
                <a:sym typeface="+mn-lt"/>
              </a:endParaRPr>
            </a:p>
          </p:txBody>
        </p:sp>
        <p:sp>
          <p:nvSpPr>
            <p:cNvPr id="47" name="文本框 22">
              <a:extLst>
                <a:ext uri="{FF2B5EF4-FFF2-40B4-BE49-F238E27FC236}">
                  <a16:creationId xmlns:a16="http://schemas.microsoft.com/office/drawing/2014/main" id="{C34EA4FE-83F9-4C25-87E6-E4E36943F5E5}"/>
                </a:ext>
              </a:extLst>
            </p:cNvPr>
            <p:cNvSpPr txBox="1">
              <a:spLocks noChangeArrowheads="1"/>
            </p:cNvSpPr>
            <p:nvPr/>
          </p:nvSpPr>
          <p:spPr bwMode="auto">
            <a:xfrm>
              <a:off x="6242320" y="1516587"/>
              <a:ext cx="589786" cy="2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35848" name="组合 45">
            <a:extLst>
              <a:ext uri="{FF2B5EF4-FFF2-40B4-BE49-F238E27FC236}">
                <a16:creationId xmlns:a16="http://schemas.microsoft.com/office/drawing/2014/main" id="{F75FDEE7-24E4-004F-ADC3-936D2A7AD1C3}"/>
              </a:ext>
            </a:extLst>
          </p:cNvPr>
          <p:cNvGrpSpPr>
            <a:grpSpLocks/>
          </p:cNvGrpSpPr>
          <p:nvPr/>
        </p:nvGrpSpPr>
        <p:grpSpPr bwMode="auto">
          <a:xfrm>
            <a:off x="441325" y="2495550"/>
            <a:ext cx="590550" cy="631825"/>
            <a:chOff x="6242320" y="2373259"/>
            <a:chExt cx="589786" cy="631715"/>
          </a:xfrm>
        </p:grpSpPr>
        <p:sp>
          <p:nvSpPr>
            <p:cNvPr id="49" name="TextBox 6">
              <a:extLst>
                <a:ext uri="{FF2B5EF4-FFF2-40B4-BE49-F238E27FC236}">
                  <a16:creationId xmlns:a16="http://schemas.microsoft.com/office/drawing/2014/main" id="{0E0A8364-0C9C-4B0D-8503-317F00808F33}"/>
                </a:ext>
              </a:extLst>
            </p:cNvPr>
            <p:cNvSpPr txBox="1">
              <a:spLocks noChangeArrowheads="1"/>
            </p:cNvSpPr>
            <p:nvPr/>
          </p:nvSpPr>
          <p:spPr bwMode="auto">
            <a:xfrm>
              <a:off x="6327934" y="2373259"/>
              <a:ext cx="458194" cy="4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6C4C8F"/>
                  </a:solidFill>
                  <a:latin typeface="+mn-lt"/>
                  <a:ea typeface="+mn-ea"/>
                  <a:cs typeface="+mn-ea"/>
                  <a:sym typeface="+mn-lt"/>
                </a:rPr>
                <a:t>02</a:t>
              </a:r>
              <a:endParaRPr lang="zh-CN" altLang="en-US" sz="3200" b="0" dirty="0">
                <a:solidFill>
                  <a:srgbClr val="6C4C8F"/>
                </a:solidFill>
                <a:latin typeface="+mn-lt"/>
                <a:ea typeface="+mn-ea"/>
                <a:cs typeface="+mn-ea"/>
                <a:sym typeface="+mn-lt"/>
              </a:endParaRPr>
            </a:p>
          </p:txBody>
        </p:sp>
        <p:sp>
          <p:nvSpPr>
            <p:cNvPr id="50" name="文本框 23">
              <a:extLst>
                <a:ext uri="{FF2B5EF4-FFF2-40B4-BE49-F238E27FC236}">
                  <a16:creationId xmlns:a16="http://schemas.microsoft.com/office/drawing/2014/main" id="{78AB59DF-9A33-4648-B9DD-B53FE1F1701E}"/>
                </a:ext>
              </a:extLst>
            </p:cNvPr>
            <p:cNvSpPr txBox="1">
              <a:spLocks noChangeArrowheads="1"/>
            </p:cNvSpPr>
            <p:nvPr/>
          </p:nvSpPr>
          <p:spPr bwMode="auto">
            <a:xfrm>
              <a:off x="6242320" y="2789112"/>
              <a:ext cx="589786" cy="21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35849" name="组合 48">
            <a:extLst>
              <a:ext uri="{FF2B5EF4-FFF2-40B4-BE49-F238E27FC236}">
                <a16:creationId xmlns:a16="http://schemas.microsoft.com/office/drawing/2014/main" id="{4D52B905-768A-B646-A8AC-AEE16E353D51}"/>
              </a:ext>
            </a:extLst>
          </p:cNvPr>
          <p:cNvGrpSpPr>
            <a:grpSpLocks/>
          </p:cNvGrpSpPr>
          <p:nvPr/>
        </p:nvGrpSpPr>
        <p:grpSpPr bwMode="auto">
          <a:xfrm>
            <a:off x="395288" y="3433763"/>
            <a:ext cx="590550" cy="620712"/>
            <a:chOff x="6242320" y="3640826"/>
            <a:chExt cx="589786" cy="620331"/>
          </a:xfrm>
        </p:grpSpPr>
        <p:sp>
          <p:nvSpPr>
            <p:cNvPr id="52" name="TextBox 6">
              <a:extLst>
                <a:ext uri="{FF2B5EF4-FFF2-40B4-BE49-F238E27FC236}">
                  <a16:creationId xmlns:a16="http://schemas.microsoft.com/office/drawing/2014/main" id="{872B0B15-533E-41B5-B024-C2FC069D31F6}"/>
                </a:ext>
              </a:extLst>
            </p:cNvPr>
            <p:cNvSpPr txBox="1">
              <a:spLocks noChangeArrowheads="1"/>
            </p:cNvSpPr>
            <p:nvPr/>
          </p:nvSpPr>
          <p:spPr bwMode="auto">
            <a:xfrm>
              <a:off x="6327934" y="3640826"/>
              <a:ext cx="504172" cy="49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76AEDD"/>
                  </a:solidFill>
                  <a:latin typeface="+mn-lt"/>
                  <a:ea typeface="+mn-ea"/>
                  <a:cs typeface="+mn-ea"/>
                  <a:sym typeface="+mn-lt"/>
                </a:rPr>
                <a:t>03</a:t>
              </a:r>
              <a:endParaRPr lang="zh-CN" altLang="en-US" sz="3200" b="0" dirty="0">
                <a:solidFill>
                  <a:srgbClr val="76AEDD"/>
                </a:solidFill>
                <a:latin typeface="+mn-lt"/>
                <a:ea typeface="+mn-ea"/>
                <a:cs typeface="+mn-ea"/>
                <a:sym typeface="+mn-lt"/>
              </a:endParaRPr>
            </a:p>
          </p:txBody>
        </p:sp>
        <p:sp>
          <p:nvSpPr>
            <p:cNvPr id="53" name="文本框 24">
              <a:extLst>
                <a:ext uri="{FF2B5EF4-FFF2-40B4-BE49-F238E27FC236}">
                  <a16:creationId xmlns:a16="http://schemas.microsoft.com/office/drawing/2014/main" id="{BDF3D559-FEDD-4385-BBF4-CA5E95F632E6}"/>
                </a:ext>
              </a:extLst>
            </p:cNvPr>
            <p:cNvSpPr txBox="1">
              <a:spLocks noChangeArrowheads="1"/>
            </p:cNvSpPr>
            <p:nvPr/>
          </p:nvSpPr>
          <p:spPr bwMode="auto">
            <a:xfrm>
              <a:off x="6242320" y="4045390"/>
              <a:ext cx="589786" cy="21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cxnSp>
        <p:nvCxnSpPr>
          <p:cNvPr id="35850" name="直接连接符 53">
            <a:extLst>
              <a:ext uri="{FF2B5EF4-FFF2-40B4-BE49-F238E27FC236}">
                <a16:creationId xmlns:a16="http://schemas.microsoft.com/office/drawing/2014/main" id="{7DB5E6B0-BF59-264B-9F61-7F3E4B0333F6}"/>
              </a:ext>
            </a:extLst>
          </p:cNvPr>
          <p:cNvCxnSpPr>
            <a:cxnSpLocks noChangeShapeType="1"/>
          </p:cNvCxnSpPr>
          <p:nvPr/>
        </p:nvCxnSpPr>
        <p:spPr bwMode="auto">
          <a:xfrm>
            <a:off x="509588" y="2312988"/>
            <a:ext cx="8166100" cy="0"/>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sp>
        <p:nvSpPr>
          <p:cNvPr id="55" name="Rectangle 1105">
            <a:extLst>
              <a:ext uri="{FF2B5EF4-FFF2-40B4-BE49-F238E27FC236}">
                <a16:creationId xmlns:a16="http://schemas.microsoft.com/office/drawing/2014/main" id="{E1D9ED32-38B7-4C69-B8A6-084C79900D57}"/>
              </a:ext>
            </a:extLst>
          </p:cNvPr>
          <p:cNvSpPr>
            <a:spLocks noChangeArrowheads="1"/>
          </p:cNvSpPr>
          <p:nvPr/>
        </p:nvSpPr>
        <p:spPr bwMode="auto">
          <a:xfrm>
            <a:off x="1403350" y="2562225"/>
            <a:ext cx="75168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90000"/>
              </a:lnSpc>
            </a:pPr>
            <a:r>
              <a:rPr lang="zh-CN" altLang="en-US" sz="2400" b="0">
                <a:solidFill>
                  <a:srgbClr val="000000"/>
                </a:solidFill>
                <a:ea typeface="微软雅黑" panose="020B0503020204020204" pitchFamily="34" charset="-122"/>
                <a:sym typeface="+mn-lt"/>
              </a:rPr>
              <a:t>初始时，令</a:t>
            </a:r>
            <a:r>
              <a:rPr lang="en-US" altLang="zh-CN" sz="2400" b="0">
                <a:solidFill>
                  <a:srgbClr val="000000"/>
                </a:solidFill>
                <a:ea typeface="微软雅黑" panose="020B0503020204020204" pitchFamily="34" charset="-122"/>
                <a:sym typeface="+mn-lt"/>
              </a:rPr>
              <a:t>low=1,high=n,mid=</a:t>
            </a:r>
            <a:r>
              <a:rPr lang="en-US" altLang="zh-CN" sz="2400">
                <a:ea typeface="微软雅黑" panose="020B0503020204020204" pitchFamily="34" charset="-122"/>
                <a:sym typeface="+mn-lt"/>
              </a:rPr>
              <a:t> </a:t>
            </a:r>
            <a:r>
              <a:rPr lang="en-US" altLang="zh-CN" sz="2400" b="0">
                <a:solidFill>
                  <a:srgbClr val="000000"/>
                </a:solidFill>
                <a:ea typeface="微软雅黑" panose="020B0503020204020204" pitchFamily="34" charset="-122"/>
                <a:sym typeface="+mn-lt"/>
              </a:rPr>
              <a:t>(low+high)/2</a:t>
            </a:r>
            <a:r>
              <a:rPr lang="en-US" altLang="zh-CN" sz="2400">
                <a:ea typeface="微软雅黑" panose="020B0503020204020204" pitchFamily="34" charset="-122"/>
                <a:sym typeface="+mn-lt"/>
              </a:rPr>
              <a:t></a:t>
            </a:r>
          </a:p>
        </p:txBody>
      </p:sp>
      <p:sp>
        <p:nvSpPr>
          <p:cNvPr id="56" name="Rectangle 1106">
            <a:extLst>
              <a:ext uri="{FF2B5EF4-FFF2-40B4-BE49-F238E27FC236}">
                <a16:creationId xmlns:a16="http://schemas.microsoft.com/office/drawing/2014/main" id="{819FD22E-4A9B-42CF-9BC4-3D242246194F}"/>
              </a:ext>
            </a:extLst>
          </p:cNvPr>
          <p:cNvSpPr>
            <a:spLocks noChangeArrowheads="1"/>
          </p:cNvSpPr>
          <p:nvPr/>
        </p:nvSpPr>
        <p:spPr bwMode="auto">
          <a:xfrm>
            <a:off x="1403350" y="3516313"/>
            <a:ext cx="74453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800100" indent="-34290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lang="zh-CN" altLang="en-US" sz="2400" b="0">
                <a:solidFill>
                  <a:srgbClr val="000000"/>
                </a:solidFill>
                <a:ea typeface="微软雅黑" panose="020B0503020204020204" pitchFamily="34" charset="-122"/>
                <a:sym typeface="+mn-lt"/>
              </a:rPr>
              <a:t>让</a:t>
            </a:r>
            <a:r>
              <a:rPr lang="en-US" altLang="zh-CN" sz="2400" b="0">
                <a:solidFill>
                  <a:srgbClr val="000000"/>
                </a:solidFill>
                <a:ea typeface="微软雅黑" panose="020B0503020204020204" pitchFamily="34" charset="-122"/>
                <a:sym typeface="+mn-lt"/>
              </a:rPr>
              <a:t>k</a:t>
            </a:r>
            <a:r>
              <a:rPr lang="zh-CN" altLang="en-US" sz="2400" b="0">
                <a:solidFill>
                  <a:srgbClr val="000000"/>
                </a:solidFill>
                <a:ea typeface="微软雅黑" panose="020B0503020204020204" pitchFamily="34" charset="-122"/>
                <a:sym typeface="+mn-lt"/>
              </a:rPr>
              <a:t>与</a:t>
            </a:r>
            <a:r>
              <a:rPr lang="en-US" altLang="zh-CN" sz="2400" b="0">
                <a:solidFill>
                  <a:srgbClr val="000000"/>
                </a:solidFill>
                <a:ea typeface="微软雅黑" panose="020B0503020204020204" pitchFamily="34" charset="-122"/>
                <a:sym typeface="+mn-lt"/>
              </a:rPr>
              <a:t>mid</a:t>
            </a:r>
            <a:r>
              <a:rPr lang="zh-CN" altLang="en-US" sz="2400" b="0">
                <a:solidFill>
                  <a:srgbClr val="000000"/>
                </a:solidFill>
                <a:ea typeface="微软雅黑" panose="020B0503020204020204" pitchFamily="34" charset="-122"/>
                <a:sym typeface="+mn-lt"/>
              </a:rPr>
              <a:t>指向的记录比较</a:t>
            </a:r>
          </a:p>
          <a:p>
            <a:pPr lvl="1">
              <a:buClr>
                <a:srgbClr val="FF0000"/>
              </a:buClr>
              <a:buFont typeface="Wingdings" pitchFamily="2" charset="2"/>
              <a:buChar char="Ø"/>
            </a:pPr>
            <a:r>
              <a:rPr lang="zh-CN" altLang="en-US" sz="2400" b="0">
                <a:solidFill>
                  <a:srgbClr val="000000"/>
                </a:solidFill>
                <a:ea typeface="微软雅黑" panose="020B0503020204020204" pitchFamily="34" charset="-122"/>
                <a:sym typeface="+mn-lt"/>
              </a:rPr>
              <a:t>若</a:t>
            </a:r>
            <a:r>
              <a:rPr lang="en-US" altLang="zh-CN" sz="2400" b="0">
                <a:solidFill>
                  <a:srgbClr val="000000"/>
                </a:solidFill>
                <a:ea typeface="微软雅黑" panose="020B0503020204020204" pitchFamily="34" charset="-122"/>
                <a:sym typeface="+mn-lt"/>
              </a:rPr>
              <a:t>k==R[mid].key</a:t>
            </a:r>
            <a:r>
              <a:rPr lang="zh-CN" altLang="en-US" sz="2400" b="0">
                <a:solidFill>
                  <a:srgbClr val="000000"/>
                </a:solidFill>
                <a:ea typeface="微软雅黑" panose="020B0503020204020204" pitchFamily="34" charset="-122"/>
                <a:sym typeface="+mn-lt"/>
              </a:rPr>
              <a:t>，查找成功</a:t>
            </a:r>
          </a:p>
          <a:p>
            <a:pPr lvl="1">
              <a:buClr>
                <a:srgbClr val="FF0000"/>
              </a:buClr>
              <a:buFont typeface="Wingdings" pitchFamily="2" charset="2"/>
              <a:buChar char="Ø"/>
            </a:pPr>
            <a:r>
              <a:rPr lang="zh-CN" altLang="en-US" sz="2400" b="0">
                <a:solidFill>
                  <a:srgbClr val="000000"/>
                </a:solidFill>
                <a:ea typeface="微软雅黑" panose="020B0503020204020204" pitchFamily="34" charset="-122"/>
                <a:sym typeface="+mn-lt"/>
              </a:rPr>
              <a:t>若</a:t>
            </a:r>
            <a:r>
              <a:rPr lang="en-US" altLang="zh-CN" sz="2400" b="0">
                <a:solidFill>
                  <a:srgbClr val="000000"/>
                </a:solidFill>
                <a:ea typeface="微软雅黑" panose="020B0503020204020204" pitchFamily="34" charset="-122"/>
                <a:sym typeface="+mn-lt"/>
              </a:rPr>
              <a:t>k&lt;R[mid].key</a:t>
            </a:r>
            <a:r>
              <a:rPr lang="zh-CN" altLang="en-US" sz="2400" b="0">
                <a:solidFill>
                  <a:srgbClr val="000000"/>
                </a:solidFill>
                <a:ea typeface="微软雅黑" panose="020B0503020204020204" pitchFamily="34" charset="-122"/>
                <a:sym typeface="+mn-lt"/>
              </a:rPr>
              <a:t>，则</a:t>
            </a:r>
            <a:r>
              <a:rPr lang="en-US" altLang="zh-CN" sz="2400" b="0">
                <a:solidFill>
                  <a:srgbClr val="000000"/>
                </a:solidFill>
                <a:ea typeface="微软雅黑" panose="020B0503020204020204" pitchFamily="34" charset="-122"/>
                <a:sym typeface="+mn-lt"/>
              </a:rPr>
              <a:t>high=mid-1</a:t>
            </a:r>
          </a:p>
          <a:p>
            <a:pPr lvl="1">
              <a:buClr>
                <a:srgbClr val="FF0000"/>
              </a:buClr>
              <a:buFont typeface="Wingdings" pitchFamily="2" charset="2"/>
              <a:buChar char="Ø"/>
            </a:pPr>
            <a:r>
              <a:rPr lang="zh-CN" altLang="en-US" sz="2400" b="0">
                <a:solidFill>
                  <a:srgbClr val="000000"/>
                </a:solidFill>
                <a:ea typeface="微软雅黑" panose="020B0503020204020204" pitchFamily="34" charset="-122"/>
                <a:sym typeface="+mn-lt"/>
              </a:rPr>
              <a:t>若</a:t>
            </a:r>
            <a:r>
              <a:rPr lang="en-US" altLang="zh-CN" sz="2400" b="0">
                <a:solidFill>
                  <a:srgbClr val="000000"/>
                </a:solidFill>
                <a:ea typeface="微软雅黑" panose="020B0503020204020204" pitchFamily="34" charset="-122"/>
                <a:sym typeface="+mn-lt"/>
              </a:rPr>
              <a:t>k&gt;R[mid].key</a:t>
            </a:r>
            <a:r>
              <a:rPr lang="zh-CN" altLang="en-US" sz="2400" b="0">
                <a:solidFill>
                  <a:srgbClr val="000000"/>
                </a:solidFill>
                <a:ea typeface="微软雅黑" panose="020B0503020204020204" pitchFamily="34" charset="-122"/>
                <a:sym typeface="+mn-lt"/>
              </a:rPr>
              <a:t>，则</a:t>
            </a:r>
            <a:r>
              <a:rPr lang="en-US" altLang="zh-CN" sz="2400" b="0">
                <a:solidFill>
                  <a:srgbClr val="000000"/>
                </a:solidFill>
                <a:ea typeface="微软雅黑" panose="020B0503020204020204" pitchFamily="34" charset="-122"/>
                <a:sym typeface="+mn-lt"/>
              </a:rPr>
              <a:t>low=mid+1</a:t>
            </a:r>
          </a:p>
        </p:txBody>
      </p:sp>
      <p:cxnSp>
        <p:nvCxnSpPr>
          <p:cNvPr id="35853" name="直接连接符 56">
            <a:extLst>
              <a:ext uri="{FF2B5EF4-FFF2-40B4-BE49-F238E27FC236}">
                <a16:creationId xmlns:a16="http://schemas.microsoft.com/office/drawing/2014/main" id="{61B9475E-0D09-0D42-94AA-E17D22579216}"/>
              </a:ext>
            </a:extLst>
          </p:cNvPr>
          <p:cNvCxnSpPr>
            <a:cxnSpLocks noChangeShapeType="1"/>
          </p:cNvCxnSpPr>
          <p:nvPr/>
        </p:nvCxnSpPr>
        <p:spPr bwMode="auto">
          <a:xfrm>
            <a:off x="509588" y="3241675"/>
            <a:ext cx="8094662" cy="0"/>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cxnSp>
        <p:nvCxnSpPr>
          <p:cNvPr id="35854" name="直接连接符 57">
            <a:extLst>
              <a:ext uri="{FF2B5EF4-FFF2-40B4-BE49-F238E27FC236}">
                <a16:creationId xmlns:a16="http://schemas.microsoft.com/office/drawing/2014/main" id="{740B88DE-8FD8-DD4B-A90D-C29D76DD81DA}"/>
              </a:ext>
            </a:extLst>
          </p:cNvPr>
          <p:cNvCxnSpPr>
            <a:cxnSpLocks noChangeShapeType="1"/>
          </p:cNvCxnSpPr>
          <p:nvPr/>
        </p:nvCxnSpPr>
        <p:spPr bwMode="auto">
          <a:xfrm>
            <a:off x="509588" y="5156200"/>
            <a:ext cx="8094662" cy="0"/>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sp>
        <p:nvSpPr>
          <p:cNvPr id="59" name="矩形: 圆角 36">
            <a:extLst>
              <a:ext uri="{FF2B5EF4-FFF2-40B4-BE49-F238E27FC236}">
                <a16:creationId xmlns:a16="http://schemas.microsoft.com/office/drawing/2014/main" id="{B5307C5B-95DF-4CDE-8BAA-6EF5FCE73D9C}"/>
              </a:ext>
            </a:extLst>
          </p:cNvPr>
          <p:cNvSpPr/>
          <p:nvPr/>
        </p:nvSpPr>
        <p:spPr bwMode="auto">
          <a:xfrm>
            <a:off x="390525" y="5248275"/>
            <a:ext cx="725488" cy="660400"/>
          </a:xfrm>
          <a:prstGeom prst="roundRect">
            <a:avLst/>
          </a:prstGeom>
          <a:solidFill>
            <a:srgbClr val="969696">
              <a:lumMod val="20000"/>
              <a:lumOff val="80000"/>
            </a:srgbClr>
          </a:solidFill>
          <a:ln w="9525" cap="flat" cmpd="sng" algn="ctr">
            <a:noFill/>
            <a:prstDash val="solid"/>
            <a:round/>
            <a:headEnd type="none" w="med" len="med"/>
            <a:tailEnd type="none" w="med" len="med"/>
          </a:ln>
        </p:spPr>
        <p:txBody>
          <a:bodyPr/>
          <a:lstStyle/>
          <a:p>
            <a:pPr marL="342900" indent="-342900" eaLnBrk="1" fontAlgn="auto" hangingPunct="1">
              <a:spcBef>
                <a:spcPct val="20000"/>
              </a:spcBef>
              <a:spcAft>
                <a:spcPts val="0"/>
              </a:spcAft>
              <a:defRPr/>
            </a:pPr>
            <a:endParaRPr kumimoji="1" lang="zh-CN" altLang="en-US" sz="1800" b="0" kern="0">
              <a:solidFill>
                <a:srgbClr val="000000"/>
              </a:solidFill>
              <a:latin typeface="+mn-lt"/>
              <a:ea typeface="+mn-ea"/>
              <a:cs typeface="+mn-ea"/>
              <a:sym typeface="+mn-lt"/>
            </a:endParaRPr>
          </a:p>
        </p:txBody>
      </p:sp>
      <p:grpSp>
        <p:nvGrpSpPr>
          <p:cNvPr id="35856" name="组合 48">
            <a:extLst>
              <a:ext uri="{FF2B5EF4-FFF2-40B4-BE49-F238E27FC236}">
                <a16:creationId xmlns:a16="http://schemas.microsoft.com/office/drawing/2014/main" id="{2689CE78-7ED1-8143-83FC-D5B8A49E8683}"/>
              </a:ext>
            </a:extLst>
          </p:cNvPr>
          <p:cNvGrpSpPr>
            <a:grpSpLocks/>
          </p:cNvGrpSpPr>
          <p:nvPr/>
        </p:nvGrpSpPr>
        <p:grpSpPr bwMode="auto">
          <a:xfrm>
            <a:off x="395288" y="5280025"/>
            <a:ext cx="590550" cy="620713"/>
            <a:chOff x="6242320" y="3640826"/>
            <a:chExt cx="589786" cy="620331"/>
          </a:xfrm>
        </p:grpSpPr>
        <p:sp>
          <p:nvSpPr>
            <p:cNvPr id="62" name="TextBox 6">
              <a:extLst>
                <a:ext uri="{FF2B5EF4-FFF2-40B4-BE49-F238E27FC236}">
                  <a16:creationId xmlns:a16="http://schemas.microsoft.com/office/drawing/2014/main" id="{09763C4A-D10B-4D6C-8B1B-CA0D2BC9D81C}"/>
                </a:ext>
              </a:extLst>
            </p:cNvPr>
            <p:cNvSpPr txBox="1">
              <a:spLocks noChangeArrowheads="1"/>
            </p:cNvSpPr>
            <p:nvPr/>
          </p:nvSpPr>
          <p:spPr bwMode="auto">
            <a:xfrm>
              <a:off x="6327934" y="3640826"/>
              <a:ext cx="504172" cy="4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000000">
                      <a:lumMod val="65000"/>
                      <a:lumOff val="35000"/>
                    </a:srgbClr>
                  </a:solidFill>
                  <a:latin typeface="+mn-lt"/>
                  <a:ea typeface="+mn-ea"/>
                  <a:cs typeface="+mn-ea"/>
                  <a:sym typeface="+mn-lt"/>
                </a:rPr>
                <a:t>04</a:t>
              </a:r>
              <a:endParaRPr lang="zh-CN" altLang="en-US" sz="3200" b="0" dirty="0">
                <a:solidFill>
                  <a:srgbClr val="000000">
                    <a:lumMod val="65000"/>
                    <a:lumOff val="35000"/>
                  </a:srgbClr>
                </a:solidFill>
                <a:latin typeface="+mn-lt"/>
                <a:ea typeface="+mn-ea"/>
                <a:cs typeface="+mn-ea"/>
                <a:sym typeface="+mn-lt"/>
              </a:endParaRPr>
            </a:p>
          </p:txBody>
        </p:sp>
        <p:sp>
          <p:nvSpPr>
            <p:cNvPr id="63" name="文本框 24">
              <a:extLst>
                <a:ext uri="{FF2B5EF4-FFF2-40B4-BE49-F238E27FC236}">
                  <a16:creationId xmlns:a16="http://schemas.microsoft.com/office/drawing/2014/main" id="{2DDEB510-FCE9-4785-89F2-4575DD442A4D}"/>
                </a:ext>
              </a:extLst>
            </p:cNvPr>
            <p:cNvSpPr txBox="1">
              <a:spLocks noChangeArrowheads="1"/>
            </p:cNvSpPr>
            <p:nvPr/>
          </p:nvSpPr>
          <p:spPr bwMode="auto">
            <a:xfrm>
              <a:off x="6242320" y="4045390"/>
              <a:ext cx="589786" cy="21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sp>
        <p:nvSpPr>
          <p:cNvPr id="64" name="Rectangle 1106">
            <a:extLst>
              <a:ext uri="{FF2B5EF4-FFF2-40B4-BE49-F238E27FC236}">
                <a16:creationId xmlns:a16="http://schemas.microsoft.com/office/drawing/2014/main" id="{749373C3-2112-42C7-A21D-1B58D0FAB62B}"/>
              </a:ext>
            </a:extLst>
          </p:cNvPr>
          <p:cNvSpPr>
            <a:spLocks noChangeArrowheads="1"/>
          </p:cNvSpPr>
          <p:nvPr/>
        </p:nvSpPr>
        <p:spPr bwMode="auto">
          <a:xfrm>
            <a:off x="1403350" y="5373688"/>
            <a:ext cx="744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lang="zh-CN" altLang="en-US" sz="2400" b="0">
                <a:solidFill>
                  <a:srgbClr val="000000"/>
                </a:solidFill>
                <a:ea typeface="微软雅黑" panose="020B0503020204020204" pitchFamily="34" charset="-122"/>
                <a:sym typeface="+mn-lt"/>
              </a:rPr>
              <a:t>重复上述操作，直至</a:t>
            </a:r>
            <a:r>
              <a:rPr lang="en-US" altLang="zh-CN" sz="2400" b="0">
                <a:solidFill>
                  <a:srgbClr val="000000"/>
                </a:solidFill>
                <a:ea typeface="微软雅黑" panose="020B0503020204020204" pitchFamily="34" charset="-122"/>
                <a:sym typeface="+mn-lt"/>
              </a:rPr>
              <a:t>low&gt;high</a:t>
            </a:r>
            <a:r>
              <a:rPr lang="zh-CN" altLang="en-US" sz="2400" b="0">
                <a:solidFill>
                  <a:srgbClr val="000000"/>
                </a:solidFill>
                <a:ea typeface="微软雅黑" panose="020B0503020204020204" pitchFamily="34" charset="-122"/>
                <a:sym typeface="+mn-lt"/>
              </a:rPr>
              <a:t>时，查找失败</a:t>
            </a:r>
          </a:p>
        </p:txBody>
      </p:sp>
      <p:cxnSp>
        <p:nvCxnSpPr>
          <p:cNvPr id="35858" name="直接连接符 64">
            <a:extLst>
              <a:ext uri="{FF2B5EF4-FFF2-40B4-BE49-F238E27FC236}">
                <a16:creationId xmlns:a16="http://schemas.microsoft.com/office/drawing/2014/main" id="{EA94CC67-3D82-B94E-A5FB-9EBE6026391D}"/>
              </a:ext>
            </a:extLst>
          </p:cNvPr>
          <p:cNvCxnSpPr>
            <a:cxnSpLocks noChangeShapeType="1"/>
          </p:cNvCxnSpPr>
          <p:nvPr/>
        </p:nvCxnSpPr>
        <p:spPr bwMode="auto">
          <a:xfrm>
            <a:off x="509588" y="6021388"/>
            <a:ext cx="8094662" cy="0"/>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a:extLst>
              <a:ext uri="{FF2B5EF4-FFF2-40B4-BE49-F238E27FC236}">
                <a16:creationId xmlns:a16="http://schemas.microsoft.com/office/drawing/2014/main" id="{041EFD5E-54ED-4E73-BCFD-399A34C9C537}"/>
              </a:ext>
            </a:extLst>
          </p:cNvPr>
          <p:cNvSpPr>
            <a:spLocks noChangeArrowheads="1"/>
          </p:cNvSpPr>
          <p:nvPr/>
        </p:nvSpPr>
        <p:spPr bwMode="auto">
          <a:xfrm>
            <a:off x="0" y="1196975"/>
            <a:ext cx="9144000" cy="5184775"/>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27650" name="Rectangle 4">
            <a:extLst>
              <a:ext uri="{FF2B5EF4-FFF2-40B4-BE49-F238E27FC236}">
                <a16:creationId xmlns:a16="http://schemas.microsoft.com/office/drawing/2014/main" id="{BC7F1D1C-D950-4D1D-A79A-0131063C8BFE}"/>
              </a:ext>
            </a:extLst>
          </p:cNvPr>
          <p:cNvSpPr>
            <a:spLocks noChangeArrowheads="1"/>
          </p:cNvSpPr>
          <p:nvPr/>
        </p:nvSpPr>
        <p:spPr bwMode="auto">
          <a:xfrm>
            <a:off x="381000" y="1196975"/>
            <a:ext cx="8458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en-US" altLang="zh-CN" sz="2400" b="0">
                <a:ea typeface="微软雅黑" panose="020B0503020204020204" pitchFamily="34" charset="-122"/>
                <a:sym typeface="+mn-lt"/>
              </a:rPr>
              <a:t>int Search_Bin(SSTable ST,KeyType key)</a:t>
            </a:r>
          </a:p>
          <a:p>
            <a:pPr>
              <a:spcBef>
                <a:spcPct val="20000"/>
              </a:spcBef>
              <a:buFont typeface="Arial" panose="020B0604020202020204" pitchFamily="34" charset="0"/>
              <a:buNone/>
            </a:pPr>
            <a:r>
              <a:rPr lang="en-US" altLang="zh-CN" sz="2400" b="0">
                <a:ea typeface="微软雅黑" panose="020B0503020204020204" pitchFamily="34" charset="-122"/>
                <a:sym typeface="+mn-lt"/>
              </a:rPr>
              <a:t>{</a:t>
            </a:r>
          </a:p>
          <a:p>
            <a:pPr>
              <a:spcBef>
                <a:spcPct val="20000"/>
              </a:spcBef>
              <a:buFont typeface="Arial" panose="020B0604020202020204" pitchFamily="34" charset="0"/>
              <a:buNone/>
            </a:pPr>
            <a:r>
              <a:rPr lang="en-US" altLang="zh-CN" sz="2400" b="0">
                <a:ea typeface="微软雅黑" panose="020B0503020204020204" pitchFamily="34" charset="-122"/>
                <a:sym typeface="+mn-lt"/>
              </a:rPr>
              <a:t>	//</a:t>
            </a:r>
            <a:r>
              <a:rPr lang="zh-CN" altLang="en-US" sz="2400" b="0">
                <a:ea typeface="微软雅黑" panose="020B0503020204020204" pitchFamily="34" charset="-122"/>
                <a:sym typeface="+mn-lt"/>
              </a:rPr>
              <a:t>若找到，则函数值为该元素在表中的位置，否则为</a:t>
            </a:r>
            <a:r>
              <a:rPr lang="en-US" altLang="zh-CN" sz="2400" b="0">
                <a:ea typeface="微软雅黑" panose="020B0503020204020204" pitchFamily="34" charset="-122"/>
                <a:sym typeface="+mn-lt"/>
              </a:rPr>
              <a:t>0</a:t>
            </a:r>
          </a:p>
          <a:p>
            <a:pPr>
              <a:spcBef>
                <a:spcPct val="20000"/>
              </a:spcBef>
              <a:buFont typeface="Arial" panose="020B0604020202020204" pitchFamily="34" charset="0"/>
              <a:buNone/>
            </a:pPr>
            <a:r>
              <a:rPr lang="en-US" altLang="zh-CN" sz="2400" b="0">
                <a:ea typeface="微软雅黑" panose="020B0503020204020204" pitchFamily="34" charset="-122"/>
                <a:sym typeface="+mn-lt"/>
              </a:rPr>
              <a:t>    low=1;high=ST.length;						 while(low&lt;=high){</a:t>
            </a:r>
          </a:p>
          <a:p>
            <a:pPr>
              <a:spcBef>
                <a:spcPct val="20000"/>
              </a:spcBef>
              <a:buFont typeface="Arial" panose="020B0604020202020204" pitchFamily="34" charset="0"/>
              <a:buNone/>
            </a:pPr>
            <a:r>
              <a:rPr lang="en-US" altLang="zh-CN" sz="2400" b="0">
                <a:ea typeface="微软雅黑" panose="020B0503020204020204" pitchFamily="34" charset="-122"/>
                <a:sym typeface="+mn-lt"/>
              </a:rPr>
              <a:t>        mid=(low+high)/2;</a:t>
            </a:r>
          </a:p>
          <a:p>
            <a:pPr>
              <a:spcBef>
                <a:spcPct val="20000"/>
              </a:spcBef>
              <a:buFont typeface="Arial" panose="020B0604020202020204" pitchFamily="34" charset="0"/>
              <a:buNone/>
            </a:pPr>
            <a:r>
              <a:rPr lang="en-US" altLang="zh-CN" sz="2400" b="0">
                <a:ea typeface="微软雅黑" panose="020B0503020204020204" pitchFamily="34" charset="-122"/>
                <a:sym typeface="+mn-lt"/>
              </a:rPr>
              <a:t>        if(key==ST.R[mid].key) return mid; </a:t>
            </a:r>
          </a:p>
          <a:p>
            <a:pPr>
              <a:spcBef>
                <a:spcPct val="20000"/>
              </a:spcBef>
              <a:buFont typeface="Arial" panose="020B0604020202020204" pitchFamily="34" charset="0"/>
              <a:buNone/>
            </a:pPr>
            <a:r>
              <a:rPr lang="en-US" altLang="zh-CN" sz="2400" b="0">
                <a:ea typeface="微软雅黑" panose="020B0503020204020204" pitchFamily="34" charset="-122"/>
                <a:sym typeface="+mn-lt"/>
              </a:rPr>
              <a:t>        else if(key&lt;ST.R[mid].key) high=mid-1;    //</a:t>
            </a:r>
            <a:r>
              <a:rPr lang="zh-CN" altLang="en-US" sz="2400" b="0">
                <a:ea typeface="微软雅黑" panose="020B0503020204020204" pitchFamily="34" charset="-122"/>
                <a:sym typeface="+mn-lt"/>
              </a:rPr>
              <a:t>前一子表查找</a:t>
            </a:r>
          </a:p>
          <a:p>
            <a:pPr>
              <a:spcBef>
                <a:spcPct val="20000"/>
              </a:spcBef>
              <a:buFont typeface="Arial" panose="020B0604020202020204" pitchFamily="34" charset="0"/>
              <a:buNone/>
            </a:pPr>
            <a:r>
              <a:rPr lang="zh-CN" altLang="en-US" sz="2400" b="0">
                <a:ea typeface="微软雅黑" panose="020B0503020204020204" pitchFamily="34" charset="-122"/>
                <a:sym typeface="+mn-lt"/>
              </a:rPr>
              <a:t>        </a:t>
            </a:r>
            <a:r>
              <a:rPr lang="en-US" altLang="zh-CN" sz="2400" b="0">
                <a:ea typeface="微软雅黑" panose="020B0503020204020204" pitchFamily="34" charset="-122"/>
                <a:sym typeface="+mn-lt"/>
              </a:rPr>
              <a:t>else low=mid+1;                       		    //</a:t>
            </a:r>
            <a:r>
              <a:rPr lang="zh-CN" altLang="en-US" sz="2400" b="0">
                <a:ea typeface="微软雅黑" panose="020B0503020204020204" pitchFamily="34" charset="-122"/>
                <a:sym typeface="+mn-lt"/>
              </a:rPr>
              <a:t>后一子表查找</a:t>
            </a:r>
          </a:p>
          <a:p>
            <a:pPr>
              <a:spcBef>
                <a:spcPct val="20000"/>
              </a:spcBef>
              <a:buFont typeface="Arial" panose="020B0604020202020204" pitchFamily="34" charset="0"/>
              <a:buNone/>
            </a:pPr>
            <a:r>
              <a:rPr lang="zh-CN" altLang="en-US" sz="2400" b="0">
                <a:ea typeface="微软雅黑" panose="020B0503020204020204" pitchFamily="34" charset="-122"/>
                <a:sym typeface="+mn-lt"/>
              </a:rPr>
              <a:t>    </a:t>
            </a:r>
            <a:r>
              <a:rPr lang="en-US" altLang="zh-CN" sz="2400" b="0">
                <a:ea typeface="微软雅黑" panose="020B0503020204020204" pitchFamily="34" charset="-122"/>
                <a:sym typeface="+mn-lt"/>
              </a:rPr>
              <a:t>}									    return 0;		//</a:t>
            </a:r>
            <a:r>
              <a:rPr lang="zh-CN" altLang="en-US" sz="2400" b="0">
                <a:ea typeface="微软雅黑" panose="020B0503020204020204" pitchFamily="34" charset="-122"/>
                <a:sym typeface="+mn-lt"/>
              </a:rPr>
              <a:t>表中不存在待查元素</a:t>
            </a:r>
            <a:endParaRPr lang="zh-CN" altLang="de-DE" sz="2400" b="0">
              <a:ea typeface="微软雅黑" panose="020B0503020204020204" pitchFamily="34" charset="-122"/>
              <a:sym typeface="+mn-lt"/>
            </a:endParaRPr>
          </a:p>
          <a:p>
            <a:pPr>
              <a:spcBef>
                <a:spcPct val="20000"/>
              </a:spcBef>
              <a:buFont typeface="Arial" panose="020B0604020202020204" pitchFamily="34" charset="0"/>
              <a:buNone/>
            </a:pPr>
            <a:r>
              <a:rPr lang="de-DE" altLang="zh-CN" sz="2400" b="0">
                <a:ea typeface="微软雅黑" panose="020B0503020204020204" pitchFamily="34" charset="-122"/>
                <a:sym typeface="+mn-lt"/>
              </a:rPr>
              <a:t>}										 </a:t>
            </a:r>
            <a:endParaRPr lang="en-US" altLang="zh-CN" sz="2400" b="0">
              <a:ea typeface="微软雅黑" panose="020B0503020204020204" pitchFamily="34" charset="-122"/>
              <a:sym typeface="+mn-lt"/>
            </a:endParaRPr>
          </a:p>
        </p:txBody>
      </p:sp>
      <p:sp>
        <p:nvSpPr>
          <p:cNvPr id="27651" name="Rectangle 5">
            <a:extLst>
              <a:ext uri="{FF2B5EF4-FFF2-40B4-BE49-F238E27FC236}">
                <a16:creationId xmlns:a16="http://schemas.microsoft.com/office/drawing/2014/main" id="{4429CCAF-31D7-46D9-AB1D-134EA06040D4}"/>
              </a:ext>
            </a:extLst>
          </p:cNvPr>
          <p:cNvSpPr>
            <a:spLocks noChangeArrowheads="1"/>
          </p:cNvSpPr>
          <p:nvPr/>
        </p:nvSpPr>
        <p:spPr bwMode="auto">
          <a:xfrm>
            <a:off x="669925" y="173038"/>
            <a:ext cx="6223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zh-CN" b="0" dirty="0">
                <a:solidFill>
                  <a:schemeClr val="bg1"/>
                </a:solidFill>
                <a:latin typeface="+mn-lt"/>
                <a:ea typeface="+mn-ea"/>
                <a:cs typeface="+mn-ea"/>
                <a:sym typeface="+mn-lt"/>
              </a:rPr>
              <a:t>【</a:t>
            </a:r>
            <a:r>
              <a:rPr lang="zh-CN" altLang="en-US" b="0" dirty="0">
                <a:solidFill>
                  <a:schemeClr val="bg1"/>
                </a:solidFill>
                <a:latin typeface="+mn-lt"/>
                <a:ea typeface="+mn-ea"/>
                <a:cs typeface="+mn-ea"/>
                <a:sym typeface="+mn-lt"/>
              </a:rPr>
              <a:t>算法描述</a:t>
            </a:r>
            <a:r>
              <a:rPr lang="en-US" altLang="zh-CN" b="0" dirty="0">
                <a:solidFill>
                  <a:schemeClr val="bg1"/>
                </a:solidFill>
                <a:latin typeface="+mn-lt"/>
                <a:ea typeface="+mn-ea"/>
                <a:cs typeface="+mn-ea"/>
                <a:sym typeface="+mn-lt"/>
              </a:rPr>
              <a:t>】-</a:t>
            </a:r>
            <a:r>
              <a:rPr lang="zh-CN" altLang="en-US" b="0" dirty="0">
                <a:solidFill>
                  <a:schemeClr val="bg1"/>
                </a:solidFill>
                <a:latin typeface="+mn-lt"/>
                <a:ea typeface="+mn-ea"/>
                <a:cs typeface="+mn-ea"/>
                <a:sym typeface="+mn-lt"/>
              </a:rPr>
              <a:t>算法</a:t>
            </a:r>
            <a:r>
              <a:rPr lang="en-US" altLang="zh-CN" b="0" dirty="0">
                <a:solidFill>
                  <a:schemeClr val="bg1"/>
                </a:solidFill>
                <a:latin typeface="+mn-lt"/>
                <a:ea typeface="+mn-ea"/>
                <a:cs typeface="+mn-ea"/>
                <a:sym typeface="+mn-lt"/>
              </a:rPr>
              <a:t>7.3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4">
            <a:extLst>
              <a:ext uri="{FF2B5EF4-FFF2-40B4-BE49-F238E27FC236}">
                <a16:creationId xmlns:a16="http://schemas.microsoft.com/office/drawing/2014/main" id="{E3496802-7147-4857-923A-C190C9C82ADD}"/>
              </a:ext>
            </a:extLst>
          </p:cNvPr>
          <p:cNvSpPr>
            <a:spLocks noChangeArrowheads="1"/>
          </p:cNvSpPr>
          <p:nvPr/>
        </p:nvSpPr>
        <p:spPr bwMode="auto">
          <a:xfrm>
            <a:off x="0" y="1196975"/>
            <a:ext cx="9144000" cy="5040313"/>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28674" name="Rectangle 4">
            <a:extLst>
              <a:ext uri="{FF2B5EF4-FFF2-40B4-BE49-F238E27FC236}">
                <a16:creationId xmlns:a16="http://schemas.microsoft.com/office/drawing/2014/main" id="{36F3C3B1-EC16-49C7-A8E3-9B6F587B91CC}"/>
              </a:ext>
            </a:extLst>
          </p:cNvPr>
          <p:cNvSpPr>
            <a:spLocks noChangeArrowheads="1"/>
          </p:cNvSpPr>
          <p:nvPr/>
        </p:nvSpPr>
        <p:spPr bwMode="auto">
          <a:xfrm>
            <a:off x="900113" y="185738"/>
            <a:ext cx="68373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折半查找（递归算法）</a:t>
            </a:r>
          </a:p>
        </p:txBody>
      </p:sp>
      <p:sp>
        <p:nvSpPr>
          <p:cNvPr id="1035269" name="Rectangle 5">
            <a:extLst>
              <a:ext uri="{FF2B5EF4-FFF2-40B4-BE49-F238E27FC236}">
                <a16:creationId xmlns:a16="http://schemas.microsoft.com/office/drawing/2014/main" id="{2131A5F0-AFA4-4977-AD4D-38D587FBE2DE}"/>
              </a:ext>
            </a:extLst>
          </p:cNvPr>
          <p:cNvSpPr>
            <a:spLocks noChangeArrowheads="1"/>
          </p:cNvSpPr>
          <p:nvPr/>
        </p:nvSpPr>
        <p:spPr bwMode="auto">
          <a:xfrm>
            <a:off x="-180975" y="1196975"/>
            <a:ext cx="9144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int Search_Bin (SSTable ST, keyType key, int low, int high)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if(low&gt;high) return 0;   //</a:t>
            </a:r>
            <a:r>
              <a:rPr lang="zh-CN" altLang="en-US" sz="2400" b="0">
                <a:ea typeface="微软雅黑" panose="020B0503020204020204" pitchFamily="34" charset="-122"/>
                <a:sym typeface="+mn-lt"/>
              </a:rPr>
              <a:t>查找不到时返回</a:t>
            </a:r>
            <a:r>
              <a:rPr lang="en-US" altLang="zh-CN" sz="2400" b="0">
                <a:ea typeface="微软雅黑" panose="020B0503020204020204" pitchFamily="34" charset="-122"/>
                <a:sym typeface="+mn-lt"/>
              </a:rPr>
              <a:t>0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mid=(low+high)/2;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if(key</a:t>
            </a:r>
            <a:r>
              <a:rPr lang="zh-CN" altLang="en-US" sz="2400" b="0">
                <a:ea typeface="微软雅黑" panose="020B0503020204020204" pitchFamily="34" charset="-122"/>
                <a:sym typeface="+mn-lt"/>
              </a:rPr>
              <a:t>等于</a:t>
            </a:r>
            <a:r>
              <a:rPr lang="en-US" altLang="zh-CN" sz="2400" b="0">
                <a:ea typeface="微软雅黑" panose="020B0503020204020204" pitchFamily="34" charset="-122"/>
                <a:sym typeface="+mn-lt"/>
              </a:rPr>
              <a:t>ST.elem[mid].key)  return mid;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else if(key</a:t>
            </a:r>
            <a:r>
              <a:rPr lang="zh-CN" altLang="en-US" sz="2400" b="0">
                <a:ea typeface="微软雅黑" panose="020B0503020204020204" pitchFamily="34" charset="-122"/>
                <a:sym typeface="+mn-lt"/>
              </a:rPr>
              <a:t>小于</a:t>
            </a:r>
            <a:r>
              <a:rPr lang="en-US" altLang="zh-CN" sz="2400" b="0">
                <a:ea typeface="微软雅黑" panose="020B0503020204020204" pitchFamily="34" charset="-122"/>
                <a:sym typeface="+mn-lt"/>
              </a:rPr>
              <a:t>ST.elem[mid].key)  </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a:t>
            </a:r>
            <a:r>
              <a:rPr lang="en-US" altLang="zh-CN" sz="2400" b="0">
                <a:solidFill>
                  <a:srgbClr val="FF3300"/>
                </a:solidFill>
                <a:ea typeface="微软雅黑" panose="020B0503020204020204" pitchFamily="34" charset="-122"/>
                <a:sym typeface="+mn-lt"/>
              </a:rPr>
              <a:t>……..//</a:t>
            </a:r>
            <a:r>
              <a:rPr lang="zh-CN" altLang="en-US" sz="2400" b="0">
                <a:solidFill>
                  <a:srgbClr val="FF3300"/>
                </a:solidFill>
                <a:ea typeface="微软雅黑" panose="020B0503020204020204" pitchFamily="34" charset="-122"/>
                <a:sym typeface="+mn-lt"/>
              </a:rPr>
              <a:t>递归</a:t>
            </a:r>
          </a:p>
          <a:p>
            <a:pPr lvl="2">
              <a:lnSpc>
                <a:spcPct val="125000"/>
              </a:lnSpc>
              <a:spcBef>
                <a:spcPct val="20000"/>
              </a:spcBef>
              <a:buFont typeface="Arial" panose="020B0604020202020204" pitchFamily="34" charset="0"/>
              <a:buNone/>
            </a:pPr>
            <a:r>
              <a:rPr lang="zh-CN" altLang="en-US" sz="2400" b="0">
                <a:ea typeface="微软雅黑" panose="020B0503020204020204" pitchFamily="34" charset="-122"/>
                <a:sym typeface="+mn-lt"/>
              </a:rPr>
              <a:t>  </a:t>
            </a:r>
            <a:r>
              <a:rPr lang="en-US" altLang="zh-CN" sz="2400" b="0">
                <a:ea typeface="微软雅黑" panose="020B0503020204020204" pitchFamily="34" charset="-122"/>
                <a:sym typeface="+mn-lt"/>
              </a:rPr>
              <a:t>else</a:t>
            </a:r>
            <a:r>
              <a:rPr lang="en-US" altLang="zh-CN" sz="2400" b="0">
                <a:solidFill>
                  <a:srgbClr val="FF3300"/>
                </a:solidFill>
                <a:ea typeface="微软雅黑" panose="020B0503020204020204" pitchFamily="34" charset="-122"/>
                <a:sym typeface="+mn-lt"/>
              </a:rPr>
              <a:t>…….  //</a:t>
            </a:r>
            <a:r>
              <a:rPr lang="zh-CN" altLang="en-US" sz="2400" b="0">
                <a:solidFill>
                  <a:srgbClr val="FF3300"/>
                </a:solidFill>
                <a:ea typeface="微软雅黑" panose="020B0503020204020204" pitchFamily="34" charset="-122"/>
                <a:sym typeface="+mn-lt"/>
              </a:rPr>
              <a:t>递归</a:t>
            </a:r>
          </a:p>
          <a:p>
            <a:pPr lvl="2">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a:t>
            </a:r>
            <a:r>
              <a:rPr lang="en-US" altLang="zh-CN" sz="3200" b="0">
                <a:ea typeface="微软雅黑" panose="020B0503020204020204" pitchFamily="34" charset="-122"/>
                <a:sym typeface="+mn-lt"/>
              </a:rPr>
              <a:t> </a:t>
            </a:r>
          </a:p>
        </p:txBody>
      </p:sp>
      <p:sp>
        <p:nvSpPr>
          <p:cNvPr id="35845" name="矩形 1">
            <a:extLst>
              <a:ext uri="{FF2B5EF4-FFF2-40B4-BE49-F238E27FC236}">
                <a16:creationId xmlns:a16="http://schemas.microsoft.com/office/drawing/2014/main" id="{C3E99AE0-0544-4354-8FCF-A620F57247A9}"/>
              </a:ext>
            </a:extLst>
          </p:cNvPr>
          <p:cNvSpPr>
            <a:spLocks noChangeArrowheads="1"/>
          </p:cNvSpPr>
          <p:nvPr/>
        </p:nvSpPr>
        <p:spPr bwMode="auto">
          <a:xfrm>
            <a:off x="7866063" y="5229225"/>
            <a:ext cx="1258887" cy="460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35846" name="矩形 6">
            <a:extLst>
              <a:ext uri="{FF2B5EF4-FFF2-40B4-BE49-F238E27FC236}">
                <a16:creationId xmlns:a16="http://schemas.microsoft.com/office/drawing/2014/main" id="{C017292F-937B-42EF-82F7-4EB437C9CD9B}"/>
              </a:ext>
            </a:extLst>
          </p:cNvPr>
          <p:cNvSpPr>
            <a:spLocks noChangeArrowheads="1"/>
          </p:cNvSpPr>
          <p:nvPr/>
        </p:nvSpPr>
        <p:spPr bwMode="auto">
          <a:xfrm>
            <a:off x="7866063" y="5413375"/>
            <a:ext cx="1258887" cy="460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35847" name="矩形 7">
            <a:extLst>
              <a:ext uri="{FF2B5EF4-FFF2-40B4-BE49-F238E27FC236}">
                <a16:creationId xmlns:a16="http://schemas.microsoft.com/office/drawing/2014/main" id="{1A3DE40D-6976-4637-ACF3-F454FF425693}"/>
              </a:ext>
            </a:extLst>
          </p:cNvPr>
          <p:cNvSpPr>
            <a:spLocks noChangeArrowheads="1"/>
          </p:cNvSpPr>
          <p:nvPr/>
        </p:nvSpPr>
        <p:spPr bwMode="auto">
          <a:xfrm>
            <a:off x="7866063" y="5578475"/>
            <a:ext cx="1258887" cy="460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35848" name="矩形 8">
            <a:extLst>
              <a:ext uri="{FF2B5EF4-FFF2-40B4-BE49-F238E27FC236}">
                <a16:creationId xmlns:a16="http://schemas.microsoft.com/office/drawing/2014/main" id="{30347528-CED4-435F-B61F-F0B19E90087D}"/>
              </a:ext>
            </a:extLst>
          </p:cNvPr>
          <p:cNvSpPr>
            <a:spLocks noChangeArrowheads="1"/>
          </p:cNvSpPr>
          <p:nvPr/>
        </p:nvSpPr>
        <p:spPr bwMode="auto">
          <a:xfrm>
            <a:off x="7866063" y="5756275"/>
            <a:ext cx="1258887" cy="46038"/>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35849" name="矩形 9">
            <a:extLst>
              <a:ext uri="{FF2B5EF4-FFF2-40B4-BE49-F238E27FC236}">
                <a16:creationId xmlns:a16="http://schemas.microsoft.com/office/drawing/2014/main" id="{DD850D58-83FA-4903-BD72-D300EC4511FB}"/>
              </a:ext>
            </a:extLst>
          </p:cNvPr>
          <p:cNvSpPr>
            <a:spLocks noChangeArrowheads="1"/>
          </p:cNvSpPr>
          <p:nvPr/>
        </p:nvSpPr>
        <p:spPr bwMode="auto">
          <a:xfrm>
            <a:off x="7866063" y="5935663"/>
            <a:ext cx="1258887" cy="4445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5269">
                                            <p:txEl>
                                              <p:pRg st="0" end="0"/>
                                            </p:txEl>
                                          </p:spTgt>
                                        </p:tgtEl>
                                        <p:attrNameLst>
                                          <p:attrName>style.visibility</p:attrName>
                                        </p:attrNameLst>
                                      </p:cBhvr>
                                      <p:to>
                                        <p:strVal val="visible"/>
                                      </p:to>
                                    </p:set>
                                    <p:anim calcmode="lin" valueType="num">
                                      <p:cBhvr additive="base">
                                        <p:cTn id="7" dur="500" fill="hold"/>
                                        <p:tgtEl>
                                          <p:spTgt spid="10352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52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5269">
                                            <p:txEl>
                                              <p:pRg st="1" end="1"/>
                                            </p:txEl>
                                          </p:spTgt>
                                        </p:tgtEl>
                                        <p:attrNameLst>
                                          <p:attrName>style.visibility</p:attrName>
                                        </p:attrNameLst>
                                      </p:cBhvr>
                                      <p:to>
                                        <p:strVal val="visible"/>
                                      </p:to>
                                    </p:set>
                                    <p:anim calcmode="lin" valueType="num">
                                      <p:cBhvr additive="base">
                                        <p:cTn id="13" dur="500" fill="hold"/>
                                        <p:tgtEl>
                                          <p:spTgt spid="10352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52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5269">
                                            <p:txEl>
                                              <p:pRg st="2" end="2"/>
                                            </p:txEl>
                                          </p:spTgt>
                                        </p:tgtEl>
                                        <p:attrNameLst>
                                          <p:attrName>style.visibility</p:attrName>
                                        </p:attrNameLst>
                                      </p:cBhvr>
                                      <p:to>
                                        <p:strVal val="visible"/>
                                      </p:to>
                                    </p:set>
                                    <p:anim calcmode="lin" valueType="num">
                                      <p:cBhvr additive="base">
                                        <p:cTn id="19" dur="500" fill="hold"/>
                                        <p:tgtEl>
                                          <p:spTgt spid="10352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52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5269">
                                            <p:txEl>
                                              <p:pRg st="3" end="3"/>
                                            </p:txEl>
                                          </p:spTgt>
                                        </p:tgtEl>
                                        <p:attrNameLst>
                                          <p:attrName>style.visibility</p:attrName>
                                        </p:attrNameLst>
                                      </p:cBhvr>
                                      <p:to>
                                        <p:strVal val="visible"/>
                                      </p:to>
                                    </p:set>
                                    <p:anim calcmode="lin" valueType="num">
                                      <p:cBhvr additive="base">
                                        <p:cTn id="25" dur="500" fill="hold"/>
                                        <p:tgtEl>
                                          <p:spTgt spid="103526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52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5269">
                                            <p:txEl>
                                              <p:pRg st="4" end="4"/>
                                            </p:txEl>
                                          </p:spTgt>
                                        </p:tgtEl>
                                        <p:attrNameLst>
                                          <p:attrName>style.visibility</p:attrName>
                                        </p:attrNameLst>
                                      </p:cBhvr>
                                      <p:to>
                                        <p:strVal val="visible"/>
                                      </p:to>
                                    </p:set>
                                    <p:anim calcmode="lin" valueType="num">
                                      <p:cBhvr additive="base">
                                        <p:cTn id="31" dur="500" fill="hold"/>
                                        <p:tgtEl>
                                          <p:spTgt spid="103526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52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5269">
                                            <p:txEl>
                                              <p:pRg st="5" end="5"/>
                                            </p:txEl>
                                          </p:spTgt>
                                        </p:tgtEl>
                                        <p:attrNameLst>
                                          <p:attrName>style.visibility</p:attrName>
                                        </p:attrNameLst>
                                      </p:cBhvr>
                                      <p:to>
                                        <p:strVal val="visible"/>
                                      </p:to>
                                    </p:set>
                                    <p:anim calcmode="lin" valueType="num">
                                      <p:cBhvr additive="base">
                                        <p:cTn id="37" dur="500" fill="hold"/>
                                        <p:tgtEl>
                                          <p:spTgt spid="103526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352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5269">
                                            <p:txEl>
                                              <p:pRg st="6" end="6"/>
                                            </p:txEl>
                                          </p:spTgt>
                                        </p:tgtEl>
                                        <p:attrNameLst>
                                          <p:attrName>style.visibility</p:attrName>
                                        </p:attrNameLst>
                                      </p:cBhvr>
                                      <p:to>
                                        <p:strVal val="visible"/>
                                      </p:to>
                                    </p:set>
                                    <p:anim calcmode="lin" valueType="num">
                                      <p:cBhvr additive="base">
                                        <p:cTn id="43" dur="500" fill="hold"/>
                                        <p:tgtEl>
                                          <p:spTgt spid="103526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3526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5269">
                                            <p:txEl>
                                              <p:pRg st="7" end="7"/>
                                            </p:txEl>
                                          </p:spTgt>
                                        </p:tgtEl>
                                        <p:attrNameLst>
                                          <p:attrName>style.visibility</p:attrName>
                                        </p:attrNameLst>
                                      </p:cBhvr>
                                      <p:to>
                                        <p:strVal val="visible"/>
                                      </p:to>
                                    </p:set>
                                    <p:anim calcmode="lin" valueType="num">
                                      <p:cBhvr additive="base">
                                        <p:cTn id="49" dur="500" fill="hold"/>
                                        <p:tgtEl>
                                          <p:spTgt spid="103526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3526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5269">
                                            <p:txEl>
                                              <p:pRg st="8" end="8"/>
                                            </p:txEl>
                                          </p:spTgt>
                                        </p:tgtEl>
                                        <p:attrNameLst>
                                          <p:attrName>style.visibility</p:attrName>
                                        </p:attrNameLst>
                                      </p:cBhvr>
                                      <p:to>
                                        <p:strVal val="visible"/>
                                      </p:to>
                                    </p:set>
                                    <p:anim calcmode="lin" valueType="num">
                                      <p:cBhvr additive="base">
                                        <p:cTn id="55" dur="500" fill="hold"/>
                                        <p:tgtEl>
                                          <p:spTgt spid="103526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3526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9"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a:extLst>
              <a:ext uri="{FF2B5EF4-FFF2-40B4-BE49-F238E27FC236}">
                <a16:creationId xmlns:a16="http://schemas.microsoft.com/office/drawing/2014/main" id="{61894608-B42F-4D86-936B-1FD6D786E00D}"/>
              </a:ext>
            </a:extLst>
          </p:cNvPr>
          <p:cNvSpPr>
            <a:spLocks noChangeArrowheads="1"/>
          </p:cNvSpPr>
          <p:nvPr/>
        </p:nvSpPr>
        <p:spPr bwMode="auto">
          <a:xfrm>
            <a:off x="274638" y="3509963"/>
            <a:ext cx="6543675" cy="2535237"/>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29698" name="Rectangle 4">
            <a:extLst>
              <a:ext uri="{FF2B5EF4-FFF2-40B4-BE49-F238E27FC236}">
                <a16:creationId xmlns:a16="http://schemas.microsoft.com/office/drawing/2014/main" id="{9A7EEE00-A5C6-4525-9647-1FEF2C052D64}"/>
              </a:ext>
            </a:extLst>
          </p:cNvPr>
          <p:cNvSpPr>
            <a:spLocks noChangeArrowheads="1"/>
          </p:cNvSpPr>
          <p:nvPr/>
        </p:nvSpPr>
        <p:spPr bwMode="auto">
          <a:xfrm>
            <a:off x="598488" y="3576638"/>
            <a:ext cx="5830887" cy="2400300"/>
          </a:xfrm>
          <a:prstGeom prst="rect">
            <a:avLst/>
          </a:prstGeom>
          <a:noFill/>
          <a:ln w="57150">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buFont typeface="Arial" panose="020B0604020202020204" pitchFamily="34" charset="0"/>
              <a:buNone/>
              <a:defRPr/>
            </a:pPr>
            <a:r>
              <a:rPr lang="en-US" altLang="zh-CN" sz="3000" b="0" dirty="0">
                <a:latin typeface="+mn-lt"/>
                <a:ea typeface="+mn-ea"/>
                <a:cs typeface="+mn-ea"/>
                <a:sym typeface="+mn-lt"/>
              </a:rPr>
              <a:t>Given the numbers 1 to 1000, what is the minimum number of guesses needed to find a specific number, if you are given the hint "higher" or "lower" for each guess you make ??</a:t>
            </a:r>
          </a:p>
        </p:txBody>
      </p:sp>
      <p:pic>
        <p:nvPicPr>
          <p:cNvPr id="38916" name="Picture 6" descr="u=1769637838,3343432434&amp;fm=3&amp;gp=0">
            <a:hlinkClick r:id="rId2"/>
            <a:extLst>
              <a:ext uri="{FF2B5EF4-FFF2-40B4-BE49-F238E27FC236}">
                <a16:creationId xmlns:a16="http://schemas.microsoft.com/office/drawing/2014/main" id="{0C6272A5-2BDA-0946-BEB7-B0D63A071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509963"/>
            <a:ext cx="2535238" cy="2535237"/>
          </a:xfrm>
          <a:prstGeom prst="rect">
            <a:avLst/>
          </a:prstGeom>
          <a:solidFill>
            <a:srgbClr val="CCCCFF"/>
          </a:solidFill>
          <a:ln w="9525">
            <a:solidFill>
              <a:srgbClr val="CCCCFF"/>
            </a:solidFill>
            <a:miter lim="800000"/>
            <a:headEnd/>
            <a:tailEnd/>
          </a:ln>
        </p:spPr>
      </p:pic>
      <p:sp>
        <p:nvSpPr>
          <p:cNvPr id="29700" name="AutoShape 7">
            <a:extLst>
              <a:ext uri="{FF2B5EF4-FFF2-40B4-BE49-F238E27FC236}">
                <a16:creationId xmlns:a16="http://schemas.microsoft.com/office/drawing/2014/main" id="{547479F3-A544-477C-AEFB-28FED4D6837B}"/>
              </a:ext>
            </a:extLst>
          </p:cNvPr>
          <p:cNvSpPr>
            <a:spLocks noChangeArrowheads="1"/>
          </p:cNvSpPr>
          <p:nvPr/>
        </p:nvSpPr>
        <p:spPr bwMode="auto">
          <a:xfrm>
            <a:off x="3492500" y="1074738"/>
            <a:ext cx="4751388" cy="1803400"/>
          </a:xfrm>
          <a:prstGeom prst="cloudCallout">
            <a:avLst>
              <a:gd name="adj1" fmla="val 31981"/>
              <a:gd name="adj2" fmla="val 80676"/>
            </a:avLst>
          </a:pr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ts val="0"/>
              </a:spcBef>
              <a:buFont typeface="Arial" panose="020B0604020202020204" pitchFamily="34" charset="0"/>
              <a:buNone/>
              <a:defRPr/>
            </a:pPr>
            <a:r>
              <a:rPr lang="en-US" altLang="zh-CN" b="0" dirty="0">
                <a:latin typeface="+mn-lt"/>
                <a:ea typeface="+mn-ea"/>
                <a:cs typeface="+mn-ea"/>
                <a:sym typeface="+mn-lt"/>
              </a:rPr>
              <a:t>Facebook </a:t>
            </a:r>
          </a:p>
          <a:p>
            <a:pPr algn="ctr">
              <a:spcBef>
                <a:spcPct val="20000"/>
              </a:spcBef>
              <a:buFont typeface="Arial" panose="020B0604020202020204" pitchFamily="34" charset="0"/>
              <a:buNone/>
              <a:defRPr/>
            </a:pPr>
            <a:r>
              <a:rPr lang="en-US" altLang="zh-CN" b="0" dirty="0">
                <a:latin typeface="+mn-lt"/>
                <a:ea typeface="+mn-ea"/>
                <a:cs typeface="+mn-ea"/>
                <a:sym typeface="+mn-lt"/>
              </a:rPr>
              <a:t>- Software Engineer position</a:t>
            </a:r>
          </a:p>
        </p:txBody>
      </p:sp>
      <p:sp>
        <p:nvSpPr>
          <p:cNvPr id="6" name="Rectangle 4">
            <a:extLst>
              <a:ext uri="{FF2B5EF4-FFF2-40B4-BE49-F238E27FC236}">
                <a16:creationId xmlns:a16="http://schemas.microsoft.com/office/drawing/2014/main" id="{0B15BD3E-794A-4C88-8C9A-B1715FC424F7}"/>
              </a:ext>
            </a:extLst>
          </p:cNvPr>
          <p:cNvSpPr>
            <a:spLocks noChangeArrowheads="1"/>
          </p:cNvSpPr>
          <p:nvPr/>
        </p:nvSpPr>
        <p:spPr bwMode="auto">
          <a:xfrm>
            <a:off x="900113" y="185738"/>
            <a:ext cx="68373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折半查找（递归算法）</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a:extLst>
              <a:ext uri="{FF2B5EF4-FFF2-40B4-BE49-F238E27FC236}">
                <a16:creationId xmlns:a16="http://schemas.microsoft.com/office/drawing/2014/main" id="{8C7D4737-8EFC-4F3B-9075-54C706F6B27E}"/>
              </a:ext>
            </a:extLst>
          </p:cNvPr>
          <p:cNvSpPr>
            <a:spLocks noChangeArrowheads="1"/>
          </p:cNvSpPr>
          <p:nvPr/>
        </p:nvSpPr>
        <p:spPr bwMode="auto">
          <a:xfrm>
            <a:off x="0" y="1844675"/>
            <a:ext cx="9144000" cy="3600450"/>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grpSp>
        <p:nvGrpSpPr>
          <p:cNvPr id="39939" name="Group 5">
            <a:extLst>
              <a:ext uri="{FF2B5EF4-FFF2-40B4-BE49-F238E27FC236}">
                <a16:creationId xmlns:a16="http://schemas.microsoft.com/office/drawing/2014/main" id="{B8D711AC-3A40-1F48-A78C-276B2AF5DE29}"/>
              </a:ext>
            </a:extLst>
          </p:cNvPr>
          <p:cNvGrpSpPr>
            <a:grpSpLocks/>
          </p:cNvGrpSpPr>
          <p:nvPr/>
        </p:nvGrpSpPr>
        <p:grpSpPr bwMode="auto">
          <a:xfrm>
            <a:off x="685800" y="2011363"/>
            <a:ext cx="8001000" cy="3362325"/>
            <a:chOff x="480" y="360"/>
            <a:chExt cx="5040" cy="2118"/>
          </a:xfrm>
        </p:grpSpPr>
        <p:sp>
          <p:nvSpPr>
            <p:cNvPr id="30723" name="Oval 6">
              <a:extLst>
                <a:ext uri="{FF2B5EF4-FFF2-40B4-BE49-F238E27FC236}">
                  <a16:creationId xmlns:a16="http://schemas.microsoft.com/office/drawing/2014/main" id="{479489A0-4E6F-45E3-8656-C1E0042FEEFB}"/>
                </a:ext>
              </a:extLst>
            </p:cNvPr>
            <p:cNvSpPr>
              <a:spLocks noChangeArrowheads="1"/>
            </p:cNvSpPr>
            <p:nvPr/>
          </p:nvSpPr>
          <p:spPr bwMode="auto">
            <a:xfrm>
              <a:off x="2544" y="408"/>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4" name="Oval 7">
              <a:extLst>
                <a:ext uri="{FF2B5EF4-FFF2-40B4-BE49-F238E27FC236}">
                  <a16:creationId xmlns:a16="http://schemas.microsoft.com/office/drawing/2014/main" id="{AC8FFEF4-D872-4F9A-BCA3-45FF7054410A}"/>
                </a:ext>
              </a:extLst>
            </p:cNvPr>
            <p:cNvSpPr>
              <a:spLocks noChangeArrowheads="1"/>
            </p:cNvSpPr>
            <p:nvPr/>
          </p:nvSpPr>
          <p:spPr bwMode="auto">
            <a:xfrm>
              <a:off x="1440"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5" name="Oval 8">
              <a:extLst>
                <a:ext uri="{FF2B5EF4-FFF2-40B4-BE49-F238E27FC236}">
                  <a16:creationId xmlns:a16="http://schemas.microsoft.com/office/drawing/2014/main" id="{10DDB416-2634-47C4-B88E-9CA31D8AECBE}"/>
                </a:ext>
              </a:extLst>
            </p:cNvPr>
            <p:cNvSpPr>
              <a:spLocks noChangeArrowheads="1"/>
            </p:cNvSpPr>
            <p:nvPr/>
          </p:nvSpPr>
          <p:spPr bwMode="auto">
            <a:xfrm>
              <a:off x="3696"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6" name="Oval 9">
              <a:extLst>
                <a:ext uri="{FF2B5EF4-FFF2-40B4-BE49-F238E27FC236}">
                  <a16:creationId xmlns:a16="http://schemas.microsoft.com/office/drawing/2014/main" id="{EA5AF132-C006-4396-AD10-64AD06D5F1D0}"/>
                </a:ext>
              </a:extLst>
            </p:cNvPr>
            <p:cNvSpPr>
              <a:spLocks noChangeArrowheads="1"/>
            </p:cNvSpPr>
            <p:nvPr/>
          </p:nvSpPr>
          <p:spPr bwMode="auto">
            <a:xfrm>
              <a:off x="864"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7" name="Oval 10">
              <a:extLst>
                <a:ext uri="{FF2B5EF4-FFF2-40B4-BE49-F238E27FC236}">
                  <a16:creationId xmlns:a16="http://schemas.microsoft.com/office/drawing/2014/main" id="{54DAD6E7-94B6-4173-9F94-E61563F46410}"/>
                </a:ext>
              </a:extLst>
            </p:cNvPr>
            <p:cNvSpPr>
              <a:spLocks noChangeArrowheads="1"/>
            </p:cNvSpPr>
            <p:nvPr/>
          </p:nvSpPr>
          <p:spPr bwMode="auto">
            <a:xfrm>
              <a:off x="19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8" name="Oval 11">
              <a:extLst>
                <a:ext uri="{FF2B5EF4-FFF2-40B4-BE49-F238E27FC236}">
                  <a16:creationId xmlns:a16="http://schemas.microsoft.com/office/drawing/2014/main" id="{71E61DFD-CA65-4E0E-BB1E-0F07D104FC7F}"/>
                </a:ext>
              </a:extLst>
            </p:cNvPr>
            <p:cNvSpPr>
              <a:spLocks noChangeArrowheads="1"/>
            </p:cNvSpPr>
            <p:nvPr/>
          </p:nvSpPr>
          <p:spPr bwMode="auto">
            <a:xfrm>
              <a:off x="3120"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29" name="Oval 12">
              <a:extLst>
                <a:ext uri="{FF2B5EF4-FFF2-40B4-BE49-F238E27FC236}">
                  <a16:creationId xmlns:a16="http://schemas.microsoft.com/office/drawing/2014/main" id="{983E136D-B193-4953-B114-AB0F6C7B1F34}"/>
                </a:ext>
              </a:extLst>
            </p:cNvPr>
            <p:cNvSpPr>
              <a:spLocks noChangeArrowheads="1"/>
            </p:cNvSpPr>
            <p:nvPr/>
          </p:nvSpPr>
          <p:spPr bwMode="auto">
            <a:xfrm>
              <a:off x="43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30" name="Text Box 13">
              <a:extLst>
                <a:ext uri="{FF2B5EF4-FFF2-40B4-BE49-F238E27FC236}">
                  <a16:creationId xmlns:a16="http://schemas.microsoft.com/office/drawing/2014/main" id="{BD60AAFD-4A04-41D0-B7A8-947606294A17}"/>
                </a:ext>
              </a:extLst>
            </p:cNvPr>
            <p:cNvSpPr txBox="1">
              <a:spLocks noChangeArrowheads="1"/>
            </p:cNvSpPr>
            <p:nvPr/>
          </p:nvSpPr>
          <p:spPr bwMode="auto">
            <a:xfrm>
              <a:off x="480" y="141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  -1</a:t>
              </a:r>
            </a:p>
          </p:txBody>
        </p:sp>
        <p:sp>
          <p:nvSpPr>
            <p:cNvPr id="30731" name="Oval 14">
              <a:extLst>
                <a:ext uri="{FF2B5EF4-FFF2-40B4-BE49-F238E27FC236}">
                  <a16:creationId xmlns:a16="http://schemas.microsoft.com/office/drawing/2014/main" id="{BC890A1E-5CAF-45E7-A8C4-DEC9855815DA}"/>
                </a:ext>
              </a:extLst>
            </p:cNvPr>
            <p:cNvSpPr>
              <a:spLocks noChangeArrowheads="1"/>
            </p:cNvSpPr>
            <p:nvPr/>
          </p:nvSpPr>
          <p:spPr bwMode="auto">
            <a:xfrm>
              <a:off x="1056" y="141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32" name="Text Box 15">
              <a:extLst>
                <a:ext uri="{FF2B5EF4-FFF2-40B4-BE49-F238E27FC236}">
                  <a16:creationId xmlns:a16="http://schemas.microsoft.com/office/drawing/2014/main" id="{5E5E5272-03C8-4F12-943C-F5013F899A50}"/>
                </a:ext>
              </a:extLst>
            </p:cNvPr>
            <p:cNvSpPr txBox="1">
              <a:spLocks noChangeArrowheads="1"/>
            </p:cNvSpPr>
            <p:nvPr/>
          </p:nvSpPr>
          <p:spPr bwMode="auto">
            <a:xfrm>
              <a:off x="1536" y="141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3-4</a:t>
              </a:r>
            </a:p>
          </p:txBody>
        </p:sp>
        <p:sp>
          <p:nvSpPr>
            <p:cNvPr id="30733" name="Oval 16">
              <a:extLst>
                <a:ext uri="{FF2B5EF4-FFF2-40B4-BE49-F238E27FC236}">
                  <a16:creationId xmlns:a16="http://schemas.microsoft.com/office/drawing/2014/main" id="{05B7C206-3ECB-47C1-8BAA-D7F2E1BF23C4}"/>
                </a:ext>
              </a:extLst>
            </p:cNvPr>
            <p:cNvSpPr>
              <a:spLocks noChangeArrowheads="1"/>
            </p:cNvSpPr>
            <p:nvPr/>
          </p:nvSpPr>
          <p:spPr bwMode="auto">
            <a:xfrm>
              <a:off x="2256"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34" name="Text Box 17">
              <a:extLst>
                <a:ext uri="{FF2B5EF4-FFF2-40B4-BE49-F238E27FC236}">
                  <a16:creationId xmlns:a16="http://schemas.microsoft.com/office/drawing/2014/main" id="{04AABFE6-DE65-4C1E-9990-88B4A63B48CB}"/>
                </a:ext>
              </a:extLst>
            </p:cNvPr>
            <p:cNvSpPr txBox="1">
              <a:spLocks noChangeArrowheads="1"/>
            </p:cNvSpPr>
            <p:nvPr/>
          </p:nvSpPr>
          <p:spPr bwMode="auto">
            <a:xfrm>
              <a:off x="2784"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6-7</a:t>
              </a:r>
            </a:p>
          </p:txBody>
        </p:sp>
        <p:sp>
          <p:nvSpPr>
            <p:cNvPr id="30735" name="Oval 18">
              <a:extLst>
                <a:ext uri="{FF2B5EF4-FFF2-40B4-BE49-F238E27FC236}">
                  <a16:creationId xmlns:a16="http://schemas.microsoft.com/office/drawing/2014/main" id="{44E1B365-60DD-44E6-8ECA-2A7231D96600}"/>
                </a:ext>
              </a:extLst>
            </p:cNvPr>
            <p:cNvSpPr>
              <a:spLocks noChangeArrowheads="1"/>
            </p:cNvSpPr>
            <p:nvPr/>
          </p:nvSpPr>
          <p:spPr bwMode="auto">
            <a:xfrm>
              <a:off x="35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36" name="Text Box 19">
              <a:extLst>
                <a:ext uri="{FF2B5EF4-FFF2-40B4-BE49-F238E27FC236}">
                  <a16:creationId xmlns:a16="http://schemas.microsoft.com/office/drawing/2014/main" id="{B500BD2B-1311-417F-80D2-7966E37109EC}"/>
                </a:ext>
              </a:extLst>
            </p:cNvPr>
            <p:cNvSpPr txBox="1">
              <a:spLocks noChangeArrowheads="1"/>
            </p:cNvSpPr>
            <p:nvPr/>
          </p:nvSpPr>
          <p:spPr bwMode="auto">
            <a:xfrm>
              <a:off x="3888"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9-10</a:t>
              </a:r>
            </a:p>
          </p:txBody>
        </p:sp>
        <p:sp>
          <p:nvSpPr>
            <p:cNvPr id="30737" name="Oval 20">
              <a:extLst>
                <a:ext uri="{FF2B5EF4-FFF2-40B4-BE49-F238E27FC236}">
                  <a16:creationId xmlns:a16="http://schemas.microsoft.com/office/drawing/2014/main" id="{BBFD9AC1-D814-40C6-8D7F-0CABD40F71B1}"/>
                </a:ext>
              </a:extLst>
            </p:cNvPr>
            <p:cNvSpPr>
              <a:spLocks noChangeArrowheads="1"/>
            </p:cNvSpPr>
            <p:nvPr/>
          </p:nvSpPr>
          <p:spPr bwMode="auto">
            <a:xfrm>
              <a:off x="47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38" name="Text Box 21">
              <a:extLst>
                <a:ext uri="{FF2B5EF4-FFF2-40B4-BE49-F238E27FC236}">
                  <a16:creationId xmlns:a16="http://schemas.microsoft.com/office/drawing/2014/main" id="{448B1319-1727-4446-B49B-7325EAF4586D}"/>
                </a:ext>
              </a:extLst>
            </p:cNvPr>
            <p:cNvSpPr txBox="1">
              <a:spLocks noChangeArrowheads="1"/>
            </p:cNvSpPr>
            <p:nvPr/>
          </p:nvSpPr>
          <p:spPr bwMode="auto">
            <a:xfrm>
              <a:off x="576"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1-2</a:t>
              </a:r>
            </a:p>
          </p:txBody>
        </p:sp>
        <p:sp>
          <p:nvSpPr>
            <p:cNvPr id="30739" name="Text Box 22">
              <a:extLst>
                <a:ext uri="{FF2B5EF4-FFF2-40B4-BE49-F238E27FC236}">
                  <a16:creationId xmlns:a16="http://schemas.microsoft.com/office/drawing/2014/main" id="{267E6D66-D25A-4114-A562-E5E73A9252D7}"/>
                </a:ext>
              </a:extLst>
            </p:cNvPr>
            <p:cNvSpPr txBox="1">
              <a:spLocks noChangeArrowheads="1"/>
            </p:cNvSpPr>
            <p:nvPr/>
          </p:nvSpPr>
          <p:spPr bwMode="auto">
            <a:xfrm>
              <a:off x="1152" y="189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2-3</a:t>
              </a:r>
            </a:p>
          </p:txBody>
        </p:sp>
        <p:sp>
          <p:nvSpPr>
            <p:cNvPr id="30740" name="Text Box 23">
              <a:extLst>
                <a:ext uri="{FF2B5EF4-FFF2-40B4-BE49-F238E27FC236}">
                  <a16:creationId xmlns:a16="http://schemas.microsoft.com/office/drawing/2014/main" id="{AC13801D-ACBC-4644-BB35-1666528BE74F}"/>
                </a:ext>
              </a:extLst>
            </p:cNvPr>
            <p:cNvSpPr txBox="1">
              <a:spLocks noChangeArrowheads="1"/>
            </p:cNvSpPr>
            <p:nvPr/>
          </p:nvSpPr>
          <p:spPr bwMode="auto">
            <a:xfrm>
              <a:off x="18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4-5</a:t>
              </a:r>
            </a:p>
          </p:txBody>
        </p:sp>
        <p:sp>
          <p:nvSpPr>
            <p:cNvPr id="30741" name="Text Box 24">
              <a:extLst>
                <a:ext uri="{FF2B5EF4-FFF2-40B4-BE49-F238E27FC236}">
                  <a16:creationId xmlns:a16="http://schemas.microsoft.com/office/drawing/2014/main" id="{2F95564F-D773-4697-98AF-0DB475EB0C2C}"/>
                </a:ext>
              </a:extLst>
            </p:cNvPr>
            <p:cNvSpPr txBox="1">
              <a:spLocks noChangeArrowheads="1"/>
            </p:cNvSpPr>
            <p:nvPr/>
          </p:nvSpPr>
          <p:spPr bwMode="auto">
            <a:xfrm>
              <a:off x="235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5-6</a:t>
              </a:r>
            </a:p>
          </p:txBody>
        </p:sp>
        <p:sp>
          <p:nvSpPr>
            <p:cNvPr id="30742" name="Text Box 25">
              <a:extLst>
                <a:ext uri="{FF2B5EF4-FFF2-40B4-BE49-F238E27FC236}">
                  <a16:creationId xmlns:a16="http://schemas.microsoft.com/office/drawing/2014/main" id="{A73DF762-2E79-43B8-B55A-EBA7CEDCE4D7}"/>
                </a:ext>
              </a:extLst>
            </p:cNvPr>
            <p:cNvSpPr txBox="1">
              <a:spLocks noChangeArrowheads="1"/>
            </p:cNvSpPr>
            <p:nvPr/>
          </p:nvSpPr>
          <p:spPr bwMode="auto">
            <a:xfrm>
              <a:off x="30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7-8</a:t>
              </a:r>
            </a:p>
          </p:txBody>
        </p:sp>
        <p:sp>
          <p:nvSpPr>
            <p:cNvPr id="30743" name="Text Box 26">
              <a:extLst>
                <a:ext uri="{FF2B5EF4-FFF2-40B4-BE49-F238E27FC236}">
                  <a16:creationId xmlns:a16="http://schemas.microsoft.com/office/drawing/2014/main" id="{A59BC8EC-E53D-4955-AF31-37DC0FC2B41E}"/>
                </a:ext>
              </a:extLst>
            </p:cNvPr>
            <p:cNvSpPr txBox="1">
              <a:spLocks noChangeArrowheads="1"/>
            </p:cNvSpPr>
            <p:nvPr/>
          </p:nvSpPr>
          <p:spPr bwMode="auto">
            <a:xfrm>
              <a:off x="3648"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8-9</a:t>
              </a:r>
            </a:p>
          </p:txBody>
        </p:sp>
        <p:sp>
          <p:nvSpPr>
            <p:cNvPr id="30744" name="Text Box 27">
              <a:extLst>
                <a:ext uri="{FF2B5EF4-FFF2-40B4-BE49-F238E27FC236}">
                  <a16:creationId xmlns:a16="http://schemas.microsoft.com/office/drawing/2014/main" id="{09AB388F-410A-4D22-87CA-499E515997D5}"/>
                </a:ext>
              </a:extLst>
            </p:cNvPr>
            <p:cNvSpPr txBox="1">
              <a:spLocks noChangeArrowheads="1"/>
            </p:cNvSpPr>
            <p:nvPr/>
          </p:nvSpPr>
          <p:spPr bwMode="auto">
            <a:xfrm>
              <a:off x="4224" y="1896"/>
              <a:ext cx="6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10-11</a:t>
              </a:r>
            </a:p>
          </p:txBody>
        </p:sp>
        <p:sp>
          <p:nvSpPr>
            <p:cNvPr id="30745" name="Text Box 28">
              <a:extLst>
                <a:ext uri="{FF2B5EF4-FFF2-40B4-BE49-F238E27FC236}">
                  <a16:creationId xmlns:a16="http://schemas.microsoft.com/office/drawing/2014/main" id="{2FF32BF6-C418-40B8-A32A-B16BDAD32A5D}"/>
                </a:ext>
              </a:extLst>
            </p:cNvPr>
            <p:cNvSpPr txBox="1">
              <a:spLocks noChangeArrowheads="1"/>
            </p:cNvSpPr>
            <p:nvPr/>
          </p:nvSpPr>
          <p:spPr bwMode="auto">
            <a:xfrm>
              <a:off x="499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0746" name="Line 29">
              <a:extLst>
                <a:ext uri="{FF2B5EF4-FFF2-40B4-BE49-F238E27FC236}">
                  <a16:creationId xmlns:a16="http://schemas.microsoft.com/office/drawing/2014/main" id="{136B0198-BD9F-4550-AB73-197F362166E1}"/>
                </a:ext>
              </a:extLst>
            </p:cNvPr>
            <p:cNvSpPr>
              <a:spLocks noChangeShapeType="1"/>
            </p:cNvSpPr>
            <p:nvPr/>
          </p:nvSpPr>
          <p:spPr bwMode="auto">
            <a:xfrm flipH="1">
              <a:off x="1680" y="552"/>
              <a:ext cx="86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47" name="Line 30">
              <a:extLst>
                <a:ext uri="{FF2B5EF4-FFF2-40B4-BE49-F238E27FC236}">
                  <a16:creationId xmlns:a16="http://schemas.microsoft.com/office/drawing/2014/main" id="{52D83FCA-9055-4B10-86D5-7E3C4431B677}"/>
                </a:ext>
              </a:extLst>
            </p:cNvPr>
            <p:cNvSpPr>
              <a:spLocks noChangeShapeType="1"/>
            </p:cNvSpPr>
            <p:nvPr/>
          </p:nvSpPr>
          <p:spPr bwMode="auto">
            <a:xfrm>
              <a:off x="2784" y="552"/>
              <a:ext cx="91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48" name="Text Box 31">
              <a:extLst>
                <a:ext uri="{FF2B5EF4-FFF2-40B4-BE49-F238E27FC236}">
                  <a16:creationId xmlns:a16="http://schemas.microsoft.com/office/drawing/2014/main" id="{860B9CFD-A6F4-4554-BA68-ECF6AB61276C}"/>
                </a:ext>
              </a:extLst>
            </p:cNvPr>
            <p:cNvSpPr txBox="1">
              <a:spLocks noChangeArrowheads="1"/>
            </p:cNvSpPr>
            <p:nvPr/>
          </p:nvSpPr>
          <p:spPr bwMode="auto">
            <a:xfrm>
              <a:off x="2544" y="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6</a:t>
              </a:r>
            </a:p>
          </p:txBody>
        </p:sp>
        <p:sp>
          <p:nvSpPr>
            <p:cNvPr id="30749" name="Text Box 32">
              <a:extLst>
                <a:ext uri="{FF2B5EF4-FFF2-40B4-BE49-F238E27FC236}">
                  <a16:creationId xmlns:a16="http://schemas.microsoft.com/office/drawing/2014/main" id="{55AACBAA-BEF9-4388-B585-5FC56FAB4902}"/>
                </a:ext>
              </a:extLst>
            </p:cNvPr>
            <p:cNvSpPr txBox="1">
              <a:spLocks noChangeArrowheads="1"/>
            </p:cNvSpPr>
            <p:nvPr/>
          </p:nvSpPr>
          <p:spPr bwMode="auto">
            <a:xfrm>
              <a:off x="1456" y="6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3</a:t>
              </a:r>
            </a:p>
          </p:txBody>
        </p:sp>
        <p:sp>
          <p:nvSpPr>
            <p:cNvPr id="30750" name="Text Box 33">
              <a:extLst>
                <a:ext uri="{FF2B5EF4-FFF2-40B4-BE49-F238E27FC236}">
                  <a16:creationId xmlns:a16="http://schemas.microsoft.com/office/drawing/2014/main" id="{48F23BFE-8329-4B70-AA5F-6AB523DA979C}"/>
                </a:ext>
              </a:extLst>
            </p:cNvPr>
            <p:cNvSpPr txBox="1">
              <a:spLocks noChangeArrowheads="1"/>
            </p:cNvSpPr>
            <p:nvPr/>
          </p:nvSpPr>
          <p:spPr bwMode="auto">
            <a:xfrm>
              <a:off x="3744" y="6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9</a:t>
              </a:r>
            </a:p>
          </p:txBody>
        </p:sp>
        <p:sp>
          <p:nvSpPr>
            <p:cNvPr id="30751" name="Text Box 34">
              <a:extLst>
                <a:ext uri="{FF2B5EF4-FFF2-40B4-BE49-F238E27FC236}">
                  <a16:creationId xmlns:a16="http://schemas.microsoft.com/office/drawing/2014/main" id="{8A793493-F1CE-4705-A7B5-BFD8118E56AD}"/>
                </a:ext>
              </a:extLst>
            </p:cNvPr>
            <p:cNvSpPr txBox="1">
              <a:spLocks noChangeArrowheads="1"/>
            </p:cNvSpPr>
            <p:nvPr/>
          </p:nvSpPr>
          <p:spPr bwMode="auto">
            <a:xfrm>
              <a:off x="887" y="962"/>
              <a:ext cx="2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1</a:t>
              </a:r>
            </a:p>
          </p:txBody>
        </p:sp>
        <p:sp>
          <p:nvSpPr>
            <p:cNvPr id="30752" name="Text Box 35">
              <a:extLst>
                <a:ext uri="{FF2B5EF4-FFF2-40B4-BE49-F238E27FC236}">
                  <a16:creationId xmlns:a16="http://schemas.microsoft.com/office/drawing/2014/main" id="{8F27F3FC-E609-4F42-AA65-6FA44958A3EC}"/>
                </a:ext>
              </a:extLst>
            </p:cNvPr>
            <p:cNvSpPr txBox="1">
              <a:spLocks noChangeArrowheads="1"/>
            </p:cNvSpPr>
            <p:nvPr/>
          </p:nvSpPr>
          <p:spPr bwMode="auto">
            <a:xfrm>
              <a:off x="1976" y="9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4</a:t>
              </a:r>
            </a:p>
          </p:txBody>
        </p:sp>
        <p:sp>
          <p:nvSpPr>
            <p:cNvPr id="30753" name="Text Box 36">
              <a:extLst>
                <a:ext uri="{FF2B5EF4-FFF2-40B4-BE49-F238E27FC236}">
                  <a16:creationId xmlns:a16="http://schemas.microsoft.com/office/drawing/2014/main" id="{66654494-1E7E-4BDF-AE2A-D477849AC2C1}"/>
                </a:ext>
              </a:extLst>
            </p:cNvPr>
            <p:cNvSpPr txBox="1">
              <a:spLocks noChangeArrowheads="1"/>
            </p:cNvSpPr>
            <p:nvPr/>
          </p:nvSpPr>
          <p:spPr bwMode="auto">
            <a:xfrm>
              <a:off x="3120" y="9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7</a:t>
              </a:r>
            </a:p>
          </p:txBody>
        </p:sp>
        <p:sp>
          <p:nvSpPr>
            <p:cNvPr id="30754" name="Text Box 37">
              <a:extLst>
                <a:ext uri="{FF2B5EF4-FFF2-40B4-BE49-F238E27FC236}">
                  <a16:creationId xmlns:a16="http://schemas.microsoft.com/office/drawing/2014/main" id="{20B4F728-AC60-478A-B82E-C9F3928924FD}"/>
                </a:ext>
              </a:extLst>
            </p:cNvPr>
            <p:cNvSpPr txBox="1">
              <a:spLocks noChangeArrowheads="1"/>
            </p:cNvSpPr>
            <p:nvPr/>
          </p:nvSpPr>
          <p:spPr bwMode="auto">
            <a:xfrm>
              <a:off x="4336" y="9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10</a:t>
              </a:r>
            </a:p>
          </p:txBody>
        </p:sp>
        <p:sp>
          <p:nvSpPr>
            <p:cNvPr id="30755" name="Text Box 38">
              <a:extLst>
                <a:ext uri="{FF2B5EF4-FFF2-40B4-BE49-F238E27FC236}">
                  <a16:creationId xmlns:a16="http://schemas.microsoft.com/office/drawing/2014/main" id="{5D0525B0-AA8E-4245-BC61-E66A885EED73}"/>
                </a:ext>
              </a:extLst>
            </p:cNvPr>
            <p:cNvSpPr txBox="1">
              <a:spLocks noChangeArrowheads="1"/>
            </p:cNvSpPr>
            <p:nvPr/>
          </p:nvSpPr>
          <p:spPr bwMode="auto">
            <a:xfrm>
              <a:off x="1056" y="14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0756" name="Text Box 39">
              <a:extLst>
                <a:ext uri="{FF2B5EF4-FFF2-40B4-BE49-F238E27FC236}">
                  <a16:creationId xmlns:a16="http://schemas.microsoft.com/office/drawing/2014/main" id="{8915AAFC-26E2-4031-A404-06491D00EC21}"/>
                </a:ext>
              </a:extLst>
            </p:cNvPr>
            <p:cNvSpPr txBox="1">
              <a:spLocks noChangeArrowheads="1"/>
            </p:cNvSpPr>
            <p:nvPr/>
          </p:nvSpPr>
          <p:spPr bwMode="auto">
            <a:xfrm>
              <a:off x="2280" y="143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5</a:t>
              </a:r>
            </a:p>
          </p:txBody>
        </p:sp>
        <p:sp>
          <p:nvSpPr>
            <p:cNvPr id="30757" name="Text Box 40">
              <a:extLst>
                <a:ext uri="{FF2B5EF4-FFF2-40B4-BE49-F238E27FC236}">
                  <a16:creationId xmlns:a16="http://schemas.microsoft.com/office/drawing/2014/main" id="{33B12C3F-6664-4A44-91F9-24ADB044BAB0}"/>
                </a:ext>
              </a:extLst>
            </p:cNvPr>
            <p:cNvSpPr txBox="1">
              <a:spLocks noChangeArrowheads="1"/>
            </p:cNvSpPr>
            <p:nvPr/>
          </p:nvSpPr>
          <p:spPr bwMode="auto">
            <a:xfrm>
              <a:off x="3504" y="14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8</a:t>
              </a:r>
            </a:p>
          </p:txBody>
        </p:sp>
        <p:sp>
          <p:nvSpPr>
            <p:cNvPr id="30758" name="Text Box 41">
              <a:extLst>
                <a:ext uri="{FF2B5EF4-FFF2-40B4-BE49-F238E27FC236}">
                  <a16:creationId xmlns:a16="http://schemas.microsoft.com/office/drawing/2014/main" id="{C12D01A2-2DF7-430F-83EA-9143EA57AF15}"/>
                </a:ext>
              </a:extLst>
            </p:cNvPr>
            <p:cNvSpPr txBox="1">
              <a:spLocks noChangeArrowheads="1"/>
            </p:cNvSpPr>
            <p:nvPr/>
          </p:nvSpPr>
          <p:spPr bwMode="auto">
            <a:xfrm>
              <a:off x="4656" y="14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0759" name="Line 42">
              <a:extLst>
                <a:ext uri="{FF2B5EF4-FFF2-40B4-BE49-F238E27FC236}">
                  <a16:creationId xmlns:a16="http://schemas.microsoft.com/office/drawing/2014/main" id="{56DD02E4-BA6E-4A4D-A973-28A1094BB194}"/>
                </a:ext>
              </a:extLst>
            </p:cNvPr>
            <p:cNvSpPr>
              <a:spLocks noChangeShapeType="1"/>
            </p:cNvSpPr>
            <p:nvPr/>
          </p:nvSpPr>
          <p:spPr bwMode="auto">
            <a:xfrm flipH="1">
              <a:off x="1008" y="840"/>
              <a:ext cx="43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0" name="Line 43">
              <a:extLst>
                <a:ext uri="{FF2B5EF4-FFF2-40B4-BE49-F238E27FC236}">
                  <a16:creationId xmlns:a16="http://schemas.microsoft.com/office/drawing/2014/main" id="{51650821-B1E5-4AF7-BF6C-B9837576E54E}"/>
                </a:ext>
              </a:extLst>
            </p:cNvPr>
            <p:cNvSpPr>
              <a:spLocks noChangeShapeType="1"/>
            </p:cNvSpPr>
            <p:nvPr/>
          </p:nvSpPr>
          <p:spPr bwMode="auto">
            <a:xfrm>
              <a:off x="1680" y="888"/>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1" name="Line 44">
              <a:extLst>
                <a:ext uri="{FF2B5EF4-FFF2-40B4-BE49-F238E27FC236}">
                  <a16:creationId xmlns:a16="http://schemas.microsoft.com/office/drawing/2014/main" id="{41554C6B-537E-4219-A91A-D598C9DC9868}"/>
                </a:ext>
              </a:extLst>
            </p:cNvPr>
            <p:cNvSpPr>
              <a:spLocks noChangeShapeType="1"/>
            </p:cNvSpPr>
            <p:nvPr/>
          </p:nvSpPr>
          <p:spPr bwMode="auto">
            <a:xfrm flipH="1">
              <a:off x="3264" y="792"/>
              <a:ext cx="43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2" name="Line 45">
              <a:extLst>
                <a:ext uri="{FF2B5EF4-FFF2-40B4-BE49-F238E27FC236}">
                  <a16:creationId xmlns:a16="http://schemas.microsoft.com/office/drawing/2014/main" id="{FC38EC5C-5F9F-4F13-9F86-3A59B5C9C7E3}"/>
                </a:ext>
              </a:extLst>
            </p:cNvPr>
            <p:cNvSpPr>
              <a:spLocks noChangeShapeType="1"/>
            </p:cNvSpPr>
            <p:nvPr/>
          </p:nvSpPr>
          <p:spPr bwMode="auto">
            <a:xfrm>
              <a:off x="3936" y="840"/>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3" name="Line 46">
              <a:extLst>
                <a:ext uri="{FF2B5EF4-FFF2-40B4-BE49-F238E27FC236}">
                  <a16:creationId xmlns:a16="http://schemas.microsoft.com/office/drawing/2014/main" id="{F6CB3B79-17D5-4A0E-9891-19D772A64B39}"/>
                </a:ext>
              </a:extLst>
            </p:cNvPr>
            <p:cNvSpPr>
              <a:spLocks noChangeShapeType="1"/>
            </p:cNvSpPr>
            <p:nvPr/>
          </p:nvSpPr>
          <p:spPr bwMode="auto">
            <a:xfrm flipH="1">
              <a:off x="624" y="11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4" name="Line 47">
              <a:extLst>
                <a:ext uri="{FF2B5EF4-FFF2-40B4-BE49-F238E27FC236}">
                  <a16:creationId xmlns:a16="http://schemas.microsoft.com/office/drawing/2014/main" id="{3E5D153F-1F0E-48B5-A6C6-2DC0E274476C}"/>
                </a:ext>
              </a:extLst>
            </p:cNvPr>
            <p:cNvSpPr>
              <a:spLocks noChangeShapeType="1"/>
            </p:cNvSpPr>
            <p:nvPr/>
          </p:nvSpPr>
          <p:spPr bwMode="auto">
            <a:xfrm>
              <a:off x="1008" y="122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5" name="Line 48">
              <a:extLst>
                <a:ext uri="{FF2B5EF4-FFF2-40B4-BE49-F238E27FC236}">
                  <a16:creationId xmlns:a16="http://schemas.microsoft.com/office/drawing/2014/main" id="{F48AB62A-2F51-421A-AF54-D9765E13CBD4}"/>
                </a:ext>
              </a:extLst>
            </p:cNvPr>
            <p:cNvSpPr>
              <a:spLocks noChangeShapeType="1"/>
            </p:cNvSpPr>
            <p:nvPr/>
          </p:nvSpPr>
          <p:spPr bwMode="auto">
            <a:xfrm flipH="1">
              <a:off x="1776" y="122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6" name="Line 49">
              <a:extLst>
                <a:ext uri="{FF2B5EF4-FFF2-40B4-BE49-F238E27FC236}">
                  <a16:creationId xmlns:a16="http://schemas.microsoft.com/office/drawing/2014/main" id="{CB382CB5-EF63-49F9-B84D-44B1913B380E}"/>
                </a:ext>
              </a:extLst>
            </p:cNvPr>
            <p:cNvSpPr>
              <a:spLocks noChangeShapeType="1"/>
            </p:cNvSpPr>
            <p:nvPr/>
          </p:nvSpPr>
          <p:spPr bwMode="auto">
            <a:xfrm>
              <a:off x="2112" y="1224"/>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7" name="Line 50">
              <a:extLst>
                <a:ext uri="{FF2B5EF4-FFF2-40B4-BE49-F238E27FC236}">
                  <a16:creationId xmlns:a16="http://schemas.microsoft.com/office/drawing/2014/main" id="{89B71CE9-01A9-4973-8004-C11F90507A27}"/>
                </a:ext>
              </a:extLst>
            </p:cNvPr>
            <p:cNvSpPr>
              <a:spLocks noChangeShapeType="1"/>
            </p:cNvSpPr>
            <p:nvPr/>
          </p:nvSpPr>
          <p:spPr bwMode="auto">
            <a:xfrm flipH="1">
              <a:off x="3024" y="122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8" name="Line 51">
              <a:extLst>
                <a:ext uri="{FF2B5EF4-FFF2-40B4-BE49-F238E27FC236}">
                  <a16:creationId xmlns:a16="http://schemas.microsoft.com/office/drawing/2014/main" id="{ABCAD655-F6A9-4E9E-990C-36E517E4E7EF}"/>
                </a:ext>
              </a:extLst>
            </p:cNvPr>
            <p:cNvSpPr>
              <a:spLocks noChangeShapeType="1"/>
            </p:cNvSpPr>
            <p:nvPr/>
          </p:nvSpPr>
          <p:spPr bwMode="auto">
            <a:xfrm>
              <a:off x="3264"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69" name="Line 52">
              <a:extLst>
                <a:ext uri="{FF2B5EF4-FFF2-40B4-BE49-F238E27FC236}">
                  <a16:creationId xmlns:a16="http://schemas.microsoft.com/office/drawing/2014/main" id="{FE1EAC02-C90D-4D48-83D0-E595D84A9C9A}"/>
                </a:ext>
              </a:extLst>
            </p:cNvPr>
            <p:cNvSpPr>
              <a:spLocks noChangeShapeType="1"/>
            </p:cNvSpPr>
            <p:nvPr/>
          </p:nvSpPr>
          <p:spPr bwMode="auto">
            <a:xfrm flipH="1">
              <a:off x="4080"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0" name="Line 53">
              <a:extLst>
                <a:ext uri="{FF2B5EF4-FFF2-40B4-BE49-F238E27FC236}">
                  <a16:creationId xmlns:a16="http://schemas.microsoft.com/office/drawing/2014/main" id="{49956921-971B-4DF1-97BB-6FA0091B1137}"/>
                </a:ext>
              </a:extLst>
            </p:cNvPr>
            <p:cNvSpPr>
              <a:spLocks noChangeShapeType="1"/>
            </p:cNvSpPr>
            <p:nvPr/>
          </p:nvSpPr>
          <p:spPr bwMode="auto">
            <a:xfrm>
              <a:off x="4512" y="122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1" name="Line 54">
              <a:extLst>
                <a:ext uri="{FF2B5EF4-FFF2-40B4-BE49-F238E27FC236}">
                  <a16:creationId xmlns:a16="http://schemas.microsoft.com/office/drawing/2014/main" id="{A93EC3AB-D7E3-4127-8BC2-C2D7459DB746}"/>
                </a:ext>
              </a:extLst>
            </p:cNvPr>
            <p:cNvSpPr>
              <a:spLocks noChangeShapeType="1"/>
            </p:cNvSpPr>
            <p:nvPr/>
          </p:nvSpPr>
          <p:spPr bwMode="auto">
            <a:xfrm flipH="1">
              <a:off x="864" y="165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2" name="Line 55">
              <a:extLst>
                <a:ext uri="{FF2B5EF4-FFF2-40B4-BE49-F238E27FC236}">
                  <a16:creationId xmlns:a16="http://schemas.microsoft.com/office/drawing/2014/main" id="{1AD8089E-8377-4698-864D-9A2314286F82}"/>
                </a:ext>
              </a:extLst>
            </p:cNvPr>
            <p:cNvSpPr>
              <a:spLocks noChangeShapeType="1"/>
            </p:cNvSpPr>
            <p:nvPr/>
          </p:nvSpPr>
          <p:spPr bwMode="auto">
            <a:xfrm>
              <a:off x="1200" y="1656"/>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3" name="Line 56">
              <a:extLst>
                <a:ext uri="{FF2B5EF4-FFF2-40B4-BE49-F238E27FC236}">
                  <a16:creationId xmlns:a16="http://schemas.microsoft.com/office/drawing/2014/main" id="{F142DD3F-7D1C-4DC1-A8F0-16AF9251795F}"/>
                </a:ext>
              </a:extLst>
            </p:cNvPr>
            <p:cNvSpPr>
              <a:spLocks noChangeShapeType="1"/>
            </p:cNvSpPr>
            <p:nvPr/>
          </p:nvSpPr>
          <p:spPr bwMode="auto">
            <a:xfrm flipH="1">
              <a:off x="2016" y="170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4" name="Line 57">
              <a:extLst>
                <a:ext uri="{FF2B5EF4-FFF2-40B4-BE49-F238E27FC236}">
                  <a16:creationId xmlns:a16="http://schemas.microsoft.com/office/drawing/2014/main" id="{4E39CA74-4A1B-4E76-93A0-4994718C4AD3}"/>
                </a:ext>
              </a:extLst>
            </p:cNvPr>
            <p:cNvSpPr>
              <a:spLocks noChangeShapeType="1"/>
            </p:cNvSpPr>
            <p:nvPr/>
          </p:nvSpPr>
          <p:spPr bwMode="auto">
            <a:xfrm>
              <a:off x="2400" y="170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5" name="Line 58">
              <a:extLst>
                <a:ext uri="{FF2B5EF4-FFF2-40B4-BE49-F238E27FC236}">
                  <a16:creationId xmlns:a16="http://schemas.microsoft.com/office/drawing/2014/main" id="{8A62FEC7-991C-4FDA-BFA4-56563A1E790C}"/>
                </a:ext>
              </a:extLst>
            </p:cNvPr>
            <p:cNvSpPr>
              <a:spLocks noChangeShapeType="1"/>
            </p:cNvSpPr>
            <p:nvPr/>
          </p:nvSpPr>
          <p:spPr bwMode="auto">
            <a:xfrm flipH="1">
              <a:off x="3216" y="1704"/>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6" name="Line 59">
              <a:extLst>
                <a:ext uri="{FF2B5EF4-FFF2-40B4-BE49-F238E27FC236}">
                  <a16:creationId xmlns:a16="http://schemas.microsoft.com/office/drawing/2014/main" id="{50CD785B-CD93-45F7-9BBD-549B04284E9E}"/>
                </a:ext>
              </a:extLst>
            </p:cNvPr>
            <p:cNvSpPr>
              <a:spLocks noChangeShapeType="1"/>
            </p:cNvSpPr>
            <p:nvPr/>
          </p:nvSpPr>
          <p:spPr bwMode="auto">
            <a:xfrm>
              <a:off x="3648"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7" name="Line 60">
              <a:extLst>
                <a:ext uri="{FF2B5EF4-FFF2-40B4-BE49-F238E27FC236}">
                  <a16:creationId xmlns:a16="http://schemas.microsoft.com/office/drawing/2014/main" id="{C7FE15BD-0F1B-4569-BD78-98FDBB985FF7}"/>
                </a:ext>
              </a:extLst>
            </p:cNvPr>
            <p:cNvSpPr>
              <a:spLocks noChangeShapeType="1"/>
            </p:cNvSpPr>
            <p:nvPr/>
          </p:nvSpPr>
          <p:spPr bwMode="auto">
            <a:xfrm flipH="1">
              <a:off x="4512"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8" name="Line 61">
              <a:extLst>
                <a:ext uri="{FF2B5EF4-FFF2-40B4-BE49-F238E27FC236}">
                  <a16:creationId xmlns:a16="http://schemas.microsoft.com/office/drawing/2014/main" id="{FACF30A9-4083-4625-8C54-548895DEA23F}"/>
                </a:ext>
              </a:extLst>
            </p:cNvPr>
            <p:cNvSpPr>
              <a:spLocks noChangeShapeType="1"/>
            </p:cNvSpPr>
            <p:nvPr/>
          </p:nvSpPr>
          <p:spPr bwMode="auto">
            <a:xfrm>
              <a:off x="4848" y="1704"/>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79" name="Line 62">
              <a:extLst>
                <a:ext uri="{FF2B5EF4-FFF2-40B4-BE49-F238E27FC236}">
                  <a16:creationId xmlns:a16="http://schemas.microsoft.com/office/drawing/2014/main" id="{61E66BE2-A497-4511-856F-FE2C6681A36C}"/>
                </a:ext>
              </a:extLst>
            </p:cNvPr>
            <p:cNvSpPr>
              <a:spLocks noChangeShapeType="1"/>
            </p:cNvSpPr>
            <p:nvPr/>
          </p:nvSpPr>
          <p:spPr bwMode="auto">
            <a:xfrm>
              <a:off x="2880" y="504"/>
              <a:ext cx="225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80" name="Line 63">
              <a:extLst>
                <a:ext uri="{FF2B5EF4-FFF2-40B4-BE49-F238E27FC236}">
                  <a16:creationId xmlns:a16="http://schemas.microsoft.com/office/drawing/2014/main" id="{D8C5B7C8-D5BE-41B3-8852-2D882A0C0A88}"/>
                </a:ext>
              </a:extLst>
            </p:cNvPr>
            <p:cNvSpPr>
              <a:spLocks noChangeShapeType="1"/>
            </p:cNvSpPr>
            <p:nvPr/>
          </p:nvSpPr>
          <p:spPr bwMode="auto">
            <a:xfrm>
              <a:off x="3984" y="744"/>
              <a:ext cx="115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81" name="Line 64">
              <a:extLst>
                <a:ext uri="{FF2B5EF4-FFF2-40B4-BE49-F238E27FC236}">
                  <a16:creationId xmlns:a16="http://schemas.microsoft.com/office/drawing/2014/main" id="{BB60FCE2-AA41-42D6-B197-DBBAC088C3F3}"/>
                </a:ext>
              </a:extLst>
            </p:cNvPr>
            <p:cNvSpPr>
              <a:spLocks noChangeShapeType="1"/>
            </p:cNvSpPr>
            <p:nvPr/>
          </p:nvSpPr>
          <p:spPr bwMode="auto">
            <a:xfrm>
              <a:off x="4944" y="1560"/>
              <a:ext cx="28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82" name="Text Box 65">
              <a:extLst>
                <a:ext uri="{FF2B5EF4-FFF2-40B4-BE49-F238E27FC236}">
                  <a16:creationId xmlns:a16="http://schemas.microsoft.com/office/drawing/2014/main" id="{6BE66B03-1CDF-45F7-88A9-3E7D79652579}"/>
                </a:ext>
              </a:extLst>
            </p:cNvPr>
            <p:cNvSpPr txBox="1">
              <a:spLocks noChangeArrowheads="1"/>
            </p:cNvSpPr>
            <p:nvPr/>
          </p:nvSpPr>
          <p:spPr bwMode="auto">
            <a:xfrm>
              <a:off x="5136" y="3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a:t>
              </a:r>
            </a:p>
          </p:txBody>
        </p:sp>
        <p:sp>
          <p:nvSpPr>
            <p:cNvPr id="30783" name="Text Box 66">
              <a:extLst>
                <a:ext uri="{FF2B5EF4-FFF2-40B4-BE49-F238E27FC236}">
                  <a16:creationId xmlns:a16="http://schemas.microsoft.com/office/drawing/2014/main" id="{ABDBB0F6-71B2-4F44-8C0D-5FF8DEF95DD9}"/>
                </a:ext>
              </a:extLst>
            </p:cNvPr>
            <p:cNvSpPr txBox="1">
              <a:spLocks noChangeArrowheads="1"/>
            </p:cNvSpPr>
            <p:nvPr/>
          </p:nvSpPr>
          <p:spPr bwMode="auto">
            <a:xfrm>
              <a:off x="5136" y="55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0784" name="Text Box 67">
              <a:extLst>
                <a:ext uri="{FF2B5EF4-FFF2-40B4-BE49-F238E27FC236}">
                  <a16:creationId xmlns:a16="http://schemas.microsoft.com/office/drawing/2014/main" id="{56AE507B-CA1C-4CC9-A676-30561CEA3566}"/>
                </a:ext>
              </a:extLst>
            </p:cNvPr>
            <p:cNvSpPr txBox="1">
              <a:spLocks noChangeArrowheads="1"/>
            </p:cNvSpPr>
            <p:nvPr/>
          </p:nvSpPr>
          <p:spPr bwMode="auto">
            <a:xfrm>
              <a:off x="5136" y="14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h</a:t>
              </a:r>
            </a:p>
          </p:txBody>
        </p:sp>
        <p:sp>
          <p:nvSpPr>
            <p:cNvPr id="30785" name="Text Box 68">
              <a:extLst>
                <a:ext uri="{FF2B5EF4-FFF2-40B4-BE49-F238E27FC236}">
                  <a16:creationId xmlns:a16="http://schemas.microsoft.com/office/drawing/2014/main" id="{BBBC3FE5-8186-49F9-BAFF-32C3C5B827EE}"/>
                </a:ext>
              </a:extLst>
            </p:cNvPr>
            <p:cNvSpPr txBox="1">
              <a:spLocks noChangeArrowheads="1"/>
            </p:cNvSpPr>
            <p:nvPr/>
          </p:nvSpPr>
          <p:spPr bwMode="auto">
            <a:xfrm>
              <a:off x="4896" y="2228"/>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rgbClr val="FF0000"/>
                  </a:solidFill>
                  <a:ea typeface="微软雅黑" panose="020B0503020204020204" pitchFamily="34" charset="-122"/>
                  <a:sym typeface="+mn-lt"/>
                </a:rPr>
                <a:t>外结点</a:t>
              </a:r>
            </a:p>
          </p:txBody>
        </p:sp>
        <p:sp>
          <p:nvSpPr>
            <p:cNvPr id="30786" name="Text Box 69">
              <a:extLst>
                <a:ext uri="{FF2B5EF4-FFF2-40B4-BE49-F238E27FC236}">
                  <a16:creationId xmlns:a16="http://schemas.microsoft.com/office/drawing/2014/main" id="{F6B00F42-7336-426D-8755-4646332F1DE5}"/>
                </a:ext>
              </a:extLst>
            </p:cNvPr>
            <p:cNvSpPr txBox="1">
              <a:spLocks noChangeArrowheads="1"/>
            </p:cNvSpPr>
            <p:nvPr/>
          </p:nvSpPr>
          <p:spPr bwMode="auto">
            <a:xfrm>
              <a:off x="4680" y="976"/>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rgbClr val="FF0000"/>
                  </a:solidFill>
                  <a:ea typeface="微软雅黑" panose="020B0503020204020204" pitchFamily="34" charset="-122"/>
                  <a:sym typeface="+mn-lt"/>
                </a:rPr>
                <a:t>内结点</a:t>
              </a:r>
            </a:p>
          </p:txBody>
        </p:sp>
        <p:sp>
          <p:nvSpPr>
            <p:cNvPr id="30787" name="Text Box 70">
              <a:extLst>
                <a:ext uri="{FF2B5EF4-FFF2-40B4-BE49-F238E27FC236}">
                  <a16:creationId xmlns:a16="http://schemas.microsoft.com/office/drawing/2014/main" id="{8C42FD5A-09F2-4EE4-8CE8-3FD4F4A392C4}"/>
                </a:ext>
              </a:extLst>
            </p:cNvPr>
            <p:cNvSpPr txBox="1">
              <a:spLocks noChangeArrowheads="1"/>
            </p:cNvSpPr>
            <p:nvPr/>
          </p:nvSpPr>
          <p:spPr bwMode="auto">
            <a:xfrm>
              <a:off x="2928" y="55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rgbClr val="FF0000"/>
                  </a:solidFill>
                  <a:latin typeface="+mn-lt"/>
                  <a:ea typeface="+mn-ea"/>
                  <a:cs typeface="+mn-ea"/>
                  <a:sym typeface="+mn-lt"/>
                </a:rPr>
                <a:t>&gt;</a:t>
              </a:r>
            </a:p>
          </p:txBody>
        </p:sp>
        <p:sp>
          <p:nvSpPr>
            <p:cNvPr id="30788" name="Text Box 71">
              <a:extLst>
                <a:ext uri="{FF2B5EF4-FFF2-40B4-BE49-F238E27FC236}">
                  <a16:creationId xmlns:a16="http://schemas.microsoft.com/office/drawing/2014/main" id="{432029D3-7F3C-4AAA-A4E2-4B78E93BF993}"/>
                </a:ext>
              </a:extLst>
            </p:cNvPr>
            <p:cNvSpPr txBox="1">
              <a:spLocks noChangeArrowheads="1"/>
            </p:cNvSpPr>
            <p:nvPr/>
          </p:nvSpPr>
          <p:spPr bwMode="auto">
            <a:xfrm>
              <a:off x="2160" y="5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rgbClr val="FF0000"/>
                  </a:solidFill>
                  <a:latin typeface="+mn-lt"/>
                  <a:ea typeface="+mn-ea"/>
                  <a:cs typeface="+mn-ea"/>
                  <a:sym typeface="+mn-lt"/>
                </a:rPr>
                <a:t>&lt;</a:t>
              </a:r>
            </a:p>
          </p:txBody>
        </p:sp>
        <p:sp>
          <p:nvSpPr>
            <p:cNvPr id="30789" name="Text Box 72">
              <a:extLst>
                <a:ext uri="{FF2B5EF4-FFF2-40B4-BE49-F238E27FC236}">
                  <a16:creationId xmlns:a16="http://schemas.microsoft.com/office/drawing/2014/main" id="{85BF56E1-FACD-4D49-9B12-9B025F4CEB23}"/>
                </a:ext>
              </a:extLst>
            </p:cNvPr>
            <p:cNvSpPr txBox="1">
              <a:spLocks noChangeArrowheads="1"/>
            </p:cNvSpPr>
            <p:nvPr/>
          </p:nvSpPr>
          <p:spPr bwMode="auto">
            <a:xfrm>
              <a:off x="2592" y="55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rgbClr val="FF0000"/>
                  </a:solidFill>
                  <a:latin typeface="+mn-lt"/>
                  <a:ea typeface="+mn-ea"/>
                  <a:cs typeface="+mn-ea"/>
                  <a:sym typeface="+mn-lt"/>
                </a:rPr>
                <a:t>=</a:t>
              </a:r>
            </a:p>
          </p:txBody>
        </p:sp>
      </p:grpSp>
      <p:sp>
        <p:nvSpPr>
          <p:cNvPr id="30790" name="Rectangle 73">
            <a:extLst>
              <a:ext uri="{FF2B5EF4-FFF2-40B4-BE49-F238E27FC236}">
                <a16:creationId xmlns:a16="http://schemas.microsoft.com/office/drawing/2014/main" id="{C88528F1-2B8B-43ED-97B7-CF88768B577D}"/>
              </a:ext>
            </a:extLst>
          </p:cNvPr>
          <p:cNvSpPr>
            <a:spLocks noChangeArrowheads="1"/>
          </p:cNvSpPr>
          <p:nvPr/>
        </p:nvSpPr>
        <p:spPr bwMode="auto">
          <a:xfrm>
            <a:off x="801688" y="203200"/>
            <a:ext cx="7427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折半查找的性能分析－判定树</a:t>
            </a:r>
          </a:p>
        </p:txBody>
      </p:sp>
      <p:grpSp>
        <p:nvGrpSpPr>
          <p:cNvPr id="39941" name="Group 111">
            <a:extLst>
              <a:ext uri="{FF2B5EF4-FFF2-40B4-BE49-F238E27FC236}">
                <a16:creationId xmlns:a16="http://schemas.microsoft.com/office/drawing/2014/main" id="{944084D8-6588-584E-962A-B6F2D0575337}"/>
              </a:ext>
            </a:extLst>
          </p:cNvPr>
          <p:cNvGrpSpPr>
            <a:grpSpLocks/>
          </p:cNvGrpSpPr>
          <p:nvPr/>
        </p:nvGrpSpPr>
        <p:grpSpPr bwMode="auto">
          <a:xfrm>
            <a:off x="-30163" y="950913"/>
            <a:ext cx="6216651" cy="755650"/>
            <a:chOff x="797" y="448"/>
            <a:chExt cx="3916" cy="476"/>
          </a:xfrm>
        </p:grpSpPr>
        <p:sp>
          <p:nvSpPr>
            <p:cNvPr id="30792" name="Text Box 99">
              <a:extLst>
                <a:ext uri="{FF2B5EF4-FFF2-40B4-BE49-F238E27FC236}">
                  <a16:creationId xmlns:a16="http://schemas.microsoft.com/office/drawing/2014/main" id="{9B5DBEFB-DE49-434C-B3C3-98B5047C43CB}"/>
                </a:ext>
              </a:extLst>
            </p:cNvPr>
            <p:cNvSpPr txBox="1">
              <a:spLocks noChangeArrowheads="1"/>
            </p:cNvSpPr>
            <p:nvPr/>
          </p:nvSpPr>
          <p:spPr bwMode="auto">
            <a:xfrm>
              <a:off x="797" y="448"/>
              <a:ext cx="39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latin typeface="+mn-lt"/>
                  <a:ea typeface="+mn-ea"/>
                  <a:cs typeface="+mn-ea"/>
                  <a:sym typeface="+mn-lt"/>
                </a:rPr>
                <a:t>1       2       3       4       5       6        7        8       9      10     11</a:t>
              </a:r>
            </a:p>
          </p:txBody>
        </p:sp>
        <p:sp>
          <p:nvSpPr>
            <p:cNvPr id="30793" name="Rectangle 100">
              <a:extLst>
                <a:ext uri="{FF2B5EF4-FFF2-40B4-BE49-F238E27FC236}">
                  <a16:creationId xmlns:a16="http://schemas.microsoft.com/office/drawing/2014/main" id="{94EDE3CD-837D-4378-8F15-07A2C7349923}"/>
                </a:ext>
              </a:extLst>
            </p:cNvPr>
            <p:cNvSpPr>
              <a:spLocks noChangeArrowheads="1"/>
            </p:cNvSpPr>
            <p:nvPr/>
          </p:nvSpPr>
          <p:spPr bwMode="auto">
            <a:xfrm>
              <a:off x="815" y="669"/>
              <a:ext cx="3879" cy="255"/>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a:solidFill>
                    <a:schemeClr val="bg1"/>
                  </a:solidFill>
                  <a:latin typeface="+mn-lt"/>
                  <a:ea typeface="+mn-ea"/>
                  <a:cs typeface="+mn-ea"/>
                  <a:sym typeface="+mn-lt"/>
                </a:rPr>
                <a:t>5      13     19     21     37     56      64      75     80     88     92</a:t>
              </a:r>
            </a:p>
          </p:txBody>
        </p:sp>
        <p:sp>
          <p:nvSpPr>
            <p:cNvPr id="30794" name="Line 101">
              <a:extLst>
                <a:ext uri="{FF2B5EF4-FFF2-40B4-BE49-F238E27FC236}">
                  <a16:creationId xmlns:a16="http://schemas.microsoft.com/office/drawing/2014/main" id="{F5899BD4-4A0A-4C00-8F5D-D41569BA1EA5}"/>
                </a:ext>
              </a:extLst>
            </p:cNvPr>
            <p:cNvSpPr>
              <a:spLocks noChangeShapeType="1"/>
            </p:cNvSpPr>
            <p:nvPr/>
          </p:nvSpPr>
          <p:spPr bwMode="auto">
            <a:xfrm>
              <a:off x="1082"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95" name="Line 102">
              <a:extLst>
                <a:ext uri="{FF2B5EF4-FFF2-40B4-BE49-F238E27FC236}">
                  <a16:creationId xmlns:a16="http://schemas.microsoft.com/office/drawing/2014/main" id="{330A6E84-89BE-4CA9-9712-1A66A8FCCB95}"/>
                </a:ext>
              </a:extLst>
            </p:cNvPr>
            <p:cNvSpPr>
              <a:spLocks noChangeShapeType="1"/>
            </p:cNvSpPr>
            <p:nvPr/>
          </p:nvSpPr>
          <p:spPr bwMode="auto">
            <a:xfrm>
              <a:off x="1446"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96" name="Line 103">
              <a:extLst>
                <a:ext uri="{FF2B5EF4-FFF2-40B4-BE49-F238E27FC236}">
                  <a16:creationId xmlns:a16="http://schemas.microsoft.com/office/drawing/2014/main" id="{0D8AB349-8425-491A-A214-4FB079859960}"/>
                </a:ext>
              </a:extLst>
            </p:cNvPr>
            <p:cNvSpPr>
              <a:spLocks noChangeShapeType="1"/>
            </p:cNvSpPr>
            <p:nvPr/>
          </p:nvSpPr>
          <p:spPr bwMode="auto">
            <a:xfrm>
              <a:off x="1810"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97" name="Line 104">
              <a:extLst>
                <a:ext uri="{FF2B5EF4-FFF2-40B4-BE49-F238E27FC236}">
                  <a16:creationId xmlns:a16="http://schemas.microsoft.com/office/drawing/2014/main" id="{5D2396AC-9D17-4CFC-A4B7-36A4D11FA5B7}"/>
                </a:ext>
              </a:extLst>
            </p:cNvPr>
            <p:cNvSpPr>
              <a:spLocks noChangeShapeType="1"/>
            </p:cNvSpPr>
            <p:nvPr/>
          </p:nvSpPr>
          <p:spPr bwMode="auto">
            <a:xfrm>
              <a:off x="2174"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98" name="Line 105">
              <a:extLst>
                <a:ext uri="{FF2B5EF4-FFF2-40B4-BE49-F238E27FC236}">
                  <a16:creationId xmlns:a16="http://schemas.microsoft.com/office/drawing/2014/main" id="{7DCA1E4A-584A-4C7E-BB2A-E2F456AE5619}"/>
                </a:ext>
              </a:extLst>
            </p:cNvPr>
            <p:cNvSpPr>
              <a:spLocks noChangeShapeType="1"/>
            </p:cNvSpPr>
            <p:nvPr/>
          </p:nvSpPr>
          <p:spPr bwMode="auto">
            <a:xfrm>
              <a:off x="2538"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799" name="Line 106">
              <a:extLst>
                <a:ext uri="{FF2B5EF4-FFF2-40B4-BE49-F238E27FC236}">
                  <a16:creationId xmlns:a16="http://schemas.microsoft.com/office/drawing/2014/main" id="{25E69597-3E19-4234-8BEF-52324DF45FA1}"/>
                </a:ext>
              </a:extLst>
            </p:cNvPr>
            <p:cNvSpPr>
              <a:spLocks noChangeShapeType="1"/>
            </p:cNvSpPr>
            <p:nvPr/>
          </p:nvSpPr>
          <p:spPr bwMode="auto">
            <a:xfrm>
              <a:off x="2902"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800" name="Line 107">
              <a:extLst>
                <a:ext uri="{FF2B5EF4-FFF2-40B4-BE49-F238E27FC236}">
                  <a16:creationId xmlns:a16="http://schemas.microsoft.com/office/drawing/2014/main" id="{C174A6F2-6600-4CDE-95B9-1AEB44520626}"/>
                </a:ext>
              </a:extLst>
            </p:cNvPr>
            <p:cNvSpPr>
              <a:spLocks noChangeShapeType="1"/>
            </p:cNvSpPr>
            <p:nvPr/>
          </p:nvSpPr>
          <p:spPr bwMode="auto">
            <a:xfrm>
              <a:off x="3266"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801" name="Line 108">
              <a:extLst>
                <a:ext uri="{FF2B5EF4-FFF2-40B4-BE49-F238E27FC236}">
                  <a16:creationId xmlns:a16="http://schemas.microsoft.com/office/drawing/2014/main" id="{92296891-9778-41A9-8B83-A7AE0EE720BE}"/>
                </a:ext>
              </a:extLst>
            </p:cNvPr>
            <p:cNvSpPr>
              <a:spLocks noChangeShapeType="1"/>
            </p:cNvSpPr>
            <p:nvPr/>
          </p:nvSpPr>
          <p:spPr bwMode="auto">
            <a:xfrm>
              <a:off x="3630"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802" name="Line 109">
              <a:extLst>
                <a:ext uri="{FF2B5EF4-FFF2-40B4-BE49-F238E27FC236}">
                  <a16:creationId xmlns:a16="http://schemas.microsoft.com/office/drawing/2014/main" id="{BE0E4136-672F-4B43-BF56-89AD1BAC8260}"/>
                </a:ext>
              </a:extLst>
            </p:cNvPr>
            <p:cNvSpPr>
              <a:spLocks noChangeShapeType="1"/>
            </p:cNvSpPr>
            <p:nvPr/>
          </p:nvSpPr>
          <p:spPr bwMode="auto">
            <a:xfrm>
              <a:off x="3994"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0803" name="Line 110">
              <a:extLst>
                <a:ext uri="{FF2B5EF4-FFF2-40B4-BE49-F238E27FC236}">
                  <a16:creationId xmlns:a16="http://schemas.microsoft.com/office/drawing/2014/main" id="{F1AE18D1-79D2-4379-B389-5ED12832FC28}"/>
                </a:ext>
              </a:extLst>
            </p:cNvPr>
            <p:cNvSpPr>
              <a:spLocks noChangeShapeType="1"/>
            </p:cNvSpPr>
            <p:nvPr/>
          </p:nvSpPr>
          <p:spPr bwMode="auto">
            <a:xfrm>
              <a:off x="4358" y="668"/>
              <a:ext cx="0"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04658" name="Text Box 114">
            <a:extLst>
              <a:ext uri="{FF2B5EF4-FFF2-40B4-BE49-F238E27FC236}">
                <a16:creationId xmlns:a16="http://schemas.microsoft.com/office/drawing/2014/main" id="{FEEDBA4E-6FBE-44E4-AC0E-F695283AE1F7}"/>
              </a:ext>
            </a:extLst>
          </p:cNvPr>
          <p:cNvSpPr txBox="1">
            <a:spLocks noChangeArrowheads="1"/>
          </p:cNvSpPr>
          <p:nvPr/>
        </p:nvSpPr>
        <p:spPr bwMode="auto">
          <a:xfrm>
            <a:off x="0" y="5591175"/>
            <a:ext cx="9144000" cy="973138"/>
          </a:xfrm>
          <a:prstGeom prst="rect">
            <a:avLst/>
          </a:prstGeom>
          <a:noFill/>
          <a:ln>
            <a:noFill/>
          </a:ln>
        </p:spPr>
        <p:txBody>
          <a:bodyPr>
            <a:spAutoFit/>
          </a:bodyPr>
          <a:lstStyle>
            <a:lvl1pPr indent="62865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50000"/>
              </a:spcBef>
              <a:buFont typeface="Arial" panose="020B0604020202020204" pitchFamily="34" charset="0"/>
              <a:buNone/>
            </a:pPr>
            <a:r>
              <a:rPr lang="zh-CN" altLang="en-US" sz="2400" b="0">
                <a:ea typeface="微软雅黑" panose="020B0503020204020204" pitchFamily="34" charset="-122"/>
                <a:sym typeface="+mn-lt"/>
              </a:rPr>
              <a:t>若所有结点的空指针域设置为一个指向一个方形结点的指针，称方形结点为判定树的</a:t>
            </a:r>
            <a:r>
              <a:rPr lang="zh-CN" altLang="en-US" sz="2400" b="0">
                <a:solidFill>
                  <a:srgbClr val="FF3300"/>
                </a:solidFill>
                <a:ea typeface="微软雅黑" panose="020B0503020204020204" pitchFamily="34" charset="-122"/>
                <a:sym typeface="+mn-lt"/>
              </a:rPr>
              <a:t>外部结点</a:t>
            </a:r>
            <a:r>
              <a:rPr lang="zh-CN" altLang="en-US" sz="2400" b="0">
                <a:ea typeface="微软雅黑" panose="020B0503020204020204" pitchFamily="34" charset="-122"/>
                <a:sym typeface="+mn-lt"/>
              </a:rPr>
              <a:t>；对应的，圆形结点为</a:t>
            </a:r>
            <a:r>
              <a:rPr lang="zh-CN" altLang="en-US" sz="2400" b="0">
                <a:solidFill>
                  <a:srgbClr val="FF3300"/>
                </a:solidFill>
                <a:ea typeface="微软雅黑" panose="020B0503020204020204" pitchFamily="34" charset="-122"/>
                <a:sym typeface="+mn-lt"/>
              </a:rPr>
              <a:t>内部结点</a:t>
            </a:r>
            <a:r>
              <a:rPr lang="zh-CN" altLang="en-US" sz="2400" b="0">
                <a:ea typeface="微软雅黑" panose="020B0503020204020204" pitchFamily="34" charset="-122"/>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04658">
                                            <p:txEl>
                                              <p:pRg st="0" end="0"/>
                                            </p:txEl>
                                          </p:spTgt>
                                        </p:tgtEl>
                                        <p:attrNameLst>
                                          <p:attrName>style.visibility</p:attrName>
                                        </p:attrNameLst>
                                      </p:cBhvr>
                                      <p:to>
                                        <p:strVal val="visible"/>
                                      </p:to>
                                    </p:set>
                                    <p:animEffect transition="in" filter="strips(downRight)">
                                      <p:cBhvr>
                                        <p:cTn id="7" dur="500"/>
                                        <p:tgtEl>
                                          <p:spTgt spid="1004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6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a:extLst>
              <a:ext uri="{FF2B5EF4-FFF2-40B4-BE49-F238E27FC236}">
                <a16:creationId xmlns:a16="http://schemas.microsoft.com/office/drawing/2014/main" id="{EDD52D44-6FE3-454B-A238-9E1933AAA5F6}"/>
              </a:ext>
            </a:extLst>
          </p:cNvPr>
          <p:cNvSpPr>
            <a:spLocks noChangeArrowheads="1"/>
          </p:cNvSpPr>
          <p:nvPr/>
        </p:nvSpPr>
        <p:spPr bwMode="auto">
          <a:xfrm>
            <a:off x="0" y="2133600"/>
            <a:ext cx="9144000" cy="3671888"/>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grpSp>
        <p:nvGrpSpPr>
          <p:cNvPr id="40963" name="Group 4">
            <a:extLst>
              <a:ext uri="{FF2B5EF4-FFF2-40B4-BE49-F238E27FC236}">
                <a16:creationId xmlns:a16="http://schemas.microsoft.com/office/drawing/2014/main" id="{D9E109C0-81AA-6B47-B844-E97BC9761AC3}"/>
              </a:ext>
            </a:extLst>
          </p:cNvPr>
          <p:cNvGrpSpPr>
            <a:grpSpLocks/>
          </p:cNvGrpSpPr>
          <p:nvPr/>
        </p:nvGrpSpPr>
        <p:grpSpPr bwMode="auto">
          <a:xfrm>
            <a:off x="425450" y="2278063"/>
            <a:ext cx="8001000" cy="3417887"/>
            <a:chOff x="480" y="360"/>
            <a:chExt cx="5040" cy="2153"/>
          </a:xfrm>
        </p:grpSpPr>
        <p:sp>
          <p:nvSpPr>
            <p:cNvPr id="31747" name="Oval 5">
              <a:extLst>
                <a:ext uri="{FF2B5EF4-FFF2-40B4-BE49-F238E27FC236}">
                  <a16:creationId xmlns:a16="http://schemas.microsoft.com/office/drawing/2014/main" id="{061CA02F-5409-4453-B042-2F9493EB0ED9}"/>
                </a:ext>
              </a:extLst>
            </p:cNvPr>
            <p:cNvSpPr>
              <a:spLocks noChangeArrowheads="1"/>
            </p:cNvSpPr>
            <p:nvPr/>
          </p:nvSpPr>
          <p:spPr bwMode="auto">
            <a:xfrm>
              <a:off x="2544" y="408"/>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48" name="Oval 6">
              <a:extLst>
                <a:ext uri="{FF2B5EF4-FFF2-40B4-BE49-F238E27FC236}">
                  <a16:creationId xmlns:a16="http://schemas.microsoft.com/office/drawing/2014/main" id="{05841278-345F-488E-9DEC-462F62AB8CE1}"/>
                </a:ext>
              </a:extLst>
            </p:cNvPr>
            <p:cNvSpPr>
              <a:spLocks noChangeArrowheads="1"/>
            </p:cNvSpPr>
            <p:nvPr/>
          </p:nvSpPr>
          <p:spPr bwMode="auto">
            <a:xfrm>
              <a:off x="1440"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49" name="Oval 7">
              <a:extLst>
                <a:ext uri="{FF2B5EF4-FFF2-40B4-BE49-F238E27FC236}">
                  <a16:creationId xmlns:a16="http://schemas.microsoft.com/office/drawing/2014/main" id="{4857B053-D5F4-479B-AC26-3BCC74900B5D}"/>
                </a:ext>
              </a:extLst>
            </p:cNvPr>
            <p:cNvSpPr>
              <a:spLocks noChangeArrowheads="1"/>
            </p:cNvSpPr>
            <p:nvPr/>
          </p:nvSpPr>
          <p:spPr bwMode="auto">
            <a:xfrm>
              <a:off x="3696"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0" name="Oval 8">
              <a:extLst>
                <a:ext uri="{FF2B5EF4-FFF2-40B4-BE49-F238E27FC236}">
                  <a16:creationId xmlns:a16="http://schemas.microsoft.com/office/drawing/2014/main" id="{D6CD3075-0C5E-4B63-BA7A-9163464D5055}"/>
                </a:ext>
              </a:extLst>
            </p:cNvPr>
            <p:cNvSpPr>
              <a:spLocks noChangeArrowheads="1"/>
            </p:cNvSpPr>
            <p:nvPr/>
          </p:nvSpPr>
          <p:spPr bwMode="auto">
            <a:xfrm>
              <a:off x="864"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1" name="Oval 9">
              <a:extLst>
                <a:ext uri="{FF2B5EF4-FFF2-40B4-BE49-F238E27FC236}">
                  <a16:creationId xmlns:a16="http://schemas.microsoft.com/office/drawing/2014/main" id="{36EACE53-2DE6-48C6-BF25-107057D526DF}"/>
                </a:ext>
              </a:extLst>
            </p:cNvPr>
            <p:cNvSpPr>
              <a:spLocks noChangeArrowheads="1"/>
            </p:cNvSpPr>
            <p:nvPr/>
          </p:nvSpPr>
          <p:spPr bwMode="auto">
            <a:xfrm>
              <a:off x="19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2" name="Oval 10">
              <a:extLst>
                <a:ext uri="{FF2B5EF4-FFF2-40B4-BE49-F238E27FC236}">
                  <a16:creationId xmlns:a16="http://schemas.microsoft.com/office/drawing/2014/main" id="{E1FCFF18-74D2-4D9E-BF08-71D5A7F5420A}"/>
                </a:ext>
              </a:extLst>
            </p:cNvPr>
            <p:cNvSpPr>
              <a:spLocks noChangeArrowheads="1"/>
            </p:cNvSpPr>
            <p:nvPr/>
          </p:nvSpPr>
          <p:spPr bwMode="auto">
            <a:xfrm>
              <a:off x="3120"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3" name="Oval 11">
              <a:extLst>
                <a:ext uri="{FF2B5EF4-FFF2-40B4-BE49-F238E27FC236}">
                  <a16:creationId xmlns:a16="http://schemas.microsoft.com/office/drawing/2014/main" id="{432F2432-6A24-40D8-A1FF-AB90D953B5F2}"/>
                </a:ext>
              </a:extLst>
            </p:cNvPr>
            <p:cNvSpPr>
              <a:spLocks noChangeArrowheads="1"/>
            </p:cNvSpPr>
            <p:nvPr/>
          </p:nvSpPr>
          <p:spPr bwMode="auto">
            <a:xfrm>
              <a:off x="43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4" name="Text Box 12">
              <a:extLst>
                <a:ext uri="{FF2B5EF4-FFF2-40B4-BE49-F238E27FC236}">
                  <a16:creationId xmlns:a16="http://schemas.microsoft.com/office/drawing/2014/main" id="{736799A1-0816-4EFC-B213-2EBD6D2AA549}"/>
                </a:ext>
              </a:extLst>
            </p:cNvPr>
            <p:cNvSpPr txBox="1">
              <a:spLocks noChangeArrowheads="1"/>
            </p:cNvSpPr>
            <p:nvPr/>
          </p:nvSpPr>
          <p:spPr bwMode="auto">
            <a:xfrm>
              <a:off x="480" y="141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  -1</a:t>
              </a:r>
            </a:p>
          </p:txBody>
        </p:sp>
        <p:sp>
          <p:nvSpPr>
            <p:cNvPr id="31755" name="Oval 13">
              <a:extLst>
                <a:ext uri="{FF2B5EF4-FFF2-40B4-BE49-F238E27FC236}">
                  <a16:creationId xmlns:a16="http://schemas.microsoft.com/office/drawing/2014/main" id="{052B54AA-3CE0-4A1D-92B4-4CE3F18ED3FE}"/>
                </a:ext>
              </a:extLst>
            </p:cNvPr>
            <p:cNvSpPr>
              <a:spLocks noChangeArrowheads="1"/>
            </p:cNvSpPr>
            <p:nvPr/>
          </p:nvSpPr>
          <p:spPr bwMode="auto">
            <a:xfrm>
              <a:off x="1056" y="141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6" name="Text Box 14">
              <a:extLst>
                <a:ext uri="{FF2B5EF4-FFF2-40B4-BE49-F238E27FC236}">
                  <a16:creationId xmlns:a16="http://schemas.microsoft.com/office/drawing/2014/main" id="{B331B3A5-DDB9-4606-A9D5-5392CBC97073}"/>
                </a:ext>
              </a:extLst>
            </p:cNvPr>
            <p:cNvSpPr txBox="1">
              <a:spLocks noChangeArrowheads="1"/>
            </p:cNvSpPr>
            <p:nvPr/>
          </p:nvSpPr>
          <p:spPr bwMode="auto">
            <a:xfrm>
              <a:off x="1536" y="141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3-4</a:t>
              </a:r>
            </a:p>
          </p:txBody>
        </p:sp>
        <p:sp>
          <p:nvSpPr>
            <p:cNvPr id="31757" name="Oval 15">
              <a:extLst>
                <a:ext uri="{FF2B5EF4-FFF2-40B4-BE49-F238E27FC236}">
                  <a16:creationId xmlns:a16="http://schemas.microsoft.com/office/drawing/2014/main" id="{5FA4FD65-F028-47D0-BFB5-C0EF0D8AF92C}"/>
                </a:ext>
              </a:extLst>
            </p:cNvPr>
            <p:cNvSpPr>
              <a:spLocks noChangeArrowheads="1"/>
            </p:cNvSpPr>
            <p:nvPr/>
          </p:nvSpPr>
          <p:spPr bwMode="auto">
            <a:xfrm>
              <a:off x="2256"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58" name="Text Box 16">
              <a:extLst>
                <a:ext uri="{FF2B5EF4-FFF2-40B4-BE49-F238E27FC236}">
                  <a16:creationId xmlns:a16="http://schemas.microsoft.com/office/drawing/2014/main" id="{D974A773-4983-4676-88D7-3368419E4DA1}"/>
                </a:ext>
              </a:extLst>
            </p:cNvPr>
            <p:cNvSpPr txBox="1">
              <a:spLocks noChangeArrowheads="1"/>
            </p:cNvSpPr>
            <p:nvPr/>
          </p:nvSpPr>
          <p:spPr bwMode="auto">
            <a:xfrm>
              <a:off x="2784"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spcBef>
                  <a:spcPct val="50000"/>
                </a:spcBef>
                <a:buFont typeface="Arial" panose="020B0604020202020204" pitchFamily="34" charset="0"/>
                <a:buNone/>
                <a:defRPr/>
              </a:pPr>
              <a:r>
                <a:rPr lang="en-US" altLang="zh-CN" sz="2400" dirty="0">
                  <a:latin typeface="+mn-lt"/>
                  <a:ea typeface="+mn-ea"/>
                  <a:cs typeface="+mn-ea"/>
                  <a:sym typeface="+mn-lt"/>
                </a:rPr>
                <a:t>6-7</a:t>
              </a:r>
            </a:p>
          </p:txBody>
        </p:sp>
        <p:sp>
          <p:nvSpPr>
            <p:cNvPr id="31759" name="Oval 17">
              <a:extLst>
                <a:ext uri="{FF2B5EF4-FFF2-40B4-BE49-F238E27FC236}">
                  <a16:creationId xmlns:a16="http://schemas.microsoft.com/office/drawing/2014/main" id="{3CC66B47-3084-493F-8117-8FB634BC83F7}"/>
                </a:ext>
              </a:extLst>
            </p:cNvPr>
            <p:cNvSpPr>
              <a:spLocks noChangeArrowheads="1"/>
            </p:cNvSpPr>
            <p:nvPr/>
          </p:nvSpPr>
          <p:spPr bwMode="auto">
            <a:xfrm>
              <a:off x="35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60" name="Text Box 18">
              <a:extLst>
                <a:ext uri="{FF2B5EF4-FFF2-40B4-BE49-F238E27FC236}">
                  <a16:creationId xmlns:a16="http://schemas.microsoft.com/office/drawing/2014/main" id="{A4C1BE66-B11A-403F-88B1-6E6F5FA301BB}"/>
                </a:ext>
              </a:extLst>
            </p:cNvPr>
            <p:cNvSpPr txBox="1">
              <a:spLocks noChangeArrowheads="1"/>
            </p:cNvSpPr>
            <p:nvPr/>
          </p:nvSpPr>
          <p:spPr bwMode="auto">
            <a:xfrm>
              <a:off x="3888"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9-10</a:t>
              </a:r>
            </a:p>
          </p:txBody>
        </p:sp>
        <p:sp>
          <p:nvSpPr>
            <p:cNvPr id="31761" name="Oval 19">
              <a:extLst>
                <a:ext uri="{FF2B5EF4-FFF2-40B4-BE49-F238E27FC236}">
                  <a16:creationId xmlns:a16="http://schemas.microsoft.com/office/drawing/2014/main" id="{AC299DE8-D879-4121-B717-639519C65CE9}"/>
                </a:ext>
              </a:extLst>
            </p:cNvPr>
            <p:cNvSpPr>
              <a:spLocks noChangeArrowheads="1"/>
            </p:cNvSpPr>
            <p:nvPr/>
          </p:nvSpPr>
          <p:spPr bwMode="auto">
            <a:xfrm>
              <a:off x="47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62" name="Text Box 20">
              <a:extLst>
                <a:ext uri="{FF2B5EF4-FFF2-40B4-BE49-F238E27FC236}">
                  <a16:creationId xmlns:a16="http://schemas.microsoft.com/office/drawing/2014/main" id="{0F08D998-BD1E-46F7-BBEA-65A65DFAE7CE}"/>
                </a:ext>
              </a:extLst>
            </p:cNvPr>
            <p:cNvSpPr txBox="1">
              <a:spLocks noChangeArrowheads="1"/>
            </p:cNvSpPr>
            <p:nvPr/>
          </p:nvSpPr>
          <p:spPr bwMode="auto">
            <a:xfrm>
              <a:off x="576"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1-2</a:t>
              </a:r>
            </a:p>
          </p:txBody>
        </p:sp>
        <p:sp>
          <p:nvSpPr>
            <p:cNvPr id="31763" name="Text Box 21">
              <a:extLst>
                <a:ext uri="{FF2B5EF4-FFF2-40B4-BE49-F238E27FC236}">
                  <a16:creationId xmlns:a16="http://schemas.microsoft.com/office/drawing/2014/main" id="{540DB150-87A4-4812-933E-FC8CC3B0AB22}"/>
                </a:ext>
              </a:extLst>
            </p:cNvPr>
            <p:cNvSpPr txBox="1">
              <a:spLocks noChangeArrowheads="1"/>
            </p:cNvSpPr>
            <p:nvPr/>
          </p:nvSpPr>
          <p:spPr bwMode="auto">
            <a:xfrm>
              <a:off x="1152" y="189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2-3</a:t>
              </a:r>
            </a:p>
          </p:txBody>
        </p:sp>
        <p:sp>
          <p:nvSpPr>
            <p:cNvPr id="31764" name="Text Box 22">
              <a:extLst>
                <a:ext uri="{FF2B5EF4-FFF2-40B4-BE49-F238E27FC236}">
                  <a16:creationId xmlns:a16="http://schemas.microsoft.com/office/drawing/2014/main" id="{A01BF7A7-C030-40BD-A9F0-A983525318B0}"/>
                </a:ext>
              </a:extLst>
            </p:cNvPr>
            <p:cNvSpPr txBox="1">
              <a:spLocks noChangeArrowheads="1"/>
            </p:cNvSpPr>
            <p:nvPr/>
          </p:nvSpPr>
          <p:spPr bwMode="auto">
            <a:xfrm>
              <a:off x="18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4-5</a:t>
              </a:r>
            </a:p>
          </p:txBody>
        </p:sp>
        <p:sp>
          <p:nvSpPr>
            <p:cNvPr id="31765" name="Text Box 23">
              <a:extLst>
                <a:ext uri="{FF2B5EF4-FFF2-40B4-BE49-F238E27FC236}">
                  <a16:creationId xmlns:a16="http://schemas.microsoft.com/office/drawing/2014/main" id="{F4632D71-5090-4F53-9754-18A556BBE390}"/>
                </a:ext>
              </a:extLst>
            </p:cNvPr>
            <p:cNvSpPr txBox="1">
              <a:spLocks noChangeArrowheads="1"/>
            </p:cNvSpPr>
            <p:nvPr/>
          </p:nvSpPr>
          <p:spPr bwMode="auto">
            <a:xfrm>
              <a:off x="235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5-6</a:t>
              </a:r>
            </a:p>
          </p:txBody>
        </p:sp>
        <p:sp>
          <p:nvSpPr>
            <p:cNvPr id="31766" name="Text Box 24">
              <a:extLst>
                <a:ext uri="{FF2B5EF4-FFF2-40B4-BE49-F238E27FC236}">
                  <a16:creationId xmlns:a16="http://schemas.microsoft.com/office/drawing/2014/main" id="{9E4376F7-4975-4058-9811-C92D69E5D81A}"/>
                </a:ext>
              </a:extLst>
            </p:cNvPr>
            <p:cNvSpPr txBox="1">
              <a:spLocks noChangeArrowheads="1"/>
            </p:cNvSpPr>
            <p:nvPr/>
          </p:nvSpPr>
          <p:spPr bwMode="auto">
            <a:xfrm>
              <a:off x="30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7-8</a:t>
              </a:r>
            </a:p>
          </p:txBody>
        </p:sp>
        <p:sp>
          <p:nvSpPr>
            <p:cNvPr id="31767" name="Text Box 25">
              <a:extLst>
                <a:ext uri="{FF2B5EF4-FFF2-40B4-BE49-F238E27FC236}">
                  <a16:creationId xmlns:a16="http://schemas.microsoft.com/office/drawing/2014/main" id="{DB21218B-6CCC-4CB9-B8D4-B94BD1F626C8}"/>
                </a:ext>
              </a:extLst>
            </p:cNvPr>
            <p:cNvSpPr txBox="1">
              <a:spLocks noChangeArrowheads="1"/>
            </p:cNvSpPr>
            <p:nvPr/>
          </p:nvSpPr>
          <p:spPr bwMode="auto">
            <a:xfrm>
              <a:off x="3648"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8-9</a:t>
              </a:r>
            </a:p>
          </p:txBody>
        </p:sp>
        <p:sp>
          <p:nvSpPr>
            <p:cNvPr id="31768" name="Text Box 26">
              <a:extLst>
                <a:ext uri="{FF2B5EF4-FFF2-40B4-BE49-F238E27FC236}">
                  <a16:creationId xmlns:a16="http://schemas.microsoft.com/office/drawing/2014/main" id="{7A77C9A0-1050-47AE-AE72-FDC76B005B2D}"/>
                </a:ext>
              </a:extLst>
            </p:cNvPr>
            <p:cNvSpPr txBox="1">
              <a:spLocks noChangeArrowheads="1"/>
            </p:cNvSpPr>
            <p:nvPr/>
          </p:nvSpPr>
          <p:spPr bwMode="auto">
            <a:xfrm>
              <a:off x="4224" y="1896"/>
              <a:ext cx="6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10-11</a:t>
              </a:r>
            </a:p>
          </p:txBody>
        </p:sp>
        <p:sp>
          <p:nvSpPr>
            <p:cNvPr id="31769" name="Text Box 27">
              <a:extLst>
                <a:ext uri="{FF2B5EF4-FFF2-40B4-BE49-F238E27FC236}">
                  <a16:creationId xmlns:a16="http://schemas.microsoft.com/office/drawing/2014/main" id="{C9DE8A7E-CE05-4117-97CD-D56CAAC6BBE9}"/>
                </a:ext>
              </a:extLst>
            </p:cNvPr>
            <p:cNvSpPr txBox="1">
              <a:spLocks noChangeArrowheads="1"/>
            </p:cNvSpPr>
            <p:nvPr/>
          </p:nvSpPr>
          <p:spPr bwMode="auto">
            <a:xfrm>
              <a:off x="499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1770" name="Line 28">
              <a:extLst>
                <a:ext uri="{FF2B5EF4-FFF2-40B4-BE49-F238E27FC236}">
                  <a16:creationId xmlns:a16="http://schemas.microsoft.com/office/drawing/2014/main" id="{3B452E7D-3E8F-4A8B-9B24-5D34D6A93C64}"/>
                </a:ext>
              </a:extLst>
            </p:cNvPr>
            <p:cNvSpPr>
              <a:spLocks noChangeShapeType="1"/>
            </p:cNvSpPr>
            <p:nvPr/>
          </p:nvSpPr>
          <p:spPr bwMode="auto">
            <a:xfrm flipH="1">
              <a:off x="1680" y="552"/>
              <a:ext cx="86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71" name="Line 29">
              <a:extLst>
                <a:ext uri="{FF2B5EF4-FFF2-40B4-BE49-F238E27FC236}">
                  <a16:creationId xmlns:a16="http://schemas.microsoft.com/office/drawing/2014/main" id="{A944F56A-7769-4DFE-B76B-67A35C334DE2}"/>
                </a:ext>
              </a:extLst>
            </p:cNvPr>
            <p:cNvSpPr>
              <a:spLocks noChangeShapeType="1"/>
            </p:cNvSpPr>
            <p:nvPr/>
          </p:nvSpPr>
          <p:spPr bwMode="auto">
            <a:xfrm>
              <a:off x="2784" y="552"/>
              <a:ext cx="91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72" name="Text Box 30">
              <a:extLst>
                <a:ext uri="{FF2B5EF4-FFF2-40B4-BE49-F238E27FC236}">
                  <a16:creationId xmlns:a16="http://schemas.microsoft.com/office/drawing/2014/main" id="{210BFBF6-9109-4384-A55C-6ABCAFB48520}"/>
                </a:ext>
              </a:extLst>
            </p:cNvPr>
            <p:cNvSpPr txBox="1">
              <a:spLocks noChangeArrowheads="1"/>
            </p:cNvSpPr>
            <p:nvPr/>
          </p:nvSpPr>
          <p:spPr bwMode="auto">
            <a:xfrm>
              <a:off x="2560" y="3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6</a:t>
              </a:r>
            </a:p>
          </p:txBody>
        </p:sp>
        <p:sp>
          <p:nvSpPr>
            <p:cNvPr id="31773" name="Text Box 31">
              <a:extLst>
                <a:ext uri="{FF2B5EF4-FFF2-40B4-BE49-F238E27FC236}">
                  <a16:creationId xmlns:a16="http://schemas.microsoft.com/office/drawing/2014/main" id="{06CE6A57-833B-4382-B57C-FC304E672DE3}"/>
                </a:ext>
              </a:extLst>
            </p:cNvPr>
            <p:cNvSpPr txBox="1">
              <a:spLocks noChangeArrowheads="1"/>
            </p:cNvSpPr>
            <p:nvPr/>
          </p:nvSpPr>
          <p:spPr bwMode="auto">
            <a:xfrm>
              <a:off x="1472" y="6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3</a:t>
              </a:r>
            </a:p>
          </p:txBody>
        </p:sp>
        <p:sp>
          <p:nvSpPr>
            <p:cNvPr id="31774" name="Text Box 32">
              <a:extLst>
                <a:ext uri="{FF2B5EF4-FFF2-40B4-BE49-F238E27FC236}">
                  <a16:creationId xmlns:a16="http://schemas.microsoft.com/office/drawing/2014/main" id="{BFA60F6F-A052-495F-A31F-DCAF66E59BE5}"/>
                </a:ext>
              </a:extLst>
            </p:cNvPr>
            <p:cNvSpPr txBox="1">
              <a:spLocks noChangeArrowheads="1"/>
            </p:cNvSpPr>
            <p:nvPr/>
          </p:nvSpPr>
          <p:spPr bwMode="auto">
            <a:xfrm>
              <a:off x="3720" y="65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9</a:t>
              </a:r>
            </a:p>
          </p:txBody>
        </p:sp>
        <p:sp>
          <p:nvSpPr>
            <p:cNvPr id="31775" name="Text Box 33">
              <a:extLst>
                <a:ext uri="{FF2B5EF4-FFF2-40B4-BE49-F238E27FC236}">
                  <a16:creationId xmlns:a16="http://schemas.microsoft.com/office/drawing/2014/main" id="{885213D1-D960-45F2-BB63-78210848DD01}"/>
                </a:ext>
              </a:extLst>
            </p:cNvPr>
            <p:cNvSpPr txBox="1">
              <a:spLocks noChangeArrowheads="1"/>
            </p:cNvSpPr>
            <p:nvPr/>
          </p:nvSpPr>
          <p:spPr bwMode="auto">
            <a:xfrm>
              <a:off x="888" y="95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1</a:t>
              </a:r>
            </a:p>
          </p:txBody>
        </p:sp>
        <p:sp>
          <p:nvSpPr>
            <p:cNvPr id="31776" name="Text Box 34">
              <a:extLst>
                <a:ext uri="{FF2B5EF4-FFF2-40B4-BE49-F238E27FC236}">
                  <a16:creationId xmlns:a16="http://schemas.microsoft.com/office/drawing/2014/main" id="{F8E979F4-0AAC-4DA0-8D02-D03505D3992B}"/>
                </a:ext>
              </a:extLst>
            </p:cNvPr>
            <p:cNvSpPr txBox="1">
              <a:spLocks noChangeArrowheads="1"/>
            </p:cNvSpPr>
            <p:nvPr/>
          </p:nvSpPr>
          <p:spPr bwMode="auto">
            <a:xfrm>
              <a:off x="1982" y="9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4</a:t>
              </a:r>
            </a:p>
          </p:txBody>
        </p:sp>
        <p:sp>
          <p:nvSpPr>
            <p:cNvPr id="31777" name="Text Box 35">
              <a:extLst>
                <a:ext uri="{FF2B5EF4-FFF2-40B4-BE49-F238E27FC236}">
                  <a16:creationId xmlns:a16="http://schemas.microsoft.com/office/drawing/2014/main" id="{E0865526-D81E-4826-B577-236273177C97}"/>
                </a:ext>
              </a:extLst>
            </p:cNvPr>
            <p:cNvSpPr txBox="1">
              <a:spLocks noChangeArrowheads="1"/>
            </p:cNvSpPr>
            <p:nvPr/>
          </p:nvSpPr>
          <p:spPr bwMode="auto">
            <a:xfrm>
              <a:off x="3128" y="9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7</a:t>
              </a:r>
            </a:p>
          </p:txBody>
        </p:sp>
        <p:sp>
          <p:nvSpPr>
            <p:cNvPr id="31778" name="Text Box 36">
              <a:extLst>
                <a:ext uri="{FF2B5EF4-FFF2-40B4-BE49-F238E27FC236}">
                  <a16:creationId xmlns:a16="http://schemas.microsoft.com/office/drawing/2014/main" id="{1AC4E08A-4483-4412-A84B-42483EBFC4F9}"/>
                </a:ext>
              </a:extLst>
            </p:cNvPr>
            <p:cNvSpPr txBox="1">
              <a:spLocks noChangeArrowheads="1"/>
            </p:cNvSpPr>
            <p:nvPr/>
          </p:nvSpPr>
          <p:spPr bwMode="auto">
            <a:xfrm>
              <a:off x="4336" y="949"/>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10</a:t>
              </a:r>
            </a:p>
          </p:txBody>
        </p:sp>
        <p:sp>
          <p:nvSpPr>
            <p:cNvPr id="31779" name="Text Box 37">
              <a:extLst>
                <a:ext uri="{FF2B5EF4-FFF2-40B4-BE49-F238E27FC236}">
                  <a16:creationId xmlns:a16="http://schemas.microsoft.com/office/drawing/2014/main" id="{CCA0B36F-D60A-49F5-B808-B49C775AFE0D}"/>
                </a:ext>
              </a:extLst>
            </p:cNvPr>
            <p:cNvSpPr txBox="1">
              <a:spLocks noChangeArrowheads="1"/>
            </p:cNvSpPr>
            <p:nvPr/>
          </p:nvSpPr>
          <p:spPr bwMode="auto">
            <a:xfrm>
              <a:off x="1056" y="14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1780" name="Text Box 38">
              <a:extLst>
                <a:ext uri="{FF2B5EF4-FFF2-40B4-BE49-F238E27FC236}">
                  <a16:creationId xmlns:a16="http://schemas.microsoft.com/office/drawing/2014/main" id="{1F42B2C7-4127-4855-AF2D-D4E7FEAC8A87}"/>
                </a:ext>
              </a:extLst>
            </p:cNvPr>
            <p:cNvSpPr txBox="1">
              <a:spLocks noChangeArrowheads="1"/>
            </p:cNvSpPr>
            <p:nvPr/>
          </p:nvSpPr>
          <p:spPr bwMode="auto">
            <a:xfrm>
              <a:off x="2256" y="141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5</a:t>
              </a:r>
            </a:p>
          </p:txBody>
        </p:sp>
        <p:sp>
          <p:nvSpPr>
            <p:cNvPr id="31781" name="Text Box 39">
              <a:extLst>
                <a:ext uri="{FF2B5EF4-FFF2-40B4-BE49-F238E27FC236}">
                  <a16:creationId xmlns:a16="http://schemas.microsoft.com/office/drawing/2014/main" id="{EF3EAEEB-4956-4FEE-94FE-5A26FF005757}"/>
                </a:ext>
              </a:extLst>
            </p:cNvPr>
            <p:cNvSpPr txBox="1">
              <a:spLocks noChangeArrowheads="1"/>
            </p:cNvSpPr>
            <p:nvPr/>
          </p:nvSpPr>
          <p:spPr bwMode="auto">
            <a:xfrm>
              <a:off x="3528" y="144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latin typeface="+mn-lt"/>
                  <a:ea typeface="+mn-ea"/>
                  <a:cs typeface="+mn-ea"/>
                  <a:sym typeface="+mn-lt"/>
                </a:rPr>
                <a:t>8</a:t>
              </a:r>
            </a:p>
          </p:txBody>
        </p:sp>
        <p:sp>
          <p:nvSpPr>
            <p:cNvPr id="31782" name="Text Box 40">
              <a:extLst>
                <a:ext uri="{FF2B5EF4-FFF2-40B4-BE49-F238E27FC236}">
                  <a16:creationId xmlns:a16="http://schemas.microsoft.com/office/drawing/2014/main" id="{DB14957A-D0B7-45CF-B027-0E6A66BDDA40}"/>
                </a:ext>
              </a:extLst>
            </p:cNvPr>
            <p:cNvSpPr txBox="1">
              <a:spLocks noChangeArrowheads="1"/>
            </p:cNvSpPr>
            <p:nvPr/>
          </p:nvSpPr>
          <p:spPr bwMode="auto">
            <a:xfrm>
              <a:off x="4656" y="14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1783" name="Line 41">
              <a:extLst>
                <a:ext uri="{FF2B5EF4-FFF2-40B4-BE49-F238E27FC236}">
                  <a16:creationId xmlns:a16="http://schemas.microsoft.com/office/drawing/2014/main" id="{AA77D1DF-2297-4882-B7B9-E48903B3FEE5}"/>
                </a:ext>
              </a:extLst>
            </p:cNvPr>
            <p:cNvSpPr>
              <a:spLocks noChangeShapeType="1"/>
            </p:cNvSpPr>
            <p:nvPr/>
          </p:nvSpPr>
          <p:spPr bwMode="auto">
            <a:xfrm flipH="1">
              <a:off x="1008" y="840"/>
              <a:ext cx="43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4" name="Line 42">
              <a:extLst>
                <a:ext uri="{FF2B5EF4-FFF2-40B4-BE49-F238E27FC236}">
                  <a16:creationId xmlns:a16="http://schemas.microsoft.com/office/drawing/2014/main" id="{B43D01D4-2EAA-47A0-8CBA-426CB5112B4E}"/>
                </a:ext>
              </a:extLst>
            </p:cNvPr>
            <p:cNvSpPr>
              <a:spLocks noChangeShapeType="1"/>
            </p:cNvSpPr>
            <p:nvPr/>
          </p:nvSpPr>
          <p:spPr bwMode="auto">
            <a:xfrm>
              <a:off x="1680" y="888"/>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5" name="Line 43">
              <a:extLst>
                <a:ext uri="{FF2B5EF4-FFF2-40B4-BE49-F238E27FC236}">
                  <a16:creationId xmlns:a16="http://schemas.microsoft.com/office/drawing/2014/main" id="{1A9CD333-FE25-4701-A4B4-C26C44513B3C}"/>
                </a:ext>
              </a:extLst>
            </p:cNvPr>
            <p:cNvSpPr>
              <a:spLocks noChangeShapeType="1"/>
            </p:cNvSpPr>
            <p:nvPr/>
          </p:nvSpPr>
          <p:spPr bwMode="auto">
            <a:xfrm flipH="1">
              <a:off x="3264" y="792"/>
              <a:ext cx="43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6" name="Line 44">
              <a:extLst>
                <a:ext uri="{FF2B5EF4-FFF2-40B4-BE49-F238E27FC236}">
                  <a16:creationId xmlns:a16="http://schemas.microsoft.com/office/drawing/2014/main" id="{C4A38CDD-9EAF-48AA-B0BB-853674108BF3}"/>
                </a:ext>
              </a:extLst>
            </p:cNvPr>
            <p:cNvSpPr>
              <a:spLocks noChangeShapeType="1"/>
            </p:cNvSpPr>
            <p:nvPr/>
          </p:nvSpPr>
          <p:spPr bwMode="auto">
            <a:xfrm>
              <a:off x="3936" y="840"/>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7" name="Line 45">
              <a:extLst>
                <a:ext uri="{FF2B5EF4-FFF2-40B4-BE49-F238E27FC236}">
                  <a16:creationId xmlns:a16="http://schemas.microsoft.com/office/drawing/2014/main" id="{9EAFA7C5-87B4-4AE8-84A5-272ADC903582}"/>
                </a:ext>
              </a:extLst>
            </p:cNvPr>
            <p:cNvSpPr>
              <a:spLocks noChangeShapeType="1"/>
            </p:cNvSpPr>
            <p:nvPr/>
          </p:nvSpPr>
          <p:spPr bwMode="auto">
            <a:xfrm flipH="1">
              <a:off x="624" y="11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8" name="Line 46">
              <a:extLst>
                <a:ext uri="{FF2B5EF4-FFF2-40B4-BE49-F238E27FC236}">
                  <a16:creationId xmlns:a16="http://schemas.microsoft.com/office/drawing/2014/main" id="{43049387-A0B7-4B7A-B2F1-9D99256DF33C}"/>
                </a:ext>
              </a:extLst>
            </p:cNvPr>
            <p:cNvSpPr>
              <a:spLocks noChangeShapeType="1"/>
            </p:cNvSpPr>
            <p:nvPr/>
          </p:nvSpPr>
          <p:spPr bwMode="auto">
            <a:xfrm>
              <a:off x="1008" y="122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89" name="Line 47">
              <a:extLst>
                <a:ext uri="{FF2B5EF4-FFF2-40B4-BE49-F238E27FC236}">
                  <a16:creationId xmlns:a16="http://schemas.microsoft.com/office/drawing/2014/main" id="{5523680B-5E13-4E61-AA0D-2FF733AAC8D5}"/>
                </a:ext>
              </a:extLst>
            </p:cNvPr>
            <p:cNvSpPr>
              <a:spLocks noChangeShapeType="1"/>
            </p:cNvSpPr>
            <p:nvPr/>
          </p:nvSpPr>
          <p:spPr bwMode="auto">
            <a:xfrm flipH="1">
              <a:off x="1776" y="122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0" name="Line 48">
              <a:extLst>
                <a:ext uri="{FF2B5EF4-FFF2-40B4-BE49-F238E27FC236}">
                  <a16:creationId xmlns:a16="http://schemas.microsoft.com/office/drawing/2014/main" id="{EA756253-4179-4916-9706-2FE40C23A31C}"/>
                </a:ext>
              </a:extLst>
            </p:cNvPr>
            <p:cNvSpPr>
              <a:spLocks noChangeShapeType="1"/>
            </p:cNvSpPr>
            <p:nvPr/>
          </p:nvSpPr>
          <p:spPr bwMode="auto">
            <a:xfrm>
              <a:off x="2112" y="1224"/>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1" name="Line 49">
              <a:extLst>
                <a:ext uri="{FF2B5EF4-FFF2-40B4-BE49-F238E27FC236}">
                  <a16:creationId xmlns:a16="http://schemas.microsoft.com/office/drawing/2014/main" id="{3FE4B61E-5E04-4238-BAF1-69A425939F71}"/>
                </a:ext>
              </a:extLst>
            </p:cNvPr>
            <p:cNvSpPr>
              <a:spLocks noChangeShapeType="1"/>
            </p:cNvSpPr>
            <p:nvPr/>
          </p:nvSpPr>
          <p:spPr bwMode="auto">
            <a:xfrm flipH="1">
              <a:off x="3024" y="122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2" name="Line 50">
              <a:extLst>
                <a:ext uri="{FF2B5EF4-FFF2-40B4-BE49-F238E27FC236}">
                  <a16:creationId xmlns:a16="http://schemas.microsoft.com/office/drawing/2014/main" id="{C0C59AF9-F278-4260-A228-DAA927F5E070}"/>
                </a:ext>
              </a:extLst>
            </p:cNvPr>
            <p:cNvSpPr>
              <a:spLocks noChangeShapeType="1"/>
            </p:cNvSpPr>
            <p:nvPr/>
          </p:nvSpPr>
          <p:spPr bwMode="auto">
            <a:xfrm>
              <a:off x="3264"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3" name="Line 51">
              <a:extLst>
                <a:ext uri="{FF2B5EF4-FFF2-40B4-BE49-F238E27FC236}">
                  <a16:creationId xmlns:a16="http://schemas.microsoft.com/office/drawing/2014/main" id="{78462976-0ACC-41E2-B763-20C65BD3BA6F}"/>
                </a:ext>
              </a:extLst>
            </p:cNvPr>
            <p:cNvSpPr>
              <a:spLocks noChangeShapeType="1"/>
            </p:cNvSpPr>
            <p:nvPr/>
          </p:nvSpPr>
          <p:spPr bwMode="auto">
            <a:xfrm flipH="1">
              <a:off x="4080"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4" name="Line 52">
              <a:extLst>
                <a:ext uri="{FF2B5EF4-FFF2-40B4-BE49-F238E27FC236}">
                  <a16:creationId xmlns:a16="http://schemas.microsoft.com/office/drawing/2014/main" id="{8E96CAC3-C504-483A-96C6-2100369726F7}"/>
                </a:ext>
              </a:extLst>
            </p:cNvPr>
            <p:cNvSpPr>
              <a:spLocks noChangeShapeType="1"/>
            </p:cNvSpPr>
            <p:nvPr/>
          </p:nvSpPr>
          <p:spPr bwMode="auto">
            <a:xfrm>
              <a:off x="4512" y="122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5" name="Line 53">
              <a:extLst>
                <a:ext uri="{FF2B5EF4-FFF2-40B4-BE49-F238E27FC236}">
                  <a16:creationId xmlns:a16="http://schemas.microsoft.com/office/drawing/2014/main" id="{FFB68ECD-9F7E-4C8C-8FDC-8ADD9B3DDD43}"/>
                </a:ext>
              </a:extLst>
            </p:cNvPr>
            <p:cNvSpPr>
              <a:spLocks noChangeShapeType="1"/>
            </p:cNvSpPr>
            <p:nvPr/>
          </p:nvSpPr>
          <p:spPr bwMode="auto">
            <a:xfrm flipH="1">
              <a:off x="864" y="165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6" name="Line 54">
              <a:extLst>
                <a:ext uri="{FF2B5EF4-FFF2-40B4-BE49-F238E27FC236}">
                  <a16:creationId xmlns:a16="http://schemas.microsoft.com/office/drawing/2014/main" id="{58A3CA03-F450-4347-A2D4-285272D83E48}"/>
                </a:ext>
              </a:extLst>
            </p:cNvPr>
            <p:cNvSpPr>
              <a:spLocks noChangeShapeType="1"/>
            </p:cNvSpPr>
            <p:nvPr/>
          </p:nvSpPr>
          <p:spPr bwMode="auto">
            <a:xfrm>
              <a:off x="1200" y="1656"/>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7" name="Line 55">
              <a:extLst>
                <a:ext uri="{FF2B5EF4-FFF2-40B4-BE49-F238E27FC236}">
                  <a16:creationId xmlns:a16="http://schemas.microsoft.com/office/drawing/2014/main" id="{5F1EF58C-4FE8-4510-89A8-9DCA22D31DFC}"/>
                </a:ext>
              </a:extLst>
            </p:cNvPr>
            <p:cNvSpPr>
              <a:spLocks noChangeShapeType="1"/>
            </p:cNvSpPr>
            <p:nvPr/>
          </p:nvSpPr>
          <p:spPr bwMode="auto">
            <a:xfrm flipH="1">
              <a:off x="2016" y="170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8" name="Line 56">
              <a:extLst>
                <a:ext uri="{FF2B5EF4-FFF2-40B4-BE49-F238E27FC236}">
                  <a16:creationId xmlns:a16="http://schemas.microsoft.com/office/drawing/2014/main" id="{E4AA5378-14A4-4331-8CF4-D439935900B2}"/>
                </a:ext>
              </a:extLst>
            </p:cNvPr>
            <p:cNvSpPr>
              <a:spLocks noChangeShapeType="1"/>
            </p:cNvSpPr>
            <p:nvPr/>
          </p:nvSpPr>
          <p:spPr bwMode="auto">
            <a:xfrm>
              <a:off x="2400" y="170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799" name="Line 57">
              <a:extLst>
                <a:ext uri="{FF2B5EF4-FFF2-40B4-BE49-F238E27FC236}">
                  <a16:creationId xmlns:a16="http://schemas.microsoft.com/office/drawing/2014/main" id="{C692EECC-F076-40DA-AAE9-358D70EF4F0C}"/>
                </a:ext>
              </a:extLst>
            </p:cNvPr>
            <p:cNvSpPr>
              <a:spLocks noChangeShapeType="1"/>
            </p:cNvSpPr>
            <p:nvPr/>
          </p:nvSpPr>
          <p:spPr bwMode="auto">
            <a:xfrm flipH="1">
              <a:off x="3216" y="1704"/>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0" name="Line 58">
              <a:extLst>
                <a:ext uri="{FF2B5EF4-FFF2-40B4-BE49-F238E27FC236}">
                  <a16:creationId xmlns:a16="http://schemas.microsoft.com/office/drawing/2014/main" id="{743D9AA3-1CEF-4F0E-A0A7-030C1332FF06}"/>
                </a:ext>
              </a:extLst>
            </p:cNvPr>
            <p:cNvSpPr>
              <a:spLocks noChangeShapeType="1"/>
            </p:cNvSpPr>
            <p:nvPr/>
          </p:nvSpPr>
          <p:spPr bwMode="auto">
            <a:xfrm>
              <a:off x="3648"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1" name="Line 59">
              <a:extLst>
                <a:ext uri="{FF2B5EF4-FFF2-40B4-BE49-F238E27FC236}">
                  <a16:creationId xmlns:a16="http://schemas.microsoft.com/office/drawing/2014/main" id="{FD258A66-4A20-4818-8BAF-4DAE7C2BEF78}"/>
                </a:ext>
              </a:extLst>
            </p:cNvPr>
            <p:cNvSpPr>
              <a:spLocks noChangeShapeType="1"/>
            </p:cNvSpPr>
            <p:nvPr/>
          </p:nvSpPr>
          <p:spPr bwMode="auto">
            <a:xfrm flipH="1">
              <a:off x="4512"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2" name="Line 60">
              <a:extLst>
                <a:ext uri="{FF2B5EF4-FFF2-40B4-BE49-F238E27FC236}">
                  <a16:creationId xmlns:a16="http://schemas.microsoft.com/office/drawing/2014/main" id="{C63F9003-FF66-4336-B30F-1573EBABF54E}"/>
                </a:ext>
              </a:extLst>
            </p:cNvPr>
            <p:cNvSpPr>
              <a:spLocks noChangeShapeType="1"/>
            </p:cNvSpPr>
            <p:nvPr/>
          </p:nvSpPr>
          <p:spPr bwMode="auto">
            <a:xfrm>
              <a:off x="4848" y="1704"/>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3" name="Line 61">
              <a:extLst>
                <a:ext uri="{FF2B5EF4-FFF2-40B4-BE49-F238E27FC236}">
                  <a16:creationId xmlns:a16="http://schemas.microsoft.com/office/drawing/2014/main" id="{DB63BA42-CEA6-41FA-9592-CE6BE6FEE6E1}"/>
                </a:ext>
              </a:extLst>
            </p:cNvPr>
            <p:cNvSpPr>
              <a:spLocks noChangeShapeType="1"/>
            </p:cNvSpPr>
            <p:nvPr/>
          </p:nvSpPr>
          <p:spPr bwMode="auto">
            <a:xfrm>
              <a:off x="2880" y="504"/>
              <a:ext cx="225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4" name="Line 62">
              <a:extLst>
                <a:ext uri="{FF2B5EF4-FFF2-40B4-BE49-F238E27FC236}">
                  <a16:creationId xmlns:a16="http://schemas.microsoft.com/office/drawing/2014/main" id="{9CA30F20-76BB-4F2A-B066-14CF8DE0D7C9}"/>
                </a:ext>
              </a:extLst>
            </p:cNvPr>
            <p:cNvSpPr>
              <a:spLocks noChangeShapeType="1"/>
            </p:cNvSpPr>
            <p:nvPr/>
          </p:nvSpPr>
          <p:spPr bwMode="auto">
            <a:xfrm>
              <a:off x="3984" y="744"/>
              <a:ext cx="115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5" name="Line 63">
              <a:extLst>
                <a:ext uri="{FF2B5EF4-FFF2-40B4-BE49-F238E27FC236}">
                  <a16:creationId xmlns:a16="http://schemas.microsoft.com/office/drawing/2014/main" id="{4BAC9CA8-55DE-4068-9395-F4E081885716}"/>
                </a:ext>
              </a:extLst>
            </p:cNvPr>
            <p:cNvSpPr>
              <a:spLocks noChangeShapeType="1"/>
            </p:cNvSpPr>
            <p:nvPr/>
          </p:nvSpPr>
          <p:spPr bwMode="auto">
            <a:xfrm>
              <a:off x="4944" y="1560"/>
              <a:ext cx="28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1806" name="Text Box 64">
              <a:extLst>
                <a:ext uri="{FF2B5EF4-FFF2-40B4-BE49-F238E27FC236}">
                  <a16:creationId xmlns:a16="http://schemas.microsoft.com/office/drawing/2014/main" id="{6EF6B675-53AA-4AE1-9ABC-E65266DF31F0}"/>
                </a:ext>
              </a:extLst>
            </p:cNvPr>
            <p:cNvSpPr txBox="1">
              <a:spLocks noChangeArrowheads="1"/>
            </p:cNvSpPr>
            <p:nvPr/>
          </p:nvSpPr>
          <p:spPr bwMode="auto">
            <a:xfrm>
              <a:off x="5136" y="3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a:t>
              </a:r>
            </a:p>
          </p:txBody>
        </p:sp>
        <p:sp>
          <p:nvSpPr>
            <p:cNvPr id="31807" name="Text Box 65">
              <a:extLst>
                <a:ext uri="{FF2B5EF4-FFF2-40B4-BE49-F238E27FC236}">
                  <a16:creationId xmlns:a16="http://schemas.microsoft.com/office/drawing/2014/main" id="{B328A1E5-01C6-4CEF-B0FC-5E122BC0A62D}"/>
                </a:ext>
              </a:extLst>
            </p:cNvPr>
            <p:cNvSpPr txBox="1">
              <a:spLocks noChangeArrowheads="1"/>
            </p:cNvSpPr>
            <p:nvPr/>
          </p:nvSpPr>
          <p:spPr bwMode="auto">
            <a:xfrm>
              <a:off x="5136" y="55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1808" name="Text Box 66">
              <a:extLst>
                <a:ext uri="{FF2B5EF4-FFF2-40B4-BE49-F238E27FC236}">
                  <a16:creationId xmlns:a16="http://schemas.microsoft.com/office/drawing/2014/main" id="{D5EF5AD7-32B4-43C0-9847-3900A4290AF8}"/>
                </a:ext>
              </a:extLst>
            </p:cNvPr>
            <p:cNvSpPr txBox="1">
              <a:spLocks noChangeArrowheads="1"/>
            </p:cNvSpPr>
            <p:nvPr/>
          </p:nvSpPr>
          <p:spPr bwMode="auto">
            <a:xfrm>
              <a:off x="5136" y="14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h</a:t>
              </a:r>
            </a:p>
          </p:txBody>
        </p:sp>
        <p:sp>
          <p:nvSpPr>
            <p:cNvPr id="31809" name="Text Box 67">
              <a:extLst>
                <a:ext uri="{FF2B5EF4-FFF2-40B4-BE49-F238E27FC236}">
                  <a16:creationId xmlns:a16="http://schemas.microsoft.com/office/drawing/2014/main" id="{CFA78CAA-B1C6-49A1-801E-A826F072209A}"/>
                </a:ext>
              </a:extLst>
            </p:cNvPr>
            <p:cNvSpPr txBox="1">
              <a:spLocks noChangeArrowheads="1"/>
            </p:cNvSpPr>
            <p:nvPr/>
          </p:nvSpPr>
          <p:spPr bwMode="auto">
            <a:xfrm>
              <a:off x="4896" y="2263"/>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chemeClr val="accent2"/>
                  </a:solidFill>
                  <a:ea typeface="微软雅黑" panose="020B0503020204020204" pitchFamily="34" charset="-122"/>
                  <a:sym typeface="+mn-lt"/>
                </a:rPr>
                <a:t>外结点</a:t>
              </a:r>
            </a:p>
          </p:txBody>
        </p:sp>
        <p:sp>
          <p:nvSpPr>
            <p:cNvPr id="31810" name="Text Box 68">
              <a:extLst>
                <a:ext uri="{FF2B5EF4-FFF2-40B4-BE49-F238E27FC236}">
                  <a16:creationId xmlns:a16="http://schemas.microsoft.com/office/drawing/2014/main" id="{EADCE070-AB3D-4A28-8492-0963868598E2}"/>
                </a:ext>
              </a:extLst>
            </p:cNvPr>
            <p:cNvSpPr txBox="1">
              <a:spLocks noChangeArrowheads="1"/>
            </p:cNvSpPr>
            <p:nvPr/>
          </p:nvSpPr>
          <p:spPr bwMode="auto">
            <a:xfrm>
              <a:off x="4644" y="984"/>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chemeClr val="accent2"/>
                  </a:solidFill>
                  <a:ea typeface="微软雅黑" panose="020B0503020204020204" pitchFamily="34" charset="-122"/>
                  <a:sym typeface="+mn-lt"/>
                </a:rPr>
                <a:t>内结点</a:t>
              </a:r>
              <a:endParaRPr lang="zh-CN" altLang="en-US" sz="2000">
                <a:solidFill>
                  <a:schemeClr val="accent1"/>
                </a:solidFill>
                <a:ea typeface="微软雅黑" panose="020B0503020204020204" pitchFamily="34" charset="-122"/>
                <a:sym typeface="+mn-lt"/>
              </a:endParaRPr>
            </a:p>
          </p:txBody>
        </p:sp>
        <p:sp>
          <p:nvSpPr>
            <p:cNvPr id="31811" name="Text Box 69">
              <a:extLst>
                <a:ext uri="{FF2B5EF4-FFF2-40B4-BE49-F238E27FC236}">
                  <a16:creationId xmlns:a16="http://schemas.microsoft.com/office/drawing/2014/main" id="{35483C77-E921-408B-9BA5-CC6A0AB26ABF}"/>
                </a:ext>
              </a:extLst>
            </p:cNvPr>
            <p:cNvSpPr txBox="1">
              <a:spLocks noChangeArrowheads="1"/>
            </p:cNvSpPr>
            <p:nvPr/>
          </p:nvSpPr>
          <p:spPr bwMode="auto">
            <a:xfrm>
              <a:off x="2912" y="583"/>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solidFill>
                    <a:schemeClr val="accent2"/>
                  </a:solidFill>
                  <a:latin typeface="+mn-lt"/>
                  <a:ea typeface="+mn-ea"/>
                  <a:cs typeface="+mn-ea"/>
                  <a:sym typeface="+mn-lt"/>
                </a:rPr>
                <a:t>&gt;</a:t>
              </a:r>
              <a:endParaRPr lang="en-US" altLang="zh-CN" sz="2400" dirty="0">
                <a:latin typeface="+mn-lt"/>
                <a:ea typeface="+mn-ea"/>
                <a:cs typeface="+mn-ea"/>
                <a:sym typeface="+mn-lt"/>
              </a:endParaRPr>
            </a:p>
          </p:txBody>
        </p:sp>
        <p:sp>
          <p:nvSpPr>
            <p:cNvPr id="31812" name="Text Box 70">
              <a:extLst>
                <a:ext uri="{FF2B5EF4-FFF2-40B4-BE49-F238E27FC236}">
                  <a16:creationId xmlns:a16="http://schemas.microsoft.com/office/drawing/2014/main" id="{6C3CB7D7-4D77-4A4F-BCAE-C0B51D8E7ECD}"/>
                </a:ext>
              </a:extLst>
            </p:cNvPr>
            <p:cNvSpPr txBox="1">
              <a:spLocks noChangeArrowheads="1"/>
            </p:cNvSpPr>
            <p:nvPr/>
          </p:nvSpPr>
          <p:spPr bwMode="auto">
            <a:xfrm>
              <a:off x="2160" y="5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solidFill>
                    <a:schemeClr val="accent2"/>
                  </a:solidFill>
                  <a:latin typeface="+mn-lt"/>
                  <a:ea typeface="+mn-ea"/>
                  <a:cs typeface="+mn-ea"/>
                  <a:sym typeface="+mn-lt"/>
                </a:rPr>
                <a:t>&lt;</a:t>
              </a:r>
            </a:p>
          </p:txBody>
        </p:sp>
        <p:sp>
          <p:nvSpPr>
            <p:cNvPr id="31813" name="Text Box 71">
              <a:extLst>
                <a:ext uri="{FF2B5EF4-FFF2-40B4-BE49-F238E27FC236}">
                  <a16:creationId xmlns:a16="http://schemas.microsoft.com/office/drawing/2014/main" id="{0E32FE1B-81B3-4BE3-B2C0-5E6256C1AE02}"/>
                </a:ext>
              </a:extLst>
            </p:cNvPr>
            <p:cNvSpPr txBox="1">
              <a:spLocks noChangeArrowheads="1"/>
            </p:cNvSpPr>
            <p:nvPr/>
          </p:nvSpPr>
          <p:spPr bwMode="auto">
            <a:xfrm>
              <a:off x="2560" y="5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chemeClr val="accent2"/>
                  </a:solidFill>
                  <a:latin typeface="+mn-lt"/>
                  <a:ea typeface="+mn-ea"/>
                  <a:cs typeface="+mn-ea"/>
                  <a:sym typeface="+mn-lt"/>
                </a:rPr>
                <a:t>=</a:t>
              </a:r>
            </a:p>
          </p:txBody>
        </p:sp>
      </p:grpSp>
      <p:sp>
        <p:nvSpPr>
          <p:cNvPr id="31814" name="Rectangle 72">
            <a:extLst>
              <a:ext uri="{FF2B5EF4-FFF2-40B4-BE49-F238E27FC236}">
                <a16:creationId xmlns:a16="http://schemas.microsoft.com/office/drawing/2014/main" id="{2BE157DD-B35E-4979-A36A-834F38E5DFC0}"/>
              </a:ext>
            </a:extLst>
          </p:cNvPr>
          <p:cNvSpPr>
            <a:spLocks noChangeArrowheads="1"/>
          </p:cNvSpPr>
          <p:nvPr/>
        </p:nvSpPr>
        <p:spPr bwMode="auto">
          <a:xfrm>
            <a:off x="0" y="6011863"/>
            <a:ext cx="9144000" cy="522287"/>
          </a:xfrm>
          <a:prstGeom prst="rect">
            <a:avLst/>
          </a:prstGeom>
          <a:solidFill>
            <a:schemeClr val="accent1">
              <a:lumMod val="75000"/>
            </a:schemeClr>
          </a:solidFill>
          <a:ln w="38100">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buFont typeface="Arial" panose="020B0604020202020204" pitchFamily="34" charset="0"/>
              <a:buNone/>
              <a:defRPr/>
            </a:pPr>
            <a:r>
              <a:rPr lang="en-US" altLang="zh-CN" b="0" dirty="0">
                <a:solidFill>
                  <a:schemeClr val="bg1"/>
                </a:solidFill>
                <a:latin typeface="+mn-lt"/>
                <a:ea typeface="+mn-ea"/>
                <a:cs typeface="+mn-ea"/>
                <a:sym typeface="+mn-lt"/>
              </a:rPr>
              <a:t>ASL</a:t>
            </a:r>
            <a:r>
              <a:rPr lang="zh-CN" altLang="en-US" b="0" dirty="0">
                <a:solidFill>
                  <a:schemeClr val="bg1"/>
                </a:solidFill>
                <a:latin typeface="+mn-lt"/>
                <a:ea typeface="+mn-ea"/>
                <a:cs typeface="+mn-ea"/>
                <a:sym typeface="+mn-lt"/>
              </a:rPr>
              <a:t>＝</a:t>
            </a:r>
            <a:r>
              <a:rPr lang="en-US" altLang="zh-CN" b="0" dirty="0">
                <a:solidFill>
                  <a:schemeClr val="bg1"/>
                </a:solidFill>
                <a:latin typeface="+mn-lt"/>
                <a:ea typeface="+mn-ea"/>
                <a:cs typeface="+mn-ea"/>
                <a:sym typeface="+mn-lt"/>
              </a:rPr>
              <a:t>1/11*(1*1</a:t>
            </a:r>
            <a:r>
              <a:rPr lang="zh-CN" altLang="en-US" b="0" dirty="0">
                <a:solidFill>
                  <a:schemeClr val="bg1"/>
                </a:solidFill>
                <a:latin typeface="+mn-lt"/>
                <a:ea typeface="+mn-ea"/>
                <a:cs typeface="+mn-ea"/>
                <a:sym typeface="+mn-lt"/>
              </a:rPr>
              <a:t>＋</a:t>
            </a:r>
            <a:r>
              <a:rPr lang="en-US" altLang="zh-CN" b="0" dirty="0">
                <a:solidFill>
                  <a:schemeClr val="bg1"/>
                </a:solidFill>
                <a:latin typeface="+mn-lt"/>
                <a:ea typeface="+mn-ea"/>
                <a:cs typeface="+mn-ea"/>
                <a:sym typeface="+mn-lt"/>
              </a:rPr>
              <a:t>2×2</a:t>
            </a:r>
            <a:r>
              <a:rPr lang="zh-CN" altLang="en-US" b="0" dirty="0">
                <a:solidFill>
                  <a:schemeClr val="bg1"/>
                </a:solidFill>
                <a:latin typeface="+mn-lt"/>
                <a:ea typeface="+mn-ea"/>
                <a:cs typeface="+mn-ea"/>
                <a:sym typeface="+mn-lt"/>
              </a:rPr>
              <a:t>＋</a:t>
            </a:r>
            <a:r>
              <a:rPr lang="en-US" altLang="zh-CN" b="0" dirty="0">
                <a:solidFill>
                  <a:schemeClr val="bg1"/>
                </a:solidFill>
                <a:latin typeface="+mn-lt"/>
                <a:ea typeface="+mn-ea"/>
                <a:cs typeface="+mn-ea"/>
                <a:sym typeface="+mn-lt"/>
              </a:rPr>
              <a:t>4×3+4*4 )</a:t>
            </a:r>
            <a:r>
              <a:rPr lang="zh-CN" altLang="en-US" b="0" dirty="0">
                <a:solidFill>
                  <a:schemeClr val="bg1"/>
                </a:solidFill>
                <a:latin typeface="+mn-lt"/>
                <a:ea typeface="+mn-ea"/>
                <a:cs typeface="+mn-ea"/>
                <a:sym typeface="+mn-lt"/>
              </a:rPr>
              <a:t>＝</a:t>
            </a:r>
            <a:r>
              <a:rPr lang="en-US" altLang="zh-CN" b="0" dirty="0">
                <a:solidFill>
                  <a:schemeClr val="bg1"/>
                </a:solidFill>
                <a:latin typeface="+mn-lt"/>
                <a:ea typeface="+mn-ea"/>
                <a:cs typeface="+mn-ea"/>
                <a:sym typeface="+mn-lt"/>
              </a:rPr>
              <a:t>33/11=3</a:t>
            </a:r>
          </a:p>
        </p:txBody>
      </p:sp>
      <p:sp>
        <p:nvSpPr>
          <p:cNvPr id="31815" name="Rectangle 73">
            <a:extLst>
              <a:ext uri="{FF2B5EF4-FFF2-40B4-BE49-F238E27FC236}">
                <a16:creationId xmlns:a16="http://schemas.microsoft.com/office/drawing/2014/main" id="{D8BF47B7-003D-4D4F-BC42-567A153B495B}"/>
              </a:ext>
            </a:extLst>
          </p:cNvPr>
          <p:cNvSpPr>
            <a:spLocks noChangeArrowheads="1"/>
          </p:cNvSpPr>
          <p:nvPr/>
        </p:nvSpPr>
        <p:spPr bwMode="auto">
          <a:xfrm>
            <a:off x="876300" y="252413"/>
            <a:ext cx="6680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练习</a:t>
            </a:r>
          </a:p>
        </p:txBody>
      </p:sp>
      <p:sp>
        <p:nvSpPr>
          <p:cNvPr id="73" name="Rectangle 73">
            <a:extLst>
              <a:ext uri="{FF2B5EF4-FFF2-40B4-BE49-F238E27FC236}">
                <a16:creationId xmlns:a16="http://schemas.microsoft.com/office/drawing/2014/main" id="{BB02009C-1168-4E3D-844F-0993DC498012}"/>
              </a:ext>
            </a:extLst>
          </p:cNvPr>
          <p:cNvSpPr>
            <a:spLocks noChangeArrowheads="1"/>
          </p:cNvSpPr>
          <p:nvPr/>
        </p:nvSpPr>
        <p:spPr bwMode="auto">
          <a:xfrm>
            <a:off x="247650" y="939800"/>
            <a:ext cx="8661400" cy="984250"/>
          </a:xfrm>
          <a:prstGeom prst="rect">
            <a:avLst/>
          </a:prstGeom>
          <a:noFill/>
          <a:ln w="9525">
            <a:no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ea typeface="微软雅黑" panose="020B0503020204020204" pitchFamily="34" charset="-122"/>
                <a:sym typeface="+mn-lt"/>
              </a:rPr>
              <a:t>假定每个元素的查找概率相等，求查找成功时的平均查找长度。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73">
            <a:extLst>
              <a:ext uri="{FF2B5EF4-FFF2-40B4-BE49-F238E27FC236}">
                <a16:creationId xmlns:a16="http://schemas.microsoft.com/office/drawing/2014/main" id="{983AA0C4-0D23-4961-89AE-A8FF8A723C04}"/>
              </a:ext>
            </a:extLst>
          </p:cNvPr>
          <p:cNvSpPr>
            <a:spLocks noChangeArrowheads="1"/>
          </p:cNvSpPr>
          <p:nvPr/>
        </p:nvSpPr>
        <p:spPr bwMode="auto">
          <a:xfrm>
            <a:off x="0" y="1096963"/>
            <a:ext cx="9144000" cy="3671887"/>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b="1">
                <a:solidFill>
                  <a:schemeClr val="tx1"/>
                </a:solidFill>
                <a:latin typeface="Times New Roman" panose="02020603050405020304" pitchFamily="18" charset="0"/>
                <a:ea typeface="楷体_GB2312" charset="-122"/>
              </a:defRPr>
            </a:lvl1pPr>
            <a:lvl2pPr marL="742950" indent="-285750">
              <a:defRPr sz="2800" b="1">
                <a:solidFill>
                  <a:schemeClr val="tx1"/>
                </a:solidFill>
                <a:latin typeface="Times New Roman" panose="02020603050405020304" pitchFamily="18" charset="0"/>
                <a:ea typeface="楷体_GB2312" charset="-122"/>
              </a:defRPr>
            </a:lvl2pPr>
            <a:lvl3pPr marL="1143000" indent="-228600">
              <a:defRPr sz="2800" b="1">
                <a:solidFill>
                  <a:schemeClr val="tx1"/>
                </a:solidFill>
                <a:latin typeface="Times New Roman" panose="02020603050405020304" pitchFamily="18" charset="0"/>
                <a:ea typeface="楷体_GB2312" charset="-122"/>
              </a:defRPr>
            </a:lvl3pPr>
            <a:lvl4pPr marL="1600200" indent="-228600">
              <a:defRPr sz="2800" b="1">
                <a:solidFill>
                  <a:schemeClr val="tx1"/>
                </a:solidFill>
                <a:latin typeface="Times New Roman" panose="02020603050405020304" pitchFamily="18" charset="0"/>
                <a:ea typeface="楷体_GB2312" charset="-122"/>
              </a:defRPr>
            </a:lvl4pPr>
            <a:lvl5pPr marL="2057400" indent="-228600">
              <a:defRPr sz="2800" b="1">
                <a:solidFill>
                  <a:schemeClr val="tx1"/>
                </a:solidFill>
                <a:latin typeface="Times New Roman" panose="02020603050405020304" pitchFamily="18" charset="0"/>
                <a:ea typeface="楷体_GB231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charset="-122"/>
              </a:defRPr>
            </a:lvl9pPr>
          </a:lstStyle>
          <a:p>
            <a:pPr>
              <a:spcBef>
                <a:spcPct val="20000"/>
              </a:spcBef>
              <a:defRPr/>
            </a:pPr>
            <a:endParaRPr kumimoji="1" lang="zh-CN" altLang="en-US" b="0">
              <a:latin typeface="+mn-lt"/>
              <a:ea typeface="+mn-ea"/>
              <a:cs typeface="+mn-ea"/>
              <a:sym typeface="+mn-lt"/>
            </a:endParaRPr>
          </a:p>
        </p:txBody>
      </p:sp>
      <p:sp>
        <p:nvSpPr>
          <p:cNvPr id="1006597" name="Text Box 5">
            <a:extLst>
              <a:ext uri="{FF2B5EF4-FFF2-40B4-BE49-F238E27FC236}">
                <a16:creationId xmlns:a16="http://schemas.microsoft.com/office/drawing/2014/main" id="{712D57AD-D05F-4AAE-850B-442666AE6B3D}"/>
              </a:ext>
            </a:extLst>
          </p:cNvPr>
          <p:cNvSpPr txBox="1">
            <a:spLocks noChangeArrowheads="1"/>
          </p:cNvSpPr>
          <p:nvPr/>
        </p:nvSpPr>
        <p:spPr bwMode="auto">
          <a:xfrm>
            <a:off x="152400" y="4987925"/>
            <a:ext cx="883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400" b="0">
                <a:solidFill>
                  <a:schemeClr val="tx2"/>
                </a:solidFill>
                <a:ea typeface="微软雅黑" panose="020B0503020204020204" pitchFamily="34" charset="-122"/>
                <a:sym typeface="+mn-lt"/>
              </a:rPr>
              <a:t>查找成功时</a:t>
            </a:r>
            <a:r>
              <a:rPr lang="zh-CN" altLang="en-US" sz="2400" b="0">
                <a:ea typeface="微软雅黑" panose="020B0503020204020204" pitchFamily="34" charset="-122"/>
                <a:sym typeface="+mn-lt"/>
              </a:rPr>
              <a:t>比较次数</a:t>
            </a:r>
            <a:r>
              <a:rPr lang="zh-CN" altLang="en-US" sz="2400" b="0">
                <a:solidFill>
                  <a:schemeClr val="tx2"/>
                </a:solidFill>
                <a:ea typeface="微软雅黑" panose="020B0503020204020204" pitchFamily="34" charset="-122"/>
                <a:sym typeface="+mn-lt"/>
              </a:rPr>
              <a:t>：</a:t>
            </a:r>
            <a:r>
              <a:rPr lang="zh-CN" altLang="en-US" sz="2400" b="0">
                <a:ea typeface="微软雅黑" panose="020B0503020204020204" pitchFamily="34" charset="-122"/>
                <a:sym typeface="+mn-lt"/>
              </a:rPr>
              <a:t>为该结点在判定树上的层次数，不超过树的深度  </a:t>
            </a:r>
            <a:r>
              <a:rPr lang="en-US" altLang="zh-CN" sz="2400" b="0">
                <a:solidFill>
                  <a:srgbClr val="FF3300"/>
                </a:solidFill>
                <a:ea typeface="微软雅黑" panose="020B0503020204020204" pitchFamily="34" charset="-122"/>
                <a:sym typeface="+mn-lt"/>
              </a:rPr>
              <a:t>d = </a:t>
            </a:r>
            <a:r>
              <a:rPr lang="en-US" altLang="zh-CN" sz="2400">
                <a:solidFill>
                  <a:srgbClr val="FF3300"/>
                </a:solidFill>
                <a:latin typeface="楷体_GB2312" pitchFamily="49" charset="-122"/>
              </a:rPr>
              <a:t> </a:t>
            </a:r>
            <a:r>
              <a:rPr lang="en-US" altLang="zh-CN" sz="2400">
                <a:solidFill>
                  <a:srgbClr val="FF3300"/>
                </a:solidFill>
                <a:latin typeface="楷体_GB2312" pitchFamily="49" charset="-122"/>
                <a:sym typeface="Symbol" pitchFamily="2" charset="2"/>
              </a:rPr>
              <a:t></a:t>
            </a:r>
            <a:r>
              <a:rPr lang="en-US" altLang="zh-CN" sz="2400" b="0">
                <a:solidFill>
                  <a:srgbClr val="FF3300"/>
                </a:solidFill>
                <a:ea typeface="微软雅黑" panose="020B0503020204020204" pitchFamily="34" charset="-122"/>
                <a:sym typeface="+mn-lt"/>
              </a:rPr>
              <a:t> log</a:t>
            </a:r>
            <a:r>
              <a:rPr lang="en-US" altLang="zh-CN" sz="2400" b="0" baseline="-25000">
                <a:solidFill>
                  <a:srgbClr val="FF3300"/>
                </a:solidFill>
                <a:ea typeface="微软雅黑" panose="020B0503020204020204" pitchFamily="34" charset="-122"/>
                <a:sym typeface="+mn-lt"/>
              </a:rPr>
              <a:t>2 </a:t>
            </a:r>
            <a:r>
              <a:rPr lang="en-US" altLang="zh-CN" sz="2400" b="0">
                <a:solidFill>
                  <a:srgbClr val="FF3300"/>
                </a:solidFill>
                <a:ea typeface="微软雅黑" panose="020B0503020204020204" pitchFamily="34" charset="-122"/>
                <a:sym typeface="+mn-lt"/>
              </a:rPr>
              <a:t>n </a:t>
            </a:r>
            <a:r>
              <a:rPr lang="en-US" altLang="zh-CN" sz="2400">
                <a:solidFill>
                  <a:srgbClr val="FF3300"/>
                </a:solidFill>
                <a:latin typeface="楷体_GB2312" pitchFamily="49" charset="-122"/>
                <a:sym typeface="Symbol" pitchFamily="2" charset="2"/>
              </a:rPr>
              <a:t></a:t>
            </a:r>
            <a:r>
              <a:rPr lang="en-US" altLang="zh-CN" sz="2400" b="0">
                <a:solidFill>
                  <a:srgbClr val="FF3300"/>
                </a:solidFill>
                <a:ea typeface="微软雅黑" panose="020B0503020204020204" pitchFamily="34" charset="-122"/>
                <a:sym typeface="+mn-lt"/>
              </a:rPr>
              <a:t> + 1</a:t>
            </a:r>
          </a:p>
          <a:p>
            <a:pPr eaLnBrk="1" hangingPunct="1">
              <a:spcBef>
                <a:spcPct val="50000"/>
              </a:spcBef>
              <a:buFont typeface="Arial" panose="020B0604020202020204" pitchFamily="34" charset="0"/>
              <a:buNone/>
            </a:pPr>
            <a:r>
              <a:rPr lang="zh-CN" altLang="en-US" sz="2400" b="0">
                <a:solidFill>
                  <a:schemeClr val="tx2"/>
                </a:solidFill>
                <a:ea typeface="微软雅黑" panose="020B0503020204020204" pitchFamily="34" charset="-122"/>
                <a:sym typeface="+mn-lt"/>
              </a:rPr>
              <a:t>查找不成功的过程</a:t>
            </a:r>
            <a:r>
              <a:rPr lang="zh-CN" altLang="en-US" sz="2400" b="0">
                <a:ea typeface="微软雅黑" panose="020B0503020204020204" pitchFamily="34" charset="-122"/>
                <a:sym typeface="+mn-lt"/>
              </a:rPr>
              <a:t>就是走了一条从根结点到外部结点的路径</a:t>
            </a:r>
            <a:r>
              <a:rPr lang="en-US" altLang="zh-CN" sz="2400" b="0">
                <a:ea typeface="微软雅黑" panose="020B0503020204020204" pitchFamily="34" charset="-122"/>
                <a:sym typeface="+mn-lt"/>
              </a:rPr>
              <a:t>d</a:t>
            </a:r>
            <a:r>
              <a:rPr lang="zh-CN" altLang="en-US" sz="2400" b="0">
                <a:ea typeface="微软雅黑" panose="020B0503020204020204" pitchFamily="34" charset="-122"/>
                <a:sym typeface="+mn-lt"/>
              </a:rPr>
              <a:t>或</a:t>
            </a:r>
            <a:r>
              <a:rPr lang="en-US" altLang="zh-CN" sz="2400" b="0">
                <a:ea typeface="微软雅黑" panose="020B0503020204020204" pitchFamily="34" charset="-122"/>
                <a:sym typeface="+mn-lt"/>
              </a:rPr>
              <a:t>d-1</a:t>
            </a:r>
            <a:r>
              <a:rPr lang="zh-CN" altLang="en-US" sz="2400" b="0">
                <a:ea typeface="微软雅黑" panose="020B0503020204020204" pitchFamily="34" charset="-122"/>
                <a:sym typeface="+mn-lt"/>
              </a:rPr>
              <a:t>。</a:t>
            </a:r>
          </a:p>
        </p:txBody>
      </p:sp>
      <p:grpSp>
        <p:nvGrpSpPr>
          <p:cNvPr id="41988" name="Group 7">
            <a:extLst>
              <a:ext uri="{FF2B5EF4-FFF2-40B4-BE49-F238E27FC236}">
                <a16:creationId xmlns:a16="http://schemas.microsoft.com/office/drawing/2014/main" id="{E30A2BC9-543F-2F4D-8ACD-6F5FE1513D71}"/>
              </a:ext>
            </a:extLst>
          </p:cNvPr>
          <p:cNvGrpSpPr>
            <a:grpSpLocks/>
          </p:cNvGrpSpPr>
          <p:nvPr/>
        </p:nvGrpSpPr>
        <p:grpSpPr bwMode="auto">
          <a:xfrm>
            <a:off x="647700" y="1257300"/>
            <a:ext cx="8039100" cy="3395663"/>
            <a:chOff x="480" y="360"/>
            <a:chExt cx="5064" cy="2139"/>
          </a:xfrm>
        </p:grpSpPr>
        <p:sp>
          <p:nvSpPr>
            <p:cNvPr id="32773" name="Oval 8">
              <a:extLst>
                <a:ext uri="{FF2B5EF4-FFF2-40B4-BE49-F238E27FC236}">
                  <a16:creationId xmlns:a16="http://schemas.microsoft.com/office/drawing/2014/main" id="{0010E586-5299-4675-B01E-BFAE46CC9E16}"/>
                </a:ext>
              </a:extLst>
            </p:cNvPr>
            <p:cNvSpPr>
              <a:spLocks noChangeArrowheads="1"/>
            </p:cNvSpPr>
            <p:nvPr/>
          </p:nvSpPr>
          <p:spPr bwMode="auto">
            <a:xfrm>
              <a:off x="2544" y="408"/>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4" name="Oval 9">
              <a:extLst>
                <a:ext uri="{FF2B5EF4-FFF2-40B4-BE49-F238E27FC236}">
                  <a16:creationId xmlns:a16="http://schemas.microsoft.com/office/drawing/2014/main" id="{2729BBAB-D96A-4870-951F-79F7BCCEF65F}"/>
                </a:ext>
              </a:extLst>
            </p:cNvPr>
            <p:cNvSpPr>
              <a:spLocks noChangeArrowheads="1"/>
            </p:cNvSpPr>
            <p:nvPr/>
          </p:nvSpPr>
          <p:spPr bwMode="auto">
            <a:xfrm>
              <a:off x="1440"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5" name="Oval 10">
              <a:extLst>
                <a:ext uri="{FF2B5EF4-FFF2-40B4-BE49-F238E27FC236}">
                  <a16:creationId xmlns:a16="http://schemas.microsoft.com/office/drawing/2014/main" id="{F62EE4E1-73EF-44B0-9847-D86A380EBAFB}"/>
                </a:ext>
              </a:extLst>
            </p:cNvPr>
            <p:cNvSpPr>
              <a:spLocks noChangeArrowheads="1"/>
            </p:cNvSpPr>
            <p:nvPr/>
          </p:nvSpPr>
          <p:spPr bwMode="auto">
            <a:xfrm>
              <a:off x="3696" y="69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6" name="Oval 11">
              <a:extLst>
                <a:ext uri="{FF2B5EF4-FFF2-40B4-BE49-F238E27FC236}">
                  <a16:creationId xmlns:a16="http://schemas.microsoft.com/office/drawing/2014/main" id="{9BE210A0-3A15-44FD-9160-F35B9D65BC2C}"/>
                </a:ext>
              </a:extLst>
            </p:cNvPr>
            <p:cNvSpPr>
              <a:spLocks noChangeArrowheads="1"/>
            </p:cNvSpPr>
            <p:nvPr/>
          </p:nvSpPr>
          <p:spPr bwMode="auto">
            <a:xfrm>
              <a:off x="864"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7" name="Oval 12">
              <a:extLst>
                <a:ext uri="{FF2B5EF4-FFF2-40B4-BE49-F238E27FC236}">
                  <a16:creationId xmlns:a16="http://schemas.microsoft.com/office/drawing/2014/main" id="{9552FC20-A83C-4CA3-8DEF-3A95C3B4BE42}"/>
                </a:ext>
              </a:extLst>
            </p:cNvPr>
            <p:cNvSpPr>
              <a:spLocks noChangeArrowheads="1"/>
            </p:cNvSpPr>
            <p:nvPr/>
          </p:nvSpPr>
          <p:spPr bwMode="auto">
            <a:xfrm>
              <a:off x="19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8" name="Oval 13">
              <a:extLst>
                <a:ext uri="{FF2B5EF4-FFF2-40B4-BE49-F238E27FC236}">
                  <a16:creationId xmlns:a16="http://schemas.microsoft.com/office/drawing/2014/main" id="{7C92A3AE-E846-4B7A-88CF-86FDC748D670}"/>
                </a:ext>
              </a:extLst>
            </p:cNvPr>
            <p:cNvSpPr>
              <a:spLocks noChangeArrowheads="1"/>
            </p:cNvSpPr>
            <p:nvPr/>
          </p:nvSpPr>
          <p:spPr bwMode="auto">
            <a:xfrm>
              <a:off x="3120"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79" name="Oval 14">
              <a:extLst>
                <a:ext uri="{FF2B5EF4-FFF2-40B4-BE49-F238E27FC236}">
                  <a16:creationId xmlns:a16="http://schemas.microsoft.com/office/drawing/2014/main" id="{6D861921-73A3-438F-BE3A-3F24B602A450}"/>
                </a:ext>
              </a:extLst>
            </p:cNvPr>
            <p:cNvSpPr>
              <a:spLocks noChangeArrowheads="1"/>
            </p:cNvSpPr>
            <p:nvPr/>
          </p:nvSpPr>
          <p:spPr bwMode="auto">
            <a:xfrm>
              <a:off x="4368" y="98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80" name="Text Box 15">
              <a:extLst>
                <a:ext uri="{FF2B5EF4-FFF2-40B4-BE49-F238E27FC236}">
                  <a16:creationId xmlns:a16="http://schemas.microsoft.com/office/drawing/2014/main" id="{EF1F420C-0AC8-4137-A1D6-8A0177C4D47B}"/>
                </a:ext>
              </a:extLst>
            </p:cNvPr>
            <p:cNvSpPr txBox="1">
              <a:spLocks noChangeArrowheads="1"/>
            </p:cNvSpPr>
            <p:nvPr/>
          </p:nvSpPr>
          <p:spPr bwMode="auto">
            <a:xfrm>
              <a:off x="480" y="141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  -1</a:t>
              </a:r>
            </a:p>
          </p:txBody>
        </p:sp>
        <p:sp>
          <p:nvSpPr>
            <p:cNvPr id="32781" name="Oval 16">
              <a:extLst>
                <a:ext uri="{FF2B5EF4-FFF2-40B4-BE49-F238E27FC236}">
                  <a16:creationId xmlns:a16="http://schemas.microsoft.com/office/drawing/2014/main" id="{63CBFF29-68EE-4552-ACB8-4BD1FB3228F1}"/>
                </a:ext>
              </a:extLst>
            </p:cNvPr>
            <p:cNvSpPr>
              <a:spLocks noChangeArrowheads="1"/>
            </p:cNvSpPr>
            <p:nvPr/>
          </p:nvSpPr>
          <p:spPr bwMode="auto">
            <a:xfrm>
              <a:off x="1056" y="1416"/>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82" name="Text Box 17">
              <a:extLst>
                <a:ext uri="{FF2B5EF4-FFF2-40B4-BE49-F238E27FC236}">
                  <a16:creationId xmlns:a16="http://schemas.microsoft.com/office/drawing/2014/main" id="{83B01D81-F516-473B-9F91-0FA92CD076F7}"/>
                </a:ext>
              </a:extLst>
            </p:cNvPr>
            <p:cNvSpPr txBox="1">
              <a:spLocks noChangeArrowheads="1"/>
            </p:cNvSpPr>
            <p:nvPr/>
          </p:nvSpPr>
          <p:spPr bwMode="auto">
            <a:xfrm>
              <a:off x="1536" y="141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3-4</a:t>
              </a:r>
            </a:p>
          </p:txBody>
        </p:sp>
        <p:sp>
          <p:nvSpPr>
            <p:cNvPr id="32783" name="Oval 18">
              <a:extLst>
                <a:ext uri="{FF2B5EF4-FFF2-40B4-BE49-F238E27FC236}">
                  <a16:creationId xmlns:a16="http://schemas.microsoft.com/office/drawing/2014/main" id="{34B13F85-E641-46D5-AD32-84E851F13877}"/>
                </a:ext>
              </a:extLst>
            </p:cNvPr>
            <p:cNvSpPr>
              <a:spLocks noChangeArrowheads="1"/>
            </p:cNvSpPr>
            <p:nvPr/>
          </p:nvSpPr>
          <p:spPr bwMode="auto">
            <a:xfrm>
              <a:off x="2256"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84" name="Text Box 19">
              <a:extLst>
                <a:ext uri="{FF2B5EF4-FFF2-40B4-BE49-F238E27FC236}">
                  <a16:creationId xmlns:a16="http://schemas.microsoft.com/office/drawing/2014/main" id="{8C62EA69-9F58-4BB2-A97B-B024D2816A98}"/>
                </a:ext>
              </a:extLst>
            </p:cNvPr>
            <p:cNvSpPr txBox="1">
              <a:spLocks noChangeArrowheads="1"/>
            </p:cNvSpPr>
            <p:nvPr/>
          </p:nvSpPr>
          <p:spPr bwMode="auto">
            <a:xfrm>
              <a:off x="2784"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6-7</a:t>
              </a:r>
            </a:p>
          </p:txBody>
        </p:sp>
        <p:sp>
          <p:nvSpPr>
            <p:cNvPr id="32785" name="Oval 20">
              <a:extLst>
                <a:ext uri="{FF2B5EF4-FFF2-40B4-BE49-F238E27FC236}">
                  <a16:creationId xmlns:a16="http://schemas.microsoft.com/office/drawing/2014/main" id="{A1F98901-74BA-42C0-A3D8-A1247375C56F}"/>
                </a:ext>
              </a:extLst>
            </p:cNvPr>
            <p:cNvSpPr>
              <a:spLocks noChangeArrowheads="1"/>
            </p:cNvSpPr>
            <p:nvPr/>
          </p:nvSpPr>
          <p:spPr bwMode="auto">
            <a:xfrm>
              <a:off x="35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86" name="Text Box 21">
              <a:extLst>
                <a:ext uri="{FF2B5EF4-FFF2-40B4-BE49-F238E27FC236}">
                  <a16:creationId xmlns:a16="http://schemas.microsoft.com/office/drawing/2014/main" id="{425E63D9-197C-4286-9D18-AB5B5CD02676}"/>
                </a:ext>
              </a:extLst>
            </p:cNvPr>
            <p:cNvSpPr txBox="1">
              <a:spLocks noChangeArrowheads="1"/>
            </p:cNvSpPr>
            <p:nvPr/>
          </p:nvSpPr>
          <p:spPr bwMode="auto">
            <a:xfrm>
              <a:off x="3888" y="1464"/>
              <a:ext cx="480"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9-10</a:t>
              </a:r>
            </a:p>
          </p:txBody>
        </p:sp>
        <p:sp>
          <p:nvSpPr>
            <p:cNvPr id="32787" name="Oval 22">
              <a:extLst>
                <a:ext uri="{FF2B5EF4-FFF2-40B4-BE49-F238E27FC236}">
                  <a16:creationId xmlns:a16="http://schemas.microsoft.com/office/drawing/2014/main" id="{DEA37569-C4A0-475D-94AF-BDE8FBA294EE}"/>
                </a:ext>
              </a:extLst>
            </p:cNvPr>
            <p:cNvSpPr>
              <a:spLocks noChangeArrowheads="1"/>
            </p:cNvSpPr>
            <p:nvPr/>
          </p:nvSpPr>
          <p:spPr bwMode="auto">
            <a:xfrm>
              <a:off x="4704" y="1464"/>
              <a:ext cx="240"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88" name="Text Box 23">
              <a:extLst>
                <a:ext uri="{FF2B5EF4-FFF2-40B4-BE49-F238E27FC236}">
                  <a16:creationId xmlns:a16="http://schemas.microsoft.com/office/drawing/2014/main" id="{68F03C2B-8BE8-43F6-BDAD-E9356AA1A0E2}"/>
                </a:ext>
              </a:extLst>
            </p:cNvPr>
            <p:cNvSpPr txBox="1">
              <a:spLocks noChangeArrowheads="1"/>
            </p:cNvSpPr>
            <p:nvPr/>
          </p:nvSpPr>
          <p:spPr bwMode="auto">
            <a:xfrm>
              <a:off x="576"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1-2</a:t>
              </a:r>
            </a:p>
          </p:txBody>
        </p:sp>
        <p:sp>
          <p:nvSpPr>
            <p:cNvPr id="32789" name="Text Box 24">
              <a:extLst>
                <a:ext uri="{FF2B5EF4-FFF2-40B4-BE49-F238E27FC236}">
                  <a16:creationId xmlns:a16="http://schemas.microsoft.com/office/drawing/2014/main" id="{3A2FE2D4-982B-4E16-BBAB-EFDEA967AFE0}"/>
                </a:ext>
              </a:extLst>
            </p:cNvPr>
            <p:cNvSpPr txBox="1">
              <a:spLocks noChangeArrowheads="1"/>
            </p:cNvSpPr>
            <p:nvPr/>
          </p:nvSpPr>
          <p:spPr bwMode="auto">
            <a:xfrm>
              <a:off x="1152" y="1896"/>
              <a:ext cx="38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2-3</a:t>
              </a:r>
            </a:p>
          </p:txBody>
        </p:sp>
        <p:sp>
          <p:nvSpPr>
            <p:cNvPr id="32790" name="Text Box 25">
              <a:extLst>
                <a:ext uri="{FF2B5EF4-FFF2-40B4-BE49-F238E27FC236}">
                  <a16:creationId xmlns:a16="http://schemas.microsoft.com/office/drawing/2014/main" id="{8DEE6CBE-DBDF-478F-940C-D0499C1E9E73}"/>
                </a:ext>
              </a:extLst>
            </p:cNvPr>
            <p:cNvSpPr txBox="1">
              <a:spLocks noChangeArrowheads="1"/>
            </p:cNvSpPr>
            <p:nvPr/>
          </p:nvSpPr>
          <p:spPr bwMode="auto">
            <a:xfrm>
              <a:off x="18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4-5</a:t>
              </a:r>
            </a:p>
          </p:txBody>
        </p:sp>
        <p:sp>
          <p:nvSpPr>
            <p:cNvPr id="32791" name="Text Box 26">
              <a:extLst>
                <a:ext uri="{FF2B5EF4-FFF2-40B4-BE49-F238E27FC236}">
                  <a16:creationId xmlns:a16="http://schemas.microsoft.com/office/drawing/2014/main" id="{4E14065C-5B1F-4735-82C5-D4DF782D41CD}"/>
                </a:ext>
              </a:extLst>
            </p:cNvPr>
            <p:cNvSpPr txBox="1">
              <a:spLocks noChangeArrowheads="1"/>
            </p:cNvSpPr>
            <p:nvPr/>
          </p:nvSpPr>
          <p:spPr bwMode="auto">
            <a:xfrm>
              <a:off x="235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5-6</a:t>
              </a:r>
            </a:p>
          </p:txBody>
        </p:sp>
        <p:sp>
          <p:nvSpPr>
            <p:cNvPr id="32792" name="Text Box 27">
              <a:extLst>
                <a:ext uri="{FF2B5EF4-FFF2-40B4-BE49-F238E27FC236}">
                  <a16:creationId xmlns:a16="http://schemas.microsoft.com/office/drawing/2014/main" id="{CDE456A2-56F2-4C5B-B91F-F34131CFB307}"/>
                </a:ext>
              </a:extLst>
            </p:cNvPr>
            <p:cNvSpPr txBox="1">
              <a:spLocks noChangeArrowheads="1"/>
            </p:cNvSpPr>
            <p:nvPr/>
          </p:nvSpPr>
          <p:spPr bwMode="auto">
            <a:xfrm>
              <a:off x="3024"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7-8</a:t>
              </a:r>
            </a:p>
          </p:txBody>
        </p:sp>
        <p:sp>
          <p:nvSpPr>
            <p:cNvPr id="32793" name="Text Box 28">
              <a:extLst>
                <a:ext uri="{FF2B5EF4-FFF2-40B4-BE49-F238E27FC236}">
                  <a16:creationId xmlns:a16="http://schemas.microsoft.com/office/drawing/2014/main" id="{E9ADBF87-2A4C-4DD8-888B-88294BC0C0F8}"/>
                </a:ext>
              </a:extLst>
            </p:cNvPr>
            <p:cNvSpPr txBox="1">
              <a:spLocks noChangeArrowheads="1"/>
            </p:cNvSpPr>
            <p:nvPr/>
          </p:nvSpPr>
          <p:spPr bwMode="auto">
            <a:xfrm>
              <a:off x="3648"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8-9</a:t>
              </a:r>
            </a:p>
          </p:txBody>
        </p:sp>
        <p:sp>
          <p:nvSpPr>
            <p:cNvPr id="32794" name="Text Box 29">
              <a:extLst>
                <a:ext uri="{FF2B5EF4-FFF2-40B4-BE49-F238E27FC236}">
                  <a16:creationId xmlns:a16="http://schemas.microsoft.com/office/drawing/2014/main" id="{50AE814A-40EF-4F69-B9D2-8B5A0F8C640B}"/>
                </a:ext>
              </a:extLst>
            </p:cNvPr>
            <p:cNvSpPr txBox="1">
              <a:spLocks noChangeArrowheads="1"/>
            </p:cNvSpPr>
            <p:nvPr/>
          </p:nvSpPr>
          <p:spPr bwMode="auto">
            <a:xfrm>
              <a:off x="4224" y="1896"/>
              <a:ext cx="624"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10-11</a:t>
              </a:r>
            </a:p>
          </p:txBody>
        </p:sp>
        <p:sp>
          <p:nvSpPr>
            <p:cNvPr id="32795" name="Text Box 30">
              <a:extLst>
                <a:ext uri="{FF2B5EF4-FFF2-40B4-BE49-F238E27FC236}">
                  <a16:creationId xmlns:a16="http://schemas.microsoft.com/office/drawing/2014/main" id="{913202A1-A53A-4ADF-947E-1BA4987246F9}"/>
                </a:ext>
              </a:extLst>
            </p:cNvPr>
            <p:cNvSpPr txBox="1">
              <a:spLocks noChangeArrowheads="1"/>
            </p:cNvSpPr>
            <p:nvPr/>
          </p:nvSpPr>
          <p:spPr bwMode="auto">
            <a:xfrm>
              <a:off x="4992" y="1896"/>
              <a:ext cx="43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2796" name="Line 31">
              <a:extLst>
                <a:ext uri="{FF2B5EF4-FFF2-40B4-BE49-F238E27FC236}">
                  <a16:creationId xmlns:a16="http://schemas.microsoft.com/office/drawing/2014/main" id="{DE4A5C4A-5E41-46C0-ABE1-90C3E83B3832}"/>
                </a:ext>
              </a:extLst>
            </p:cNvPr>
            <p:cNvSpPr>
              <a:spLocks noChangeShapeType="1"/>
            </p:cNvSpPr>
            <p:nvPr/>
          </p:nvSpPr>
          <p:spPr bwMode="auto">
            <a:xfrm flipH="1">
              <a:off x="1680" y="552"/>
              <a:ext cx="86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97" name="Line 32">
              <a:extLst>
                <a:ext uri="{FF2B5EF4-FFF2-40B4-BE49-F238E27FC236}">
                  <a16:creationId xmlns:a16="http://schemas.microsoft.com/office/drawing/2014/main" id="{0C252C8E-2F4D-4097-AE97-06B6F8B02308}"/>
                </a:ext>
              </a:extLst>
            </p:cNvPr>
            <p:cNvSpPr>
              <a:spLocks noChangeShapeType="1"/>
            </p:cNvSpPr>
            <p:nvPr/>
          </p:nvSpPr>
          <p:spPr bwMode="auto">
            <a:xfrm>
              <a:off x="2784" y="552"/>
              <a:ext cx="91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798" name="Text Box 33">
              <a:extLst>
                <a:ext uri="{FF2B5EF4-FFF2-40B4-BE49-F238E27FC236}">
                  <a16:creationId xmlns:a16="http://schemas.microsoft.com/office/drawing/2014/main" id="{88C85A65-039F-46C6-AF4C-1BA4047496F9}"/>
                </a:ext>
              </a:extLst>
            </p:cNvPr>
            <p:cNvSpPr txBox="1">
              <a:spLocks noChangeArrowheads="1"/>
            </p:cNvSpPr>
            <p:nvPr/>
          </p:nvSpPr>
          <p:spPr bwMode="auto">
            <a:xfrm>
              <a:off x="2544" y="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6</a:t>
              </a:r>
            </a:p>
          </p:txBody>
        </p:sp>
        <p:sp>
          <p:nvSpPr>
            <p:cNvPr id="32799" name="Text Box 34">
              <a:extLst>
                <a:ext uri="{FF2B5EF4-FFF2-40B4-BE49-F238E27FC236}">
                  <a16:creationId xmlns:a16="http://schemas.microsoft.com/office/drawing/2014/main" id="{27AAC560-3A52-47B0-8BA2-6883E542B9FA}"/>
                </a:ext>
              </a:extLst>
            </p:cNvPr>
            <p:cNvSpPr txBox="1">
              <a:spLocks noChangeArrowheads="1"/>
            </p:cNvSpPr>
            <p:nvPr/>
          </p:nvSpPr>
          <p:spPr bwMode="auto">
            <a:xfrm>
              <a:off x="1440" y="6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3</a:t>
              </a:r>
            </a:p>
          </p:txBody>
        </p:sp>
        <p:sp>
          <p:nvSpPr>
            <p:cNvPr id="32800" name="Text Box 35">
              <a:extLst>
                <a:ext uri="{FF2B5EF4-FFF2-40B4-BE49-F238E27FC236}">
                  <a16:creationId xmlns:a16="http://schemas.microsoft.com/office/drawing/2014/main" id="{1E7716D8-55AF-4594-AB15-30B84B44F037}"/>
                </a:ext>
              </a:extLst>
            </p:cNvPr>
            <p:cNvSpPr txBox="1">
              <a:spLocks noChangeArrowheads="1"/>
            </p:cNvSpPr>
            <p:nvPr/>
          </p:nvSpPr>
          <p:spPr bwMode="auto">
            <a:xfrm>
              <a:off x="3744" y="6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9</a:t>
              </a:r>
            </a:p>
          </p:txBody>
        </p:sp>
        <p:sp>
          <p:nvSpPr>
            <p:cNvPr id="32801" name="Text Box 36">
              <a:extLst>
                <a:ext uri="{FF2B5EF4-FFF2-40B4-BE49-F238E27FC236}">
                  <a16:creationId xmlns:a16="http://schemas.microsoft.com/office/drawing/2014/main" id="{1DC69744-4102-4B60-89F7-33DD4B702CB0}"/>
                </a:ext>
              </a:extLst>
            </p:cNvPr>
            <p:cNvSpPr txBox="1">
              <a:spLocks noChangeArrowheads="1"/>
            </p:cNvSpPr>
            <p:nvPr/>
          </p:nvSpPr>
          <p:spPr bwMode="auto">
            <a:xfrm>
              <a:off x="912" y="98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a:t>
              </a:r>
            </a:p>
          </p:txBody>
        </p:sp>
        <p:sp>
          <p:nvSpPr>
            <p:cNvPr id="32802" name="Text Box 37">
              <a:extLst>
                <a:ext uri="{FF2B5EF4-FFF2-40B4-BE49-F238E27FC236}">
                  <a16:creationId xmlns:a16="http://schemas.microsoft.com/office/drawing/2014/main" id="{63DEF7BF-1F66-4CDB-8E1B-B22F87965445}"/>
                </a:ext>
              </a:extLst>
            </p:cNvPr>
            <p:cNvSpPr txBox="1">
              <a:spLocks noChangeArrowheads="1"/>
            </p:cNvSpPr>
            <p:nvPr/>
          </p:nvSpPr>
          <p:spPr bwMode="auto">
            <a:xfrm>
              <a:off x="1968" y="9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4</a:t>
              </a:r>
            </a:p>
          </p:txBody>
        </p:sp>
        <p:sp>
          <p:nvSpPr>
            <p:cNvPr id="32803" name="Text Box 38">
              <a:extLst>
                <a:ext uri="{FF2B5EF4-FFF2-40B4-BE49-F238E27FC236}">
                  <a16:creationId xmlns:a16="http://schemas.microsoft.com/office/drawing/2014/main" id="{56FB9146-52C3-422E-BE9D-85E251AF133C}"/>
                </a:ext>
              </a:extLst>
            </p:cNvPr>
            <p:cNvSpPr txBox="1">
              <a:spLocks noChangeArrowheads="1"/>
            </p:cNvSpPr>
            <p:nvPr/>
          </p:nvSpPr>
          <p:spPr bwMode="auto">
            <a:xfrm>
              <a:off x="3120" y="9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7</a:t>
              </a:r>
            </a:p>
          </p:txBody>
        </p:sp>
        <p:sp>
          <p:nvSpPr>
            <p:cNvPr id="32804" name="Text Box 39">
              <a:extLst>
                <a:ext uri="{FF2B5EF4-FFF2-40B4-BE49-F238E27FC236}">
                  <a16:creationId xmlns:a16="http://schemas.microsoft.com/office/drawing/2014/main" id="{27A545DA-6382-4E8E-835F-245B0ACC3688}"/>
                </a:ext>
              </a:extLst>
            </p:cNvPr>
            <p:cNvSpPr txBox="1">
              <a:spLocks noChangeArrowheads="1"/>
            </p:cNvSpPr>
            <p:nvPr/>
          </p:nvSpPr>
          <p:spPr bwMode="auto">
            <a:xfrm>
              <a:off x="4320" y="98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10</a:t>
              </a:r>
            </a:p>
          </p:txBody>
        </p:sp>
        <p:sp>
          <p:nvSpPr>
            <p:cNvPr id="32805" name="Text Box 40">
              <a:extLst>
                <a:ext uri="{FF2B5EF4-FFF2-40B4-BE49-F238E27FC236}">
                  <a16:creationId xmlns:a16="http://schemas.microsoft.com/office/drawing/2014/main" id="{BABF901C-B1B4-438B-9C56-0F07677551D1}"/>
                </a:ext>
              </a:extLst>
            </p:cNvPr>
            <p:cNvSpPr txBox="1">
              <a:spLocks noChangeArrowheads="1"/>
            </p:cNvSpPr>
            <p:nvPr/>
          </p:nvSpPr>
          <p:spPr bwMode="auto">
            <a:xfrm>
              <a:off x="1056" y="141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2806" name="Text Box 41">
              <a:extLst>
                <a:ext uri="{FF2B5EF4-FFF2-40B4-BE49-F238E27FC236}">
                  <a16:creationId xmlns:a16="http://schemas.microsoft.com/office/drawing/2014/main" id="{597CBDF0-27AA-4D20-ADAC-F39420325569}"/>
                </a:ext>
              </a:extLst>
            </p:cNvPr>
            <p:cNvSpPr txBox="1">
              <a:spLocks noChangeArrowheads="1"/>
            </p:cNvSpPr>
            <p:nvPr/>
          </p:nvSpPr>
          <p:spPr bwMode="auto">
            <a:xfrm>
              <a:off x="2256" y="141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5</a:t>
              </a:r>
            </a:p>
          </p:txBody>
        </p:sp>
        <p:sp>
          <p:nvSpPr>
            <p:cNvPr id="32807" name="Text Box 42">
              <a:extLst>
                <a:ext uri="{FF2B5EF4-FFF2-40B4-BE49-F238E27FC236}">
                  <a16:creationId xmlns:a16="http://schemas.microsoft.com/office/drawing/2014/main" id="{77D63CA6-D2B9-47FF-93D3-FDE5BE5FAFF7}"/>
                </a:ext>
              </a:extLst>
            </p:cNvPr>
            <p:cNvSpPr txBox="1">
              <a:spLocks noChangeArrowheads="1"/>
            </p:cNvSpPr>
            <p:nvPr/>
          </p:nvSpPr>
          <p:spPr bwMode="auto">
            <a:xfrm>
              <a:off x="3504" y="14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8</a:t>
              </a:r>
            </a:p>
          </p:txBody>
        </p:sp>
        <p:sp>
          <p:nvSpPr>
            <p:cNvPr id="32808" name="Text Box 43">
              <a:extLst>
                <a:ext uri="{FF2B5EF4-FFF2-40B4-BE49-F238E27FC236}">
                  <a16:creationId xmlns:a16="http://schemas.microsoft.com/office/drawing/2014/main" id="{3DE6616E-D574-4429-9178-FF4282B585C7}"/>
                </a:ext>
              </a:extLst>
            </p:cNvPr>
            <p:cNvSpPr txBox="1">
              <a:spLocks noChangeArrowheads="1"/>
            </p:cNvSpPr>
            <p:nvPr/>
          </p:nvSpPr>
          <p:spPr bwMode="auto">
            <a:xfrm>
              <a:off x="4656" y="14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11</a:t>
              </a:r>
            </a:p>
          </p:txBody>
        </p:sp>
        <p:sp>
          <p:nvSpPr>
            <p:cNvPr id="32809" name="Line 44">
              <a:extLst>
                <a:ext uri="{FF2B5EF4-FFF2-40B4-BE49-F238E27FC236}">
                  <a16:creationId xmlns:a16="http://schemas.microsoft.com/office/drawing/2014/main" id="{0BC950B3-2450-469E-9761-8FF2EE82D2BC}"/>
                </a:ext>
              </a:extLst>
            </p:cNvPr>
            <p:cNvSpPr>
              <a:spLocks noChangeShapeType="1"/>
            </p:cNvSpPr>
            <p:nvPr/>
          </p:nvSpPr>
          <p:spPr bwMode="auto">
            <a:xfrm flipH="1">
              <a:off x="1008" y="840"/>
              <a:ext cx="43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0" name="Line 45">
              <a:extLst>
                <a:ext uri="{FF2B5EF4-FFF2-40B4-BE49-F238E27FC236}">
                  <a16:creationId xmlns:a16="http://schemas.microsoft.com/office/drawing/2014/main" id="{4D49B8EB-3277-4703-AAA4-36929BE1D6FB}"/>
                </a:ext>
              </a:extLst>
            </p:cNvPr>
            <p:cNvSpPr>
              <a:spLocks noChangeShapeType="1"/>
            </p:cNvSpPr>
            <p:nvPr/>
          </p:nvSpPr>
          <p:spPr bwMode="auto">
            <a:xfrm>
              <a:off x="1680" y="888"/>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1" name="Line 46">
              <a:extLst>
                <a:ext uri="{FF2B5EF4-FFF2-40B4-BE49-F238E27FC236}">
                  <a16:creationId xmlns:a16="http://schemas.microsoft.com/office/drawing/2014/main" id="{F8FECB7F-7F10-40C0-8402-DCE25250A250}"/>
                </a:ext>
              </a:extLst>
            </p:cNvPr>
            <p:cNvSpPr>
              <a:spLocks noChangeShapeType="1"/>
            </p:cNvSpPr>
            <p:nvPr/>
          </p:nvSpPr>
          <p:spPr bwMode="auto">
            <a:xfrm flipH="1">
              <a:off x="3264" y="792"/>
              <a:ext cx="43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2" name="Line 47">
              <a:extLst>
                <a:ext uri="{FF2B5EF4-FFF2-40B4-BE49-F238E27FC236}">
                  <a16:creationId xmlns:a16="http://schemas.microsoft.com/office/drawing/2014/main" id="{AF09A7E3-4B48-49A4-A4E8-D3199FE506B1}"/>
                </a:ext>
              </a:extLst>
            </p:cNvPr>
            <p:cNvSpPr>
              <a:spLocks noChangeShapeType="1"/>
            </p:cNvSpPr>
            <p:nvPr/>
          </p:nvSpPr>
          <p:spPr bwMode="auto">
            <a:xfrm>
              <a:off x="3936" y="840"/>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3" name="Line 48">
              <a:extLst>
                <a:ext uri="{FF2B5EF4-FFF2-40B4-BE49-F238E27FC236}">
                  <a16:creationId xmlns:a16="http://schemas.microsoft.com/office/drawing/2014/main" id="{C6A654D9-1333-4567-B911-FDB13C79174C}"/>
                </a:ext>
              </a:extLst>
            </p:cNvPr>
            <p:cNvSpPr>
              <a:spLocks noChangeShapeType="1"/>
            </p:cNvSpPr>
            <p:nvPr/>
          </p:nvSpPr>
          <p:spPr bwMode="auto">
            <a:xfrm flipH="1">
              <a:off x="624" y="11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4" name="Line 49">
              <a:extLst>
                <a:ext uri="{FF2B5EF4-FFF2-40B4-BE49-F238E27FC236}">
                  <a16:creationId xmlns:a16="http://schemas.microsoft.com/office/drawing/2014/main" id="{34C4A179-44C7-4CA7-B3F4-BF3A6144206C}"/>
                </a:ext>
              </a:extLst>
            </p:cNvPr>
            <p:cNvSpPr>
              <a:spLocks noChangeShapeType="1"/>
            </p:cNvSpPr>
            <p:nvPr/>
          </p:nvSpPr>
          <p:spPr bwMode="auto">
            <a:xfrm>
              <a:off x="1008" y="122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5" name="Line 50">
              <a:extLst>
                <a:ext uri="{FF2B5EF4-FFF2-40B4-BE49-F238E27FC236}">
                  <a16:creationId xmlns:a16="http://schemas.microsoft.com/office/drawing/2014/main" id="{8F683754-F296-4EFB-BF97-B85A3C208753}"/>
                </a:ext>
              </a:extLst>
            </p:cNvPr>
            <p:cNvSpPr>
              <a:spLocks noChangeShapeType="1"/>
            </p:cNvSpPr>
            <p:nvPr/>
          </p:nvSpPr>
          <p:spPr bwMode="auto">
            <a:xfrm flipH="1">
              <a:off x="1776" y="122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6" name="Line 51">
              <a:extLst>
                <a:ext uri="{FF2B5EF4-FFF2-40B4-BE49-F238E27FC236}">
                  <a16:creationId xmlns:a16="http://schemas.microsoft.com/office/drawing/2014/main" id="{A45142FA-B5C7-40A6-B5DB-629A9717C4A2}"/>
                </a:ext>
              </a:extLst>
            </p:cNvPr>
            <p:cNvSpPr>
              <a:spLocks noChangeShapeType="1"/>
            </p:cNvSpPr>
            <p:nvPr/>
          </p:nvSpPr>
          <p:spPr bwMode="auto">
            <a:xfrm>
              <a:off x="2112" y="1224"/>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7" name="Line 52">
              <a:extLst>
                <a:ext uri="{FF2B5EF4-FFF2-40B4-BE49-F238E27FC236}">
                  <a16:creationId xmlns:a16="http://schemas.microsoft.com/office/drawing/2014/main" id="{7BAFD310-5214-4728-8417-93F8986FAACA}"/>
                </a:ext>
              </a:extLst>
            </p:cNvPr>
            <p:cNvSpPr>
              <a:spLocks noChangeShapeType="1"/>
            </p:cNvSpPr>
            <p:nvPr/>
          </p:nvSpPr>
          <p:spPr bwMode="auto">
            <a:xfrm flipH="1">
              <a:off x="3024" y="122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8" name="Line 53">
              <a:extLst>
                <a:ext uri="{FF2B5EF4-FFF2-40B4-BE49-F238E27FC236}">
                  <a16:creationId xmlns:a16="http://schemas.microsoft.com/office/drawing/2014/main" id="{5C774B2B-06B5-435C-A60A-7A88655E01A5}"/>
                </a:ext>
              </a:extLst>
            </p:cNvPr>
            <p:cNvSpPr>
              <a:spLocks noChangeShapeType="1"/>
            </p:cNvSpPr>
            <p:nvPr/>
          </p:nvSpPr>
          <p:spPr bwMode="auto">
            <a:xfrm>
              <a:off x="3264"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19" name="Line 54">
              <a:extLst>
                <a:ext uri="{FF2B5EF4-FFF2-40B4-BE49-F238E27FC236}">
                  <a16:creationId xmlns:a16="http://schemas.microsoft.com/office/drawing/2014/main" id="{1EF4764F-5E7F-42B6-B998-2E48A34CE1C6}"/>
                </a:ext>
              </a:extLst>
            </p:cNvPr>
            <p:cNvSpPr>
              <a:spLocks noChangeShapeType="1"/>
            </p:cNvSpPr>
            <p:nvPr/>
          </p:nvSpPr>
          <p:spPr bwMode="auto">
            <a:xfrm flipH="1">
              <a:off x="4080" y="1224"/>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0" name="Line 55">
              <a:extLst>
                <a:ext uri="{FF2B5EF4-FFF2-40B4-BE49-F238E27FC236}">
                  <a16:creationId xmlns:a16="http://schemas.microsoft.com/office/drawing/2014/main" id="{C8A96625-239C-475E-A97B-2037FBFDFDF1}"/>
                </a:ext>
              </a:extLst>
            </p:cNvPr>
            <p:cNvSpPr>
              <a:spLocks noChangeShapeType="1"/>
            </p:cNvSpPr>
            <p:nvPr/>
          </p:nvSpPr>
          <p:spPr bwMode="auto">
            <a:xfrm>
              <a:off x="4512" y="1224"/>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1" name="Line 56">
              <a:extLst>
                <a:ext uri="{FF2B5EF4-FFF2-40B4-BE49-F238E27FC236}">
                  <a16:creationId xmlns:a16="http://schemas.microsoft.com/office/drawing/2014/main" id="{5C1FE7C1-32AF-4C4D-A9E8-F350261A9AAF}"/>
                </a:ext>
              </a:extLst>
            </p:cNvPr>
            <p:cNvSpPr>
              <a:spLocks noChangeShapeType="1"/>
            </p:cNvSpPr>
            <p:nvPr/>
          </p:nvSpPr>
          <p:spPr bwMode="auto">
            <a:xfrm flipH="1">
              <a:off x="864" y="165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2" name="Line 57">
              <a:extLst>
                <a:ext uri="{FF2B5EF4-FFF2-40B4-BE49-F238E27FC236}">
                  <a16:creationId xmlns:a16="http://schemas.microsoft.com/office/drawing/2014/main" id="{A0372398-7344-42AB-B88B-063E950B6030}"/>
                </a:ext>
              </a:extLst>
            </p:cNvPr>
            <p:cNvSpPr>
              <a:spLocks noChangeShapeType="1"/>
            </p:cNvSpPr>
            <p:nvPr/>
          </p:nvSpPr>
          <p:spPr bwMode="auto">
            <a:xfrm>
              <a:off x="1200" y="1656"/>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3" name="Line 58">
              <a:extLst>
                <a:ext uri="{FF2B5EF4-FFF2-40B4-BE49-F238E27FC236}">
                  <a16:creationId xmlns:a16="http://schemas.microsoft.com/office/drawing/2014/main" id="{EB31EB9F-9672-4AA4-B8D3-90F25064E035}"/>
                </a:ext>
              </a:extLst>
            </p:cNvPr>
            <p:cNvSpPr>
              <a:spLocks noChangeShapeType="1"/>
            </p:cNvSpPr>
            <p:nvPr/>
          </p:nvSpPr>
          <p:spPr bwMode="auto">
            <a:xfrm flipH="1">
              <a:off x="2016" y="1704"/>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4" name="Line 59">
              <a:extLst>
                <a:ext uri="{FF2B5EF4-FFF2-40B4-BE49-F238E27FC236}">
                  <a16:creationId xmlns:a16="http://schemas.microsoft.com/office/drawing/2014/main" id="{5BFDA85C-AF1F-4E6B-8799-687B79299EDD}"/>
                </a:ext>
              </a:extLst>
            </p:cNvPr>
            <p:cNvSpPr>
              <a:spLocks noChangeShapeType="1"/>
            </p:cNvSpPr>
            <p:nvPr/>
          </p:nvSpPr>
          <p:spPr bwMode="auto">
            <a:xfrm>
              <a:off x="2400" y="170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5" name="Line 60">
              <a:extLst>
                <a:ext uri="{FF2B5EF4-FFF2-40B4-BE49-F238E27FC236}">
                  <a16:creationId xmlns:a16="http://schemas.microsoft.com/office/drawing/2014/main" id="{DB6E5CD4-8752-457F-8FE9-FCA0F5446E9C}"/>
                </a:ext>
              </a:extLst>
            </p:cNvPr>
            <p:cNvSpPr>
              <a:spLocks noChangeShapeType="1"/>
            </p:cNvSpPr>
            <p:nvPr/>
          </p:nvSpPr>
          <p:spPr bwMode="auto">
            <a:xfrm flipH="1">
              <a:off x="3216" y="1704"/>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6" name="Line 61">
              <a:extLst>
                <a:ext uri="{FF2B5EF4-FFF2-40B4-BE49-F238E27FC236}">
                  <a16:creationId xmlns:a16="http://schemas.microsoft.com/office/drawing/2014/main" id="{2E86E637-1AB3-4E03-99CD-4985C94828FE}"/>
                </a:ext>
              </a:extLst>
            </p:cNvPr>
            <p:cNvSpPr>
              <a:spLocks noChangeShapeType="1"/>
            </p:cNvSpPr>
            <p:nvPr/>
          </p:nvSpPr>
          <p:spPr bwMode="auto">
            <a:xfrm>
              <a:off x="3648"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7" name="Line 62">
              <a:extLst>
                <a:ext uri="{FF2B5EF4-FFF2-40B4-BE49-F238E27FC236}">
                  <a16:creationId xmlns:a16="http://schemas.microsoft.com/office/drawing/2014/main" id="{9A1D16ED-B232-421A-9A17-7DD6C656D5DD}"/>
                </a:ext>
              </a:extLst>
            </p:cNvPr>
            <p:cNvSpPr>
              <a:spLocks noChangeShapeType="1"/>
            </p:cNvSpPr>
            <p:nvPr/>
          </p:nvSpPr>
          <p:spPr bwMode="auto">
            <a:xfrm flipH="1">
              <a:off x="4512" y="1704"/>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8" name="Line 63">
              <a:extLst>
                <a:ext uri="{FF2B5EF4-FFF2-40B4-BE49-F238E27FC236}">
                  <a16:creationId xmlns:a16="http://schemas.microsoft.com/office/drawing/2014/main" id="{F7174591-C965-4907-BF59-545EFF640F57}"/>
                </a:ext>
              </a:extLst>
            </p:cNvPr>
            <p:cNvSpPr>
              <a:spLocks noChangeShapeType="1"/>
            </p:cNvSpPr>
            <p:nvPr/>
          </p:nvSpPr>
          <p:spPr bwMode="auto">
            <a:xfrm>
              <a:off x="4848" y="1704"/>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29" name="Line 64">
              <a:extLst>
                <a:ext uri="{FF2B5EF4-FFF2-40B4-BE49-F238E27FC236}">
                  <a16:creationId xmlns:a16="http://schemas.microsoft.com/office/drawing/2014/main" id="{89FBA7F1-6742-4214-8B97-4F30419658C3}"/>
                </a:ext>
              </a:extLst>
            </p:cNvPr>
            <p:cNvSpPr>
              <a:spLocks noChangeShapeType="1"/>
            </p:cNvSpPr>
            <p:nvPr/>
          </p:nvSpPr>
          <p:spPr bwMode="auto">
            <a:xfrm>
              <a:off x="2880" y="504"/>
              <a:ext cx="225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30" name="Line 65">
              <a:extLst>
                <a:ext uri="{FF2B5EF4-FFF2-40B4-BE49-F238E27FC236}">
                  <a16:creationId xmlns:a16="http://schemas.microsoft.com/office/drawing/2014/main" id="{1907CE7C-1A74-4670-B1F8-6A2CCF43574E}"/>
                </a:ext>
              </a:extLst>
            </p:cNvPr>
            <p:cNvSpPr>
              <a:spLocks noChangeShapeType="1"/>
            </p:cNvSpPr>
            <p:nvPr/>
          </p:nvSpPr>
          <p:spPr bwMode="auto">
            <a:xfrm>
              <a:off x="3984" y="744"/>
              <a:ext cx="115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31" name="Line 66">
              <a:extLst>
                <a:ext uri="{FF2B5EF4-FFF2-40B4-BE49-F238E27FC236}">
                  <a16:creationId xmlns:a16="http://schemas.microsoft.com/office/drawing/2014/main" id="{52B19AF0-2D66-4827-A5CF-DA4A0DD37C73}"/>
                </a:ext>
              </a:extLst>
            </p:cNvPr>
            <p:cNvSpPr>
              <a:spLocks noChangeShapeType="1"/>
            </p:cNvSpPr>
            <p:nvPr/>
          </p:nvSpPr>
          <p:spPr bwMode="auto">
            <a:xfrm>
              <a:off x="4944" y="1560"/>
              <a:ext cx="28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32832" name="Text Box 67">
              <a:extLst>
                <a:ext uri="{FF2B5EF4-FFF2-40B4-BE49-F238E27FC236}">
                  <a16:creationId xmlns:a16="http://schemas.microsoft.com/office/drawing/2014/main" id="{B38CC36C-6289-4A57-93F7-1107DC4591F3}"/>
                </a:ext>
              </a:extLst>
            </p:cNvPr>
            <p:cNvSpPr txBox="1">
              <a:spLocks noChangeArrowheads="1"/>
            </p:cNvSpPr>
            <p:nvPr/>
          </p:nvSpPr>
          <p:spPr bwMode="auto">
            <a:xfrm>
              <a:off x="5136" y="36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1</a:t>
              </a:r>
            </a:p>
          </p:txBody>
        </p:sp>
        <p:sp>
          <p:nvSpPr>
            <p:cNvPr id="32833" name="Text Box 68">
              <a:extLst>
                <a:ext uri="{FF2B5EF4-FFF2-40B4-BE49-F238E27FC236}">
                  <a16:creationId xmlns:a16="http://schemas.microsoft.com/office/drawing/2014/main" id="{F6B54B3E-B82D-42B8-902E-5EA57956F3FC}"/>
                </a:ext>
              </a:extLst>
            </p:cNvPr>
            <p:cNvSpPr txBox="1">
              <a:spLocks noChangeArrowheads="1"/>
            </p:cNvSpPr>
            <p:nvPr/>
          </p:nvSpPr>
          <p:spPr bwMode="auto">
            <a:xfrm>
              <a:off x="5136" y="55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2</a:t>
              </a:r>
            </a:p>
          </p:txBody>
        </p:sp>
        <p:sp>
          <p:nvSpPr>
            <p:cNvPr id="32834" name="Text Box 69">
              <a:extLst>
                <a:ext uri="{FF2B5EF4-FFF2-40B4-BE49-F238E27FC236}">
                  <a16:creationId xmlns:a16="http://schemas.microsoft.com/office/drawing/2014/main" id="{5D886D4A-41E4-4A5A-BD59-380BBE26D7C5}"/>
                </a:ext>
              </a:extLst>
            </p:cNvPr>
            <p:cNvSpPr txBox="1">
              <a:spLocks noChangeArrowheads="1"/>
            </p:cNvSpPr>
            <p:nvPr/>
          </p:nvSpPr>
          <p:spPr bwMode="auto">
            <a:xfrm>
              <a:off x="5136" y="14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latin typeface="+mn-lt"/>
                  <a:ea typeface="+mn-ea"/>
                  <a:cs typeface="+mn-ea"/>
                  <a:sym typeface="+mn-lt"/>
                </a:rPr>
                <a:t>h</a:t>
              </a:r>
            </a:p>
          </p:txBody>
        </p:sp>
        <p:sp>
          <p:nvSpPr>
            <p:cNvPr id="32835" name="Text Box 70">
              <a:extLst>
                <a:ext uri="{FF2B5EF4-FFF2-40B4-BE49-F238E27FC236}">
                  <a16:creationId xmlns:a16="http://schemas.microsoft.com/office/drawing/2014/main" id="{B02FD51A-0F28-4BEE-825E-3C9132CDA4EE}"/>
                </a:ext>
              </a:extLst>
            </p:cNvPr>
            <p:cNvSpPr txBox="1">
              <a:spLocks noChangeArrowheads="1"/>
            </p:cNvSpPr>
            <p:nvPr/>
          </p:nvSpPr>
          <p:spPr bwMode="auto">
            <a:xfrm>
              <a:off x="4920" y="2249"/>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chemeClr val="accent2"/>
                  </a:solidFill>
                  <a:ea typeface="微软雅黑" panose="020B0503020204020204" pitchFamily="34" charset="-122"/>
                  <a:sym typeface="+mn-lt"/>
                </a:rPr>
                <a:t>外结点</a:t>
              </a:r>
            </a:p>
          </p:txBody>
        </p:sp>
        <p:sp>
          <p:nvSpPr>
            <p:cNvPr id="32836" name="Text Box 71">
              <a:extLst>
                <a:ext uri="{FF2B5EF4-FFF2-40B4-BE49-F238E27FC236}">
                  <a16:creationId xmlns:a16="http://schemas.microsoft.com/office/drawing/2014/main" id="{B132C625-FD38-4F11-A8DA-F618219FAF3B}"/>
                </a:ext>
              </a:extLst>
            </p:cNvPr>
            <p:cNvSpPr txBox="1">
              <a:spLocks noChangeArrowheads="1"/>
            </p:cNvSpPr>
            <p:nvPr/>
          </p:nvSpPr>
          <p:spPr bwMode="auto">
            <a:xfrm>
              <a:off x="4656" y="967"/>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000">
                  <a:solidFill>
                    <a:schemeClr val="accent2"/>
                  </a:solidFill>
                  <a:ea typeface="微软雅黑" panose="020B0503020204020204" pitchFamily="34" charset="-122"/>
                  <a:sym typeface="+mn-lt"/>
                </a:rPr>
                <a:t>内结点</a:t>
              </a:r>
              <a:endParaRPr lang="zh-CN" altLang="en-US" sz="2000">
                <a:solidFill>
                  <a:schemeClr val="accent1"/>
                </a:solidFill>
                <a:ea typeface="微软雅黑" panose="020B0503020204020204" pitchFamily="34" charset="-122"/>
                <a:sym typeface="+mn-lt"/>
              </a:endParaRPr>
            </a:p>
          </p:txBody>
        </p:sp>
        <p:sp>
          <p:nvSpPr>
            <p:cNvPr id="32837" name="Text Box 72">
              <a:extLst>
                <a:ext uri="{FF2B5EF4-FFF2-40B4-BE49-F238E27FC236}">
                  <a16:creationId xmlns:a16="http://schemas.microsoft.com/office/drawing/2014/main" id="{6EE00AF1-9B53-4966-BAF1-2B0B226BDC55}"/>
                </a:ext>
              </a:extLst>
            </p:cNvPr>
            <p:cNvSpPr txBox="1">
              <a:spLocks noChangeArrowheads="1"/>
            </p:cNvSpPr>
            <p:nvPr/>
          </p:nvSpPr>
          <p:spPr bwMode="auto">
            <a:xfrm>
              <a:off x="2928" y="552"/>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chemeClr val="accent2"/>
                  </a:solidFill>
                  <a:latin typeface="+mn-lt"/>
                  <a:ea typeface="+mn-ea"/>
                  <a:cs typeface="+mn-ea"/>
                  <a:sym typeface="+mn-lt"/>
                </a:rPr>
                <a:t>&gt;</a:t>
              </a:r>
              <a:endParaRPr lang="en-US" altLang="zh-CN" sz="2400">
                <a:latin typeface="+mn-lt"/>
                <a:ea typeface="+mn-ea"/>
                <a:cs typeface="+mn-ea"/>
                <a:sym typeface="+mn-lt"/>
              </a:endParaRPr>
            </a:p>
          </p:txBody>
        </p:sp>
        <p:sp>
          <p:nvSpPr>
            <p:cNvPr id="32838" name="Text Box 73">
              <a:extLst>
                <a:ext uri="{FF2B5EF4-FFF2-40B4-BE49-F238E27FC236}">
                  <a16:creationId xmlns:a16="http://schemas.microsoft.com/office/drawing/2014/main" id="{3559E85D-5970-41C4-8735-BFECDA5FA452}"/>
                </a:ext>
              </a:extLst>
            </p:cNvPr>
            <p:cNvSpPr txBox="1">
              <a:spLocks noChangeArrowheads="1"/>
            </p:cNvSpPr>
            <p:nvPr/>
          </p:nvSpPr>
          <p:spPr bwMode="auto">
            <a:xfrm>
              <a:off x="2160" y="5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chemeClr val="accent2"/>
                  </a:solidFill>
                  <a:latin typeface="+mn-lt"/>
                  <a:ea typeface="+mn-ea"/>
                  <a:cs typeface="+mn-ea"/>
                  <a:sym typeface="+mn-lt"/>
                </a:rPr>
                <a:t>&lt;</a:t>
              </a:r>
            </a:p>
          </p:txBody>
        </p:sp>
        <p:sp>
          <p:nvSpPr>
            <p:cNvPr id="32839" name="Text Box 74">
              <a:extLst>
                <a:ext uri="{FF2B5EF4-FFF2-40B4-BE49-F238E27FC236}">
                  <a16:creationId xmlns:a16="http://schemas.microsoft.com/office/drawing/2014/main" id="{AD5C6D0E-D125-4930-B331-415481101C83}"/>
                </a:ext>
              </a:extLst>
            </p:cNvPr>
            <p:cNvSpPr txBox="1">
              <a:spLocks noChangeArrowheads="1"/>
            </p:cNvSpPr>
            <p:nvPr/>
          </p:nvSpPr>
          <p:spPr bwMode="auto">
            <a:xfrm>
              <a:off x="2592" y="55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a:solidFill>
                    <a:schemeClr val="accent2"/>
                  </a:solidFill>
                  <a:latin typeface="+mn-lt"/>
                  <a:ea typeface="+mn-ea"/>
                  <a:cs typeface="+mn-ea"/>
                  <a:sym typeface="+mn-lt"/>
                </a:rPr>
                <a:t>=</a:t>
              </a:r>
            </a:p>
          </p:txBody>
        </p:sp>
      </p:grpSp>
      <p:sp>
        <p:nvSpPr>
          <p:cNvPr id="73" name="Rectangle 73">
            <a:extLst>
              <a:ext uri="{FF2B5EF4-FFF2-40B4-BE49-F238E27FC236}">
                <a16:creationId xmlns:a16="http://schemas.microsoft.com/office/drawing/2014/main" id="{70769FF0-291D-42DF-9887-E0BD4D425DFA}"/>
              </a:ext>
            </a:extLst>
          </p:cNvPr>
          <p:cNvSpPr>
            <a:spLocks noChangeArrowheads="1"/>
          </p:cNvSpPr>
          <p:nvPr/>
        </p:nvSpPr>
        <p:spPr bwMode="auto">
          <a:xfrm>
            <a:off x="876300" y="252413"/>
            <a:ext cx="6680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练习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06597">
                                            <p:txEl>
                                              <p:pRg st="0" end="0"/>
                                            </p:txEl>
                                          </p:spTgt>
                                        </p:tgtEl>
                                        <p:attrNameLst>
                                          <p:attrName>style.visibility</p:attrName>
                                        </p:attrNameLst>
                                      </p:cBhvr>
                                      <p:to>
                                        <p:strVal val="visible"/>
                                      </p:to>
                                    </p:set>
                                    <p:animEffect transition="in" filter="strips(downRight)">
                                      <p:cBhvr>
                                        <p:cTn id="7" dur="500"/>
                                        <p:tgtEl>
                                          <p:spTgt spid="10065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06597">
                                            <p:txEl>
                                              <p:pRg st="1" end="1"/>
                                            </p:txEl>
                                          </p:spTgt>
                                        </p:tgtEl>
                                        <p:attrNameLst>
                                          <p:attrName>style.visibility</p:attrName>
                                        </p:attrNameLst>
                                      </p:cBhvr>
                                      <p:to>
                                        <p:strVal val="visible"/>
                                      </p:to>
                                    </p:set>
                                    <p:animEffect transition="in" filter="strips(downRight)">
                                      <p:cBhvr>
                                        <p:cTn id="12" dur="500"/>
                                        <p:tgtEl>
                                          <p:spTgt spid="10065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a:extLst>
              <a:ext uri="{FF2B5EF4-FFF2-40B4-BE49-F238E27FC236}">
                <a16:creationId xmlns:a16="http://schemas.microsoft.com/office/drawing/2014/main" id="{31E427FE-0AB7-4D69-A0EA-C112F5E3B52D}"/>
              </a:ext>
            </a:extLst>
          </p:cNvPr>
          <p:cNvSpPr>
            <a:spLocks noChangeArrowheads="1"/>
          </p:cNvSpPr>
          <p:nvPr/>
        </p:nvSpPr>
        <p:spPr bwMode="auto">
          <a:xfrm>
            <a:off x="900113" y="211138"/>
            <a:ext cx="7427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折半查找的性能分析</a:t>
            </a:r>
          </a:p>
        </p:txBody>
      </p:sp>
      <p:grpSp>
        <p:nvGrpSpPr>
          <p:cNvPr id="43011" name="Group 61">
            <a:extLst>
              <a:ext uri="{FF2B5EF4-FFF2-40B4-BE49-F238E27FC236}">
                <a16:creationId xmlns:a16="http://schemas.microsoft.com/office/drawing/2014/main" id="{79FE9CBA-3836-124B-8D73-74B2D8CBAAA0}"/>
              </a:ext>
            </a:extLst>
          </p:cNvPr>
          <p:cNvGrpSpPr>
            <a:grpSpLocks/>
          </p:cNvGrpSpPr>
          <p:nvPr/>
        </p:nvGrpSpPr>
        <p:grpSpPr bwMode="auto">
          <a:xfrm>
            <a:off x="795338" y="2130425"/>
            <a:ext cx="830262" cy="831850"/>
            <a:chOff x="6518563" y="1579415"/>
            <a:chExt cx="831273" cy="831273"/>
          </a:xfrm>
        </p:grpSpPr>
        <p:sp>
          <p:nvSpPr>
            <p:cNvPr id="5" name="Rounded Rectangle 12">
              <a:extLst>
                <a:ext uri="{FF2B5EF4-FFF2-40B4-BE49-F238E27FC236}">
                  <a16:creationId xmlns:a16="http://schemas.microsoft.com/office/drawing/2014/main" id="{8E95ED1A-AC79-48F2-9762-60CDF2FA2B55}"/>
                </a:ext>
              </a:extLst>
            </p:cNvPr>
            <p:cNvSpPr/>
            <p:nvPr/>
          </p:nvSpPr>
          <p:spPr>
            <a:xfrm>
              <a:off x="6518563" y="1579415"/>
              <a:ext cx="831273" cy="831273"/>
            </a:xfrm>
            <a:prstGeom prst="round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6" name="Group 19">
              <a:extLst>
                <a:ext uri="{FF2B5EF4-FFF2-40B4-BE49-F238E27FC236}">
                  <a16:creationId xmlns:a16="http://schemas.microsoft.com/office/drawing/2014/main" id="{B4700670-77E1-4866-9927-B0622323B367}"/>
                </a:ext>
              </a:extLst>
            </p:cNvPr>
            <p:cNvGrpSpPr/>
            <p:nvPr/>
          </p:nvGrpSpPr>
          <p:grpSpPr>
            <a:xfrm>
              <a:off x="6702027" y="1790527"/>
              <a:ext cx="464344" cy="465138"/>
              <a:chOff x="9145588" y="4435475"/>
              <a:chExt cx="464344" cy="465138"/>
            </a:xfrm>
            <a:solidFill>
              <a:srgbClr val="EEECE1"/>
            </a:solidFill>
          </p:grpSpPr>
          <p:sp>
            <p:nvSpPr>
              <p:cNvPr id="7" name="AutoShape 7">
                <a:extLst>
                  <a:ext uri="{FF2B5EF4-FFF2-40B4-BE49-F238E27FC236}">
                    <a16:creationId xmlns:a16="http://schemas.microsoft.com/office/drawing/2014/main" id="{BAEDE09A-0477-4147-AFE9-09E603A92C9D}"/>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8" name="AutoShape 8">
                <a:extLst>
                  <a:ext uri="{FF2B5EF4-FFF2-40B4-BE49-F238E27FC236}">
                    <a16:creationId xmlns:a16="http://schemas.microsoft.com/office/drawing/2014/main" id="{8C31BFE6-7BEA-4F9A-A14F-355BAC4B905A}"/>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9" name="AutoShape 9">
                <a:extLst>
                  <a:ext uri="{FF2B5EF4-FFF2-40B4-BE49-F238E27FC236}">
                    <a16:creationId xmlns:a16="http://schemas.microsoft.com/office/drawing/2014/main" id="{1B144B40-6DC1-4B2F-83D0-EF75FDCCE117}"/>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0" name="AutoShape 10">
                <a:extLst>
                  <a:ext uri="{FF2B5EF4-FFF2-40B4-BE49-F238E27FC236}">
                    <a16:creationId xmlns:a16="http://schemas.microsoft.com/office/drawing/2014/main" id="{65C8EE66-B297-4565-BF1E-F856FF79D253}"/>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1" name="AutoShape 11">
                <a:extLst>
                  <a:ext uri="{FF2B5EF4-FFF2-40B4-BE49-F238E27FC236}">
                    <a16:creationId xmlns:a16="http://schemas.microsoft.com/office/drawing/2014/main" id="{ED857318-FEDB-4410-B364-51C54E54E172}"/>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2" name="AutoShape 12">
                <a:extLst>
                  <a:ext uri="{FF2B5EF4-FFF2-40B4-BE49-F238E27FC236}">
                    <a16:creationId xmlns:a16="http://schemas.microsoft.com/office/drawing/2014/main" id="{22810663-9C7C-49D3-94D4-56A9C937C3D3}"/>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3" name="AutoShape 13">
                <a:extLst>
                  <a:ext uri="{FF2B5EF4-FFF2-40B4-BE49-F238E27FC236}">
                    <a16:creationId xmlns:a16="http://schemas.microsoft.com/office/drawing/2014/main" id="{FCC3716D-F7E2-4CD6-81DD-62EFF5E4F43B}"/>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4" name="AutoShape 14">
                <a:extLst>
                  <a:ext uri="{FF2B5EF4-FFF2-40B4-BE49-F238E27FC236}">
                    <a16:creationId xmlns:a16="http://schemas.microsoft.com/office/drawing/2014/main" id="{A5C4972F-A0B9-4E00-9CFD-30DE86B1C617}"/>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5" name="AutoShape 15">
                <a:extLst>
                  <a:ext uri="{FF2B5EF4-FFF2-40B4-BE49-F238E27FC236}">
                    <a16:creationId xmlns:a16="http://schemas.microsoft.com/office/drawing/2014/main" id="{7D9A783A-0EF4-4CDE-A626-03A5B4BCED9B}"/>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800" b="0" kern="0">
                  <a:solidFill>
                    <a:prstClr val="black">
                      <a:lumMod val="65000"/>
                      <a:lumOff val="35000"/>
                    </a:prstClr>
                  </a:solidFill>
                  <a:latin typeface="+mn-lt"/>
                  <a:ea typeface="+mn-ea"/>
                  <a:cs typeface="+mn-ea"/>
                  <a:sym typeface="+mn-lt"/>
                </a:endParaRPr>
              </a:p>
            </p:txBody>
          </p:sp>
        </p:grpSp>
      </p:grpSp>
      <p:grpSp>
        <p:nvGrpSpPr>
          <p:cNvPr id="43012" name="Group 62">
            <a:extLst>
              <a:ext uri="{FF2B5EF4-FFF2-40B4-BE49-F238E27FC236}">
                <a16:creationId xmlns:a16="http://schemas.microsoft.com/office/drawing/2014/main" id="{776AD972-FD9C-B042-92ED-AF16A746C26F}"/>
              </a:ext>
            </a:extLst>
          </p:cNvPr>
          <p:cNvGrpSpPr>
            <a:grpSpLocks/>
          </p:cNvGrpSpPr>
          <p:nvPr/>
        </p:nvGrpSpPr>
        <p:grpSpPr bwMode="auto">
          <a:xfrm>
            <a:off x="795338" y="3784600"/>
            <a:ext cx="830262" cy="831850"/>
            <a:chOff x="6518563" y="2750124"/>
            <a:chExt cx="831273" cy="831273"/>
          </a:xfrm>
        </p:grpSpPr>
        <p:sp>
          <p:nvSpPr>
            <p:cNvPr id="17" name="Rounded Rectangle 13">
              <a:extLst>
                <a:ext uri="{FF2B5EF4-FFF2-40B4-BE49-F238E27FC236}">
                  <a16:creationId xmlns:a16="http://schemas.microsoft.com/office/drawing/2014/main" id="{31C71F8C-1523-442C-8A61-21D5C98F0752}"/>
                </a:ext>
              </a:extLst>
            </p:cNvPr>
            <p:cNvSpPr/>
            <p:nvPr/>
          </p:nvSpPr>
          <p:spPr>
            <a:xfrm>
              <a:off x="6518563" y="2750124"/>
              <a:ext cx="831273" cy="831273"/>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18" name="Group 29">
              <a:extLst>
                <a:ext uri="{FF2B5EF4-FFF2-40B4-BE49-F238E27FC236}">
                  <a16:creationId xmlns:a16="http://schemas.microsoft.com/office/drawing/2014/main" id="{299FA665-D819-40D9-8D3A-67BA5C6C0018}"/>
                </a:ext>
              </a:extLst>
            </p:cNvPr>
            <p:cNvGrpSpPr/>
            <p:nvPr/>
          </p:nvGrpSpPr>
          <p:grpSpPr>
            <a:xfrm>
              <a:off x="6772671" y="2933191"/>
              <a:ext cx="319088" cy="465138"/>
              <a:chOff x="5441157" y="4440238"/>
              <a:chExt cx="319088" cy="465138"/>
            </a:xfrm>
            <a:solidFill>
              <a:srgbClr val="EEECE1"/>
            </a:solidFill>
          </p:grpSpPr>
          <p:sp>
            <p:nvSpPr>
              <p:cNvPr id="19" name="AutoShape 97">
                <a:extLst>
                  <a:ext uri="{FF2B5EF4-FFF2-40B4-BE49-F238E27FC236}">
                    <a16:creationId xmlns:a16="http://schemas.microsoft.com/office/drawing/2014/main" id="{CA6C2565-E01E-42B3-8919-4480D9C2659E}"/>
                  </a:ext>
                </a:extLst>
              </p:cNvPr>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20" name="AutoShape 98">
                <a:extLst>
                  <a:ext uri="{FF2B5EF4-FFF2-40B4-BE49-F238E27FC236}">
                    <a16:creationId xmlns:a16="http://schemas.microsoft.com/office/drawing/2014/main" id="{91321AA4-5713-4BBE-84FD-E282C02156E0}"/>
                  </a:ext>
                </a:extLst>
              </p:cNvPr>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21" name="AutoShape 99">
                <a:extLst>
                  <a:ext uri="{FF2B5EF4-FFF2-40B4-BE49-F238E27FC236}">
                    <a16:creationId xmlns:a16="http://schemas.microsoft.com/office/drawing/2014/main" id="{BABEFCE9-9162-4877-A0AF-B5904E48E0CE}"/>
                  </a:ext>
                </a:extLst>
              </p:cNvPr>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grpSp>
      <p:sp>
        <p:nvSpPr>
          <p:cNvPr id="22" name="TextBox 61">
            <a:extLst>
              <a:ext uri="{FF2B5EF4-FFF2-40B4-BE49-F238E27FC236}">
                <a16:creationId xmlns:a16="http://schemas.microsoft.com/office/drawing/2014/main" id="{740A8D36-318C-49D1-B039-778FE716CD29}"/>
              </a:ext>
            </a:extLst>
          </p:cNvPr>
          <p:cNvSpPr txBox="1">
            <a:spLocks noChangeArrowheads="1"/>
          </p:cNvSpPr>
          <p:nvPr/>
        </p:nvSpPr>
        <p:spPr bwMode="auto">
          <a:xfrm>
            <a:off x="1804988" y="2060575"/>
            <a:ext cx="157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2600">
                <a:solidFill>
                  <a:srgbClr val="595959"/>
                </a:solidFill>
                <a:sym typeface="+mn-lt"/>
              </a:rPr>
              <a:t>查找过程</a:t>
            </a:r>
          </a:p>
        </p:txBody>
      </p:sp>
      <p:sp>
        <p:nvSpPr>
          <p:cNvPr id="23" name="TextBox 62">
            <a:extLst>
              <a:ext uri="{FF2B5EF4-FFF2-40B4-BE49-F238E27FC236}">
                <a16:creationId xmlns:a16="http://schemas.microsoft.com/office/drawing/2014/main" id="{92B65AEB-8879-4335-AD80-452F23299C88}"/>
              </a:ext>
            </a:extLst>
          </p:cNvPr>
          <p:cNvSpPr txBox="1">
            <a:spLocks noChangeArrowheads="1"/>
          </p:cNvSpPr>
          <p:nvPr/>
        </p:nvSpPr>
        <p:spPr bwMode="auto">
          <a:xfrm>
            <a:off x="1804988" y="2535238"/>
            <a:ext cx="709136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25000"/>
              </a:lnSpc>
            </a:pPr>
            <a:r>
              <a:rPr lang="zh-CN" altLang="en-US" b="0">
                <a:solidFill>
                  <a:srgbClr val="595959"/>
                </a:solidFill>
                <a:sym typeface="+mn-lt"/>
              </a:rPr>
              <a:t>每次将待查记录所在区间缩小一半，比顺序查找效率高</a:t>
            </a:r>
            <a:r>
              <a:rPr lang="en-US" altLang="zh-CN" b="0">
                <a:solidFill>
                  <a:srgbClr val="595959"/>
                </a:solidFill>
                <a:sym typeface="+mn-lt"/>
              </a:rPr>
              <a:t>,</a:t>
            </a:r>
            <a:r>
              <a:rPr lang="zh-CN" altLang="en-US" b="0">
                <a:solidFill>
                  <a:srgbClr val="595959"/>
                </a:solidFill>
                <a:sym typeface="+mn-lt"/>
              </a:rPr>
              <a:t>时间复杂度</a:t>
            </a:r>
            <a:r>
              <a:rPr lang="en-US" altLang="zh-CN" b="0">
                <a:solidFill>
                  <a:srgbClr val="FF0000"/>
                </a:solidFill>
                <a:sym typeface="+mn-lt"/>
              </a:rPr>
              <a:t>O(log2 n)</a:t>
            </a:r>
          </a:p>
        </p:txBody>
      </p:sp>
      <p:sp>
        <p:nvSpPr>
          <p:cNvPr id="24" name="TextBox 63">
            <a:extLst>
              <a:ext uri="{FF2B5EF4-FFF2-40B4-BE49-F238E27FC236}">
                <a16:creationId xmlns:a16="http://schemas.microsoft.com/office/drawing/2014/main" id="{CD654B66-A00D-4F9F-AABB-F60474E1A001}"/>
              </a:ext>
            </a:extLst>
          </p:cNvPr>
          <p:cNvSpPr txBox="1">
            <a:spLocks noChangeArrowheads="1"/>
          </p:cNvSpPr>
          <p:nvPr/>
        </p:nvSpPr>
        <p:spPr bwMode="auto">
          <a:xfrm>
            <a:off x="1804988" y="3706813"/>
            <a:ext cx="1579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sz="2600">
                <a:solidFill>
                  <a:srgbClr val="595959"/>
                </a:solidFill>
                <a:sym typeface="+mn-lt"/>
              </a:rPr>
              <a:t>适用条件</a:t>
            </a:r>
          </a:p>
        </p:txBody>
      </p:sp>
      <p:sp>
        <p:nvSpPr>
          <p:cNvPr id="25" name="TextBox 64">
            <a:extLst>
              <a:ext uri="{FF2B5EF4-FFF2-40B4-BE49-F238E27FC236}">
                <a16:creationId xmlns:a16="http://schemas.microsoft.com/office/drawing/2014/main" id="{F1D9760C-FBA8-4A9C-AE91-923BD66092D0}"/>
              </a:ext>
            </a:extLst>
          </p:cNvPr>
          <p:cNvSpPr txBox="1">
            <a:spLocks noChangeArrowheads="1"/>
          </p:cNvSpPr>
          <p:nvPr/>
        </p:nvSpPr>
        <p:spPr bwMode="auto">
          <a:xfrm>
            <a:off x="1804988" y="4200525"/>
            <a:ext cx="7091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pPr>
            <a:r>
              <a:rPr lang="zh-CN" altLang="en-US" b="0">
                <a:solidFill>
                  <a:srgbClr val="FF0000"/>
                </a:solidFill>
                <a:sym typeface="+mn-lt"/>
              </a:rPr>
              <a:t>采用顺序存储结构的有序表</a:t>
            </a:r>
            <a:r>
              <a:rPr lang="zh-CN" altLang="en-US" b="0">
                <a:solidFill>
                  <a:srgbClr val="595959"/>
                </a:solidFill>
                <a:sym typeface="+mn-lt"/>
              </a:rPr>
              <a:t>，不宜用于链式结构</a:t>
            </a:r>
          </a:p>
        </p:txBody>
      </p:sp>
      <p:sp>
        <p:nvSpPr>
          <p:cNvPr id="26" name="Shape 26">
            <a:extLst>
              <a:ext uri="{FF2B5EF4-FFF2-40B4-BE49-F238E27FC236}">
                <a16:creationId xmlns:a16="http://schemas.microsoft.com/office/drawing/2014/main" id="{35EC0F2F-D1C3-4799-8963-8EBADCA61155}"/>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30EE6EBE-61D2-4614-A251-B397B8DB53DB}"/>
              </a:ext>
            </a:extLst>
          </p:cNvPr>
          <p:cNvSpPr/>
          <p:nvPr/>
        </p:nvSpPr>
        <p:spPr bwMode="auto">
          <a:xfrm>
            <a:off x="0" y="1727200"/>
            <a:ext cx="9144000" cy="53975"/>
          </a:xfrm>
          <a:prstGeom prst="rect">
            <a:avLst/>
          </a:prstGeom>
          <a:solidFill>
            <a:srgbClr val="6C4C8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solidFill>
                <a:srgbClr val="9476B6"/>
              </a:solidFill>
              <a:latin typeface="+mn-lt"/>
              <a:ea typeface="+mn-ea"/>
              <a:cs typeface="+mn-ea"/>
              <a:sym typeface="+mn-lt"/>
            </a:endParaRPr>
          </a:p>
        </p:txBody>
      </p:sp>
      <p:pic>
        <p:nvPicPr>
          <p:cNvPr id="19459" name="图片 2">
            <a:extLst>
              <a:ext uri="{FF2B5EF4-FFF2-40B4-BE49-F238E27FC236}">
                <a16:creationId xmlns:a16="http://schemas.microsoft.com/office/drawing/2014/main" id="{91950921-F965-0F42-8A23-7F4A4D70E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5" t="11116"/>
          <a:stretch>
            <a:fillRect/>
          </a:stretch>
        </p:blipFill>
        <p:spPr bwMode="auto">
          <a:xfrm>
            <a:off x="-4763" y="0"/>
            <a:ext cx="9124951"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62">
            <a:extLst>
              <a:ext uri="{FF2B5EF4-FFF2-40B4-BE49-F238E27FC236}">
                <a16:creationId xmlns:a16="http://schemas.microsoft.com/office/drawing/2014/main" id="{4C65370A-04D8-4170-A668-F14AA76F7059}"/>
              </a:ext>
            </a:extLst>
          </p:cNvPr>
          <p:cNvSpPr/>
          <p:nvPr/>
        </p:nvSpPr>
        <p:spPr bwMode="auto">
          <a:xfrm>
            <a:off x="23813" y="9525"/>
            <a:ext cx="9151937" cy="1609725"/>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
        <p:nvSpPr>
          <p:cNvPr id="64" name="Shape 26">
            <a:extLst>
              <a:ext uri="{FF2B5EF4-FFF2-40B4-BE49-F238E27FC236}">
                <a16:creationId xmlns:a16="http://schemas.microsoft.com/office/drawing/2014/main" id="{F1E30373-8D1F-491D-8454-07815741659D}"/>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
        <p:nvSpPr>
          <p:cNvPr id="25" name="矩形 24">
            <a:extLst>
              <a:ext uri="{FF2B5EF4-FFF2-40B4-BE49-F238E27FC236}">
                <a16:creationId xmlns:a16="http://schemas.microsoft.com/office/drawing/2014/main" id="{881B93CD-04B2-4C74-9DA7-7A743EFFCB7F}"/>
              </a:ext>
            </a:extLst>
          </p:cNvPr>
          <p:cNvSpPr/>
          <p:nvPr/>
        </p:nvSpPr>
        <p:spPr>
          <a:xfrm>
            <a:off x="854075" y="2368550"/>
            <a:ext cx="8266113" cy="3281363"/>
          </a:xfrm>
          <a:prstGeom prst="rect">
            <a:avLst/>
          </a:prstGeom>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30000"/>
              </a:lnSpc>
              <a:spcBef>
                <a:spcPts val="600"/>
              </a:spcBef>
            </a:pPr>
            <a:r>
              <a:rPr kumimoji="1" lang="zh-CN" altLang="en-US" sz="2400" b="0">
                <a:solidFill>
                  <a:srgbClr val="000000"/>
                </a:solidFill>
                <a:ea typeface="微软雅黑" panose="020B0503020204020204" pitchFamily="34" charset="-122"/>
                <a:sym typeface="+mn-lt"/>
              </a:rPr>
              <a:t>熟练掌握顺序表和有序表（</a:t>
            </a:r>
            <a:r>
              <a:rPr kumimoji="1" lang="zh-CN" altLang="en-US" sz="2400" b="0">
                <a:solidFill>
                  <a:srgbClr val="FF0000"/>
                </a:solidFill>
                <a:ea typeface="微软雅黑" panose="020B0503020204020204" pitchFamily="34" charset="-122"/>
                <a:sym typeface="+mn-lt"/>
              </a:rPr>
              <a:t>折半查找</a:t>
            </a:r>
            <a:r>
              <a:rPr kumimoji="1" lang="zh-CN" altLang="en-US" sz="2400" b="0">
                <a:solidFill>
                  <a:srgbClr val="000000"/>
                </a:solidFill>
                <a:ea typeface="微软雅黑" panose="020B0503020204020204" pitchFamily="34" charset="-122"/>
                <a:sym typeface="+mn-lt"/>
              </a:rPr>
              <a:t>）的查找算法及其性能分析方法；</a:t>
            </a:r>
          </a:p>
          <a:p>
            <a:pPr>
              <a:lnSpc>
                <a:spcPct val="130000"/>
              </a:lnSpc>
              <a:spcBef>
                <a:spcPts val="600"/>
              </a:spcBef>
            </a:pPr>
            <a:r>
              <a:rPr kumimoji="1" lang="zh-CN" altLang="en-US" sz="2400" b="0">
                <a:solidFill>
                  <a:srgbClr val="000000"/>
                </a:solidFill>
                <a:ea typeface="微软雅黑" panose="020B0503020204020204" pitchFamily="34" charset="-122"/>
                <a:sym typeface="+mn-lt"/>
              </a:rPr>
              <a:t>熟练掌握</a:t>
            </a:r>
            <a:r>
              <a:rPr kumimoji="1" lang="zh-CN" altLang="en-US" sz="2400" b="0">
                <a:solidFill>
                  <a:srgbClr val="FF0000"/>
                </a:solidFill>
                <a:ea typeface="微软雅黑" panose="020B0503020204020204" pitchFamily="34" charset="-122"/>
                <a:sym typeface="+mn-lt"/>
              </a:rPr>
              <a:t>二叉排序树的构造</a:t>
            </a:r>
            <a:r>
              <a:rPr kumimoji="1" lang="zh-CN" altLang="en-US" sz="2400" b="0">
                <a:solidFill>
                  <a:srgbClr val="000000"/>
                </a:solidFill>
                <a:ea typeface="微软雅黑" panose="020B0503020204020204" pitchFamily="34" charset="-122"/>
                <a:sym typeface="+mn-lt"/>
              </a:rPr>
              <a:t>和查找算法及其性能分析方法；</a:t>
            </a:r>
          </a:p>
          <a:p>
            <a:pPr>
              <a:lnSpc>
                <a:spcPct val="130000"/>
              </a:lnSpc>
              <a:spcBef>
                <a:spcPts val="600"/>
              </a:spcBef>
            </a:pPr>
            <a:r>
              <a:rPr kumimoji="1" lang="zh-CN" altLang="en-US" sz="2400" b="0">
                <a:solidFill>
                  <a:srgbClr val="000000"/>
                </a:solidFill>
                <a:ea typeface="微软雅黑" panose="020B0503020204020204" pitchFamily="34" charset="-122"/>
                <a:sym typeface="+mn-lt"/>
              </a:rPr>
              <a:t>掌握二叉排序树的</a:t>
            </a:r>
            <a:r>
              <a:rPr kumimoji="1" lang="zh-CN" altLang="en-US" sz="2400" b="0">
                <a:solidFill>
                  <a:srgbClr val="FF0000"/>
                </a:solidFill>
                <a:ea typeface="微软雅黑" panose="020B0503020204020204" pitchFamily="34" charset="-122"/>
                <a:sym typeface="+mn-lt"/>
              </a:rPr>
              <a:t>插入</a:t>
            </a:r>
            <a:r>
              <a:rPr kumimoji="1" lang="zh-CN" altLang="en-US" sz="2400" b="0">
                <a:solidFill>
                  <a:srgbClr val="000000"/>
                </a:solidFill>
                <a:ea typeface="微软雅黑" panose="020B0503020204020204" pitchFamily="34" charset="-122"/>
                <a:sym typeface="+mn-lt"/>
              </a:rPr>
              <a:t>算法，掌握二叉排序树的删除方法；</a:t>
            </a:r>
          </a:p>
          <a:p>
            <a:pPr>
              <a:lnSpc>
                <a:spcPct val="130000"/>
              </a:lnSpc>
              <a:spcBef>
                <a:spcPts val="600"/>
              </a:spcBef>
            </a:pPr>
            <a:r>
              <a:rPr kumimoji="1" lang="zh-CN" altLang="en-US" sz="2400" b="0">
                <a:solidFill>
                  <a:srgbClr val="000000"/>
                </a:solidFill>
                <a:ea typeface="微软雅黑" panose="020B0503020204020204" pitchFamily="34" charset="-122"/>
                <a:sym typeface="+mn-lt"/>
              </a:rPr>
              <a:t>熟练掌握哈希函数（</a:t>
            </a:r>
            <a:r>
              <a:rPr kumimoji="1" lang="zh-CN" altLang="en-US" sz="2400" b="0">
                <a:solidFill>
                  <a:srgbClr val="FF0000"/>
                </a:solidFill>
                <a:ea typeface="微软雅黑" panose="020B0503020204020204" pitchFamily="34" charset="-122"/>
                <a:sym typeface="+mn-lt"/>
              </a:rPr>
              <a:t>除留余数法</a:t>
            </a:r>
            <a:r>
              <a:rPr kumimoji="1" lang="zh-CN" altLang="en-US" sz="2400" b="0">
                <a:solidFill>
                  <a:srgbClr val="000000"/>
                </a:solidFill>
                <a:ea typeface="微软雅黑" panose="020B0503020204020204" pitchFamily="34" charset="-122"/>
                <a:sym typeface="+mn-lt"/>
              </a:rPr>
              <a:t>）的构造</a:t>
            </a:r>
          </a:p>
          <a:p>
            <a:pPr>
              <a:lnSpc>
                <a:spcPct val="130000"/>
              </a:lnSpc>
              <a:spcBef>
                <a:spcPts val="600"/>
              </a:spcBef>
            </a:pPr>
            <a:r>
              <a:rPr kumimoji="1" lang="zh-CN" altLang="en-US" sz="2400" b="0">
                <a:solidFill>
                  <a:srgbClr val="000000"/>
                </a:solidFill>
                <a:ea typeface="微软雅黑" panose="020B0503020204020204" pitchFamily="34" charset="-122"/>
                <a:sym typeface="+mn-lt"/>
              </a:rPr>
              <a:t>熟练掌握哈希函数</a:t>
            </a:r>
            <a:r>
              <a:rPr kumimoji="1" lang="zh-CN" altLang="en-US" sz="2400" b="0">
                <a:solidFill>
                  <a:srgbClr val="FF0000"/>
                </a:solidFill>
                <a:ea typeface="微软雅黑" panose="020B0503020204020204" pitchFamily="34" charset="-122"/>
                <a:sym typeface="+mn-lt"/>
              </a:rPr>
              <a:t>解决冲突的方法</a:t>
            </a:r>
            <a:r>
              <a:rPr kumimoji="1" lang="zh-CN" altLang="en-US" sz="2400" b="0">
                <a:solidFill>
                  <a:srgbClr val="000000"/>
                </a:solidFill>
                <a:ea typeface="微软雅黑" panose="020B0503020204020204" pitchFamily="34" charset="-122"/>
                <a:sym typeface="+mn-lt"/>
              </a:rPr>
              <a:t>及其特点</a:t>
            </a:r>
          </a:p>
        </p:txBody>
      </p:sp>
      <p:grpSp>
        <p:nvGrpSpPr>
          <p:cNvPr id="19463" name="组合 28">
            <a:extLst>
              <a:ext uri="{FF2B5EF4-FFF2-40B4-BE49-F238E27FC236}">
                <a16:creationId xmlns:a16="http://schemas.microsoft.com/office/drawing/2014/main" id="{300CDED4-E244-FD4F-950B-3C1E1B235237}"/>
              </a:ext>
            </a:extLst>
          </p:cNvPr>
          <p:cNvGrpSpPr>
            <a:grpSpLocks/>
          </p:cNvGrpSpPr>
          <p:nvPr/>
        </p:nvGrpSpPr>
        <p:grpSpPr bwMode="auto">
          <a:xfrm>
            <a:off x="236538" y="2349500"/>
            <a:ext cx="590550" cy="627063"/>
            <a:chOff x="6242320" y="1105727"/>
            <a:chExt cx="589786" cy="626517"/>
          </a:xfrm>
        </p:grpSpPr>
        <p:sp>
          <p:nvSpPr>
            <p:cNvPr id="12310" name="TextBox 6">
              <a:extLst>
                <a:ext uri="{FF2B5EF4-FFF2-40B4-BE49-F238E27FC236}">
                  <a16:creationId xmlns:a16="http://schemas.microsoft.com/office/drawing/2014/main" id="{C62F8C82-FA2F-4911-9236-E0F4BA71977C}"/>
                </a:ext>
              </a:extLst>
            </p:cNvPr>
            <p:cNvSpPr txBox="1">
              <a:spLocks noChangeArrowheads="1"/>
            </p:cNvSpPr>
            <p:nvPr/>
          </p:nvSpPr>
          <p:spPr bwMode="auto">
            <a:xfrm>
              <a:off x="6327934" y="1105727"/>
              <a:ext cx="447096" cy="4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FF9900"/>
                  </a:solidFill>
                  <a:latin typeface="+mn-lt"/>
                  <a:ea typeface="+mn-ea"/>
                  <a:cs typeface="+mn-ea"/>
                  <a:sym typeface="+mn-lt"/>
                </a:rPr>
                <a:t>01</a:t>
              </a:r>
              <a:endParaRPr lang="zh-CN" altLang="en-US" sz="3200" b="0" dirty="0">
                <a:solidFill>
                  <a:srgbClr val="FF9900"/>
                </a:solidFill>
                <a:latin typeface="+mn-lt"/>
                <a:ea typeface="+mn-ea"/>
                <a:cs typeface="+mn-ea"/>
                <a:sym typeface="+mn-lt"/>
              </a:endParaRPr>
            </a:p>
          </p:txBody>
        </p:sp>
        <p:sp>
          <p:nvSpPr>
            <p:cNvPr id="12311" name="文本框 22">
              <a:extLst>
                <a:ext uri="{FF2B5EF4-FFF2-40B4-BE49-F238E27FC236}">
                  <a16:creationId xmlns:a16="http://schemas.microsoft.com/office/drawing/2014/main" id="{4DCBB418-1636-4485-9D47-E83FD6D4C7D9}"/>
                </a:ext>
              </a:extLst>
            </p:cNvPr>
            <p:cNvSpPr txBox="1">
              <a:spLocks noChangeArrowheads="1"/>
            </p:cNvSpPr>
            <p:nvPr/>
          </p:nvSpPr>
          <p:spPr bwMode="auto">
            <a:xfrm>
              <a:off x="6242320" y="1516532"/>
              <a:ext cx="589786" cy="2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9464" name="组合 45">
            <a:extLst>
              <a:ext uri="{FF2B5EF4-FFF2-40B4-BE49-F238E27FC236}">
                <a16:creationId xmlns:a16="http://schemas.microsoft.com/office/drawing/2014/main" id="{4A3CF811-86D6-1945-B8F6-0A5E180A492A}"/>
              </a:ext>
            </a:extLst>
          </p:cNvPr>
          <p:cNvGrpSpPr>
            <a:grpSpLocks/>
          </p:cNvGrpSpPr>
          <p:nvPr/>
        </p:nvGrpSpPr>
        <p:grpSpPr bwMode="auto">
          <a:xfrm>
            <a:off x="236538" y="3429000"/>
            <a:ext cx="590550" cy="631825"/>
            <a:chOff x="6242320" y="2373233"/>
            <a:chExt cx="589786" cy="631741"/>
          </a:xfrm>
        </p:grpSpPr>
        <p:sp>
          <p:nvSpPr>
            <p:cNvPr id="12308" name="TextBox 6">
              <a:extLst>
                <a:ext uri="{FF2B5EF4-FFF2-40B4-BE49-F238E27FC236}">
                  <a16:creationId xmlns:a16="http://schemas.microsoft.com/office/drawing/2014/main" id="{C1FC2DF1-D02D-420D-B8E5-2299D43D5936}"/>
                </a:ext>
              </a:extLst>
            </p:cNvPr>
            <p:cNvSpPr txBox="1">
              <a:spLocks noChangeArrowheads="1"/>
            </p:cNvSpPr>
            <p:nvPr/>
          </p:nvSpPr>
          <p:spPr bwMode="auto">
            <a:xfrm>
              <a:off x="6327934" y="2373233"/>
              <a:ext cx="447096" cy="49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6C4C8F"/>
                  </a:solidFill>
                  <a:latin typeface="+mn-lt"/>
                  <a:ea typeface="+mn-ea"/>
                  <a:cs typeface="+mn-ea"/>
                  <a:sym typeface="+mn-lt"/>
                </a:rPr>
                <a:t>02</a:t>
              </a:r>
              <a:endParaRPr lang="zh-CN" altLang="en-US" sz="3200" b="0" dirty="0">
                <a:solidFill>
                  <a:srgbClr val="6C4C8F"/>
                </a:solidFill>
                <a:latin typeface="+mn-lt"/>
                <a:ea typeface="+mn-ea"/>
                <a:cs typeface="+mn-ea"/>
                <a:sym typeface="+mn-lt"/>
              </a:endParaRPr>
            </a:p>
          </p:txBody>
        </p:sp>
        <p:sp>
          <p:nvSpPr>
            <p:cNvPr id="12309" name="文本框 23">
              <a:extLst>
                <a:ext uri="{FF2B5EF4-FFF2-40B4-BE49-F238E27FC236}">
                  <a16:creationId xmlns:a16="http://schemas.microsoft.com/office/drawing/2014/main" id="{55A442A3-EBB9-4D10-A488-33E4121F9EF7}"/>
                </a:ext>
              </a:extLst>
            </p:cNvPr>
            <p:cNvSpPr txBox="1">
              <a:spLocks noChangeArrowheads="1"/>
            </p:cNvSpPr>
            <p:nvPr/>
          </p:nvSpPr>
          <p:spPr bwMode="auto">
            <a:xfrm>
              <a:off x="6242320" y="2789103"/>
              <a:ext cx="589786" cy="21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9465" name="组合 48">
            <a:extLst>
              <a:ext uri="{FF2B5EF4-FFF2-40B4-BE49-F238E27FC236}">
                <a16:creationId xmlns:a16="http://schemas.microsoft.com/office/drawing/2014/main" id="{77CAB717-73EF-6246-AE7A-92308090A769}"/>
              </a:ext>
            </a:extLst>
          </p:cNvPr>
          <p:cNvGrpSpPr>
            <a:grpSpLocks/>
          </p:cNvGrpSpPr>
          <p:nvPr/>
        </p:nvGrpSpPr>
        <p:grpSpPr bwMode="auto">
          <a:xfrm>
            <a:off x="236538" y="4005263"/>
            <a:ext cx="590550" cy="620712"/>
            <a:chOff x="6242320" y="3640739"/>
            <a:chExt cx="589786" cy="620418"/>
          </a:xfrm>
        </p:grpSpPr>
        <p:sp>
          <p:nvSpPr>
            <p:cNvPr id="12306" name="TextBox 6">
              <a:extLst>
                <a:ext uri="{FF2B5EF4-FFF2-40B4-BE49-F238E27FC236}">
                  <a16:creationId xmlns:a16="http://schemas.microsoft.com/office/drawing/2014/main" id="{35566117-3955-43C4-9AD0-DD663886E94F}"/>
                </a:ext>
              </a:extLst>
            </p:cNvPr>
            <p:cNvSpPr txBox="1">
              <a:spLocks noChangeArrowheads="1"/>
            </p:cNvSpPr>
            <p:nvPr/>
          </p:nvSpPr>
          <p:spPr bwMode="auto">
            <a:xfrm>
              <a:off x="6327934" y="3640739"/>
              <a:ext cx="447096" cy="49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76AEDD"/>
                  </a:solidFill>
                  <a:latin typeface="+mn-lt"/>
                  <a:ea typeface="+mn-ea"/>
                  <a:cs typeface="+mn-ea"/>
                  <a:sym typeface="+mn-lt"/>
                </a:rPr>
                <a:t>03</a:t>
              </a:r>
              <a:endParaRPr lang="zh-CN" altLang="en-US" sz="3200" b="0" dirty="0">
                <a:solidFill>
                  <a:srgbClr val="76AEDD"/>
                </a:solidFill>
                <a:latin typeface="+mn-lt"/>
                <a:ea typeface="+mn-ea"/>
                <a:cs typeface="+mn-ea"/>
                <a:sym typeface="+mn-lt"/>
              </a:endParaRPr>
            </a:p>
          </p:txBody>
        </p:sp>
        <p:sp>
          <p:nvSpPr>
            <p:cNvPr id="12307" name="文本框 24">
              <a:extLst>
                <a:ext uri="{FF2B5EF4-FFF2-40B4-BE49-F238E27FC236}">
                  <a16:creationId xmlns:a16="http://schemas.microsoft.com/office/drawing/2014/main" id="{7EF3DC61-CF47-4B92-A6D6-4A2B1B58A82E}"/>
                </a:ext>
              </a:extLst>
            </p:cNvPr>
            <p:cNvSpPr txBox="1">
              <a:spLocks noChangeArrowheads="1"/>
            </p:cNvSpPr>
            <p:nvPr/>
          </p:nvSpPr>
          <p:spPr bwMode="auto">
            <a:xfrm>
              <a:off x="6242320" y="4045359"/>
              <a:ext cx="589786" cy="21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9466" name="组合 51">
            <a:extLst>
              <a:ext uri="{FF2B5EF4-FFF2-40B4-BE49-F238E27FC236}">
                <a16:creationId xmlns:a16="http://schemas.microsoft.com/office/drawing/2014/main" id="{7ED46C49-36CC-3845-B81B-589E3254A1B9}"/>
              </a:ext>
            </a:extLst>
          </p:cNvPr>
          <p:cNvGrpSpPr>
            <a:grpSpLocks/>
          </p:cNvGrpSpPr>
          <p:nvPr/>
        </p:nvGrpSpPr>
        <p:grpSpPr bwMode="auto">
          <a:xfrm>
            <a:off x="236538" y="4508500"/>
            <a:ext cx="590550" cy="608013"/>
            <a:chOff x="6250444" y="4908245"/>
            <a:chExt cx="589786" cy="609656"/>
          </a:xfrm>
        </p:grpSpPr>
        <p:sp>
          <p:nvSpPr>
            <p:cNvPr id="12304" name="TextBox 6">
              <a:extLst>
                <a:ext uri="{FF2B5EF4-FFF2-40B4-BE49-F238E27FC236}">
                  <a16:creationId xmlns:a16="http://schemas.microsoft.com/office/drawing/2014/main" id="{F313926D-0800-4F4C-BC1A-DAD056028C56}"/>
                </a:ext>
              </a:extLst>
            </p:cNvPr>
            <p:cNvSpPr txBox="1">
              <a:spLocks noChangeArrowheads="1"/>
            </p:cNvSpPr>
            <p:nvPr/>
          </p:nvSpPr>
          <p:spPr bwMode="auto">
            <a:xfrm>
              <a:off x="6326545" y="4908245"/>
              <a:ext cx="448681" cy="49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000000">
                      <a:lumMod val="50000"/>
                      <a:lumOff val="50000"/>
                    </a:srgbClr>
                  </a:solidFill>
                  <a:latin typeface="+mn-lt"/>
                  <a:ea typeface="+mn-ea"/>
                  <a:cs typeface="+mn-ea"/>
                  <a:sym typeface="+mn-lt"/>
                </a:rPr>
                <a:t>04</a:t>
              </a:r>
              <a:endParaRPr lang="zh-CN" altLang="en-US" sz="3200" b="0" dirty="0">
                <a:solidFill>
                  <a:srgbClr val="000000">
                    <a:lumMod val="50000"/>
                    <a:lumOff val="50000"/>
                  </a:srgbClr>
                </a:solidFill>
                <a:latin typeface="+mn-lt"/>
                <a:ea typeface="+mn-ea"/>
                <a:cs typeface="+mn-ea"/>
                <a:sym typeface="+mn-lt"/>
              </a:endParaRPr>
            </a:p>
          </p:txBody>
        </p:sp>
        <p:sp>
          <p:nvSpPr>
            <p:cNvPr id="12305" name="文本框 25">
              <a:extLst>
                <a:ext uri="{FF2B5EF4-FFF2-40B4-BE49-F238E27FC236}">
                  <a16:creationId xmlns:a16="http://schemas.microsoft.com/office/drawing/2014/main" id="{40B28F25-6B60-405A-A4CC-EF4B8902E6B8}"/>
                </a:ext>
              </a:extLst>
            </p:cNvPr>
            <p:cNvSpPr txBox="1">
              <a:spLocks noChangeArrowheads="1"/>
            </p:cNvSpPr>
            <p:nvPr/>
          </p:nvSpPr>
          <p:spPr bwMode="auto">
            <a:xfrm>
              <a:off x="6250444" y="5301418"/>
              <a:ext cx="589786" cy="21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9467" name="组合 54">
            <a:extLst>
              <a:ext uri="{FF2B5EF4-FFF2-40B4-BE49-F238E27FC236}">
                <a16:creationId xmlns:a16="http://schemas.microsoft.com/office/drawing/2014/main" id="{231B620C-B69B-A142-A850-56C775236FB0}"/>
              </a:ext>
            </a:extLst>
          </p:cNvPr>
          <p:cNvGrpSpPr>
            <a:grpSpLocks/>
          </p:cNvGrpSpPr>
          <p:nvPr/>
        </p:nvGrpSpPr>
        <p:grpSpPr bwMode="auto">
          <a:xfrm>
            <a:off x="236538" y="5040313"/>
            <a:ext cx="590550" cy="609600"/>
            <a:chOff x="6250444" y="4908245"/>
            <a:chExt cx="589786" cy="609094"/>
          </a:xfrm>
        </p:grpSpPr>
        <p:sp>
          <p:nvSpPr>
            <p:cNvPr id="12302" name="TextBox 6">
              <a:extLst>
                <a:ext uri="{FF2B5EF4-FFF2-40B4-BE49-F238E27FC236}">
                  <a16:creationId xmlns:a16="http://schemas.microsoft.com/office/drawing/2014/main" id="{EDF9F97A-BD5D-4A64-888C-E11564BC38D2}"/>
                </a:ext>
              </a:extLst>
            </p:cNvPr>
            <p:cNvSpPr txBox="1">
              <a:spLocks noChangeArrowheads="1"/>
            </p:cNvSpPr>
            <p:nvPr/>
          </p:nvSpPr>
          <p:spPr bwMode="auto">
            <a:xfrm>
              <a:off x="6326545" y="4908245"/>
              <a:ext cx="448681" cy="49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3200" b="0" dirty="0">
                  <a:solidFill>
                    <a:srgbClr val="6C4C8F"/>
                  </a:solidFill>
                  <a:latin typeface="+mn-lt"/>
                  <a:ea typeface="+mn-ea"/>
                  <a:cs typeface="+mn-ea"/>
                  <a:sym typeface="+mn-lt"/>
                </a:rPr>
                <a:t>05</a:t>
              </a:r>
              <a:endParaRPr lang="zh-CN" altLang="en-US" sz="3200" b="0" dirty="0">
                <a:solidFill>
                  <a:srgbClr val="6C4C8F"/>
                </a:solidFill>
                <a:latin typeface="+mn-lt"/>
                <a:ea typeface="+mn-ea"/>
                <a:cs typeface="+mn-ea"/>
                <a:sym typeface="+mn-lt"/>
              </a:endParaRPr>
            </a:p>
          </p:txBody>
        </p:sp>
        <p:sp>
          <p:nvSpPr>
            <p:cNvPr id="12303" name="文本框 25">
              <a:extLst>
                <a:ext uri="{FF2B5EF4-FFF2-40B4-BE49-F238E27FC236}">
                  <a16:creationId xmlns:a16="http://schemas.microsoft.com/office/drawing/2014/main" id="{E75661C0-0408-428D-80FF-56701A2AE37C}"/>
                </a:ext>
              </a:extLst>
            </p:cNvPr>
            <p:cNvSpPr txBox="1">
              <a:spLocks noChangeArrowheads="1"/>
            </p:cNvSpPr>
            <p:nvPr/>
          </p:nvSpPr>
          <p:spPr bwMode="auto">
            <a:xfrm>
              <a:off x="6250444" y="5301618"/>
              <a:ext cx="589786" cy="21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defRPr/>
              </a:pPr>
              <a:r>
                <a:rPr lang="en-US" altLang="zh-CN" sz="800">
                  <a:solidFill>
                    <a:srgbClr val="818181"/>
                  </a:solidFill>
                  <a:latin typeface="+mn-lt"/>
                  <a:ea typeface="+mn-ea"/>
                  <a:cs typeface="+mn-ea"/>
                  <a:sym typeface="+mn-lt"/>
                </a:rPr>
                <a:t>OPTION</a:t>
              </a:r>
              <a:endParaRPr lang="zh-CN" altLang="en-US" sz="800">
                <a:solidFill>
                  <a:srgbClr val="818181"/>
                </a:solidFill>
                <a:latin typeface="+mn-lt"/>
                <a:ea typeface="+mn-ea"/>
                <a:cs typeface="+mn-ea"/>
                <a:sym typeface="+mn-lt"/>
              </a:endParaRPr>
            </a:p>
          </p:txBody>
        </p:sp>
      </p:grpSp>
      <p:grpSp>
        <p:nvGrpSpPr>
          <p:cNvPr id="19468" name="组合 3">
            <a:extLst>
              <a:ext uri="{FF2B5EF4-FFF2-40B4-BE49-F238E27FC236}">
                <a16:creationId xmlns:a16="http://schemas.microsoft.com/office/drawing/2014/main" id="{90CD626D-7D26-9C4E-9F9E-96E6F01B2171}"/>
              </a:ext>
            </a:extLst>
          </p:cNvPr>
          <p:cNvGrpSpPr>
            <a:grpSpLocks/>
          </p:cNvGrpSpPr>
          <p:nvPr/>
        </p:nvGrpSpPr>
        <p:grpSpPr bwMode="auto">
          <a:xfrm>
            <a:off x="3684588" y="336550"/>
            <a:ext cx="1830387" cy="1831975"/>
            <a:chOff x="3117668" y="234317"/>
            <a:chExt cx="2127323" cy="2127323"/>
          </a:xfrm>
        </p:grpSpPr>
        <p:sp>
          <p:nvSpPr>
            <p:cNvPr id="46" name="椭圆 45">
              <a:extLst>
                <a:ext uri="{FF2B5EF4-FFF2-40B4-BE49-F238E27FC236}">
                  <a16:creationId xmlns:a16="http://schemas.microsoft.com/office/drawing/2014/main" id="{400D320E-C5B4-4C20-A31B-7A2629890B2F}"/>
                </a:ext>
              </a:extLst>
            </p:cNvPr>
            <p:cNvSpPr/>
            <p:nvPr/>
          </p:nvSpPr>
          <p:spPr>
            <a:xfrm>
              <a:off x="3117668" y="234317"/>
              <a:ext cx="2127323" cy="2127323"/>
            </a:xfrm>
            <a:prstGeom prst="ellipse">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0">
                <a:solidFill>
                  <a:srgbClr val="FEFFFF"/>
                </a:solidFill>
                <a:cs typeface="+mn-ea"/>
                <a:sym typeface="+mn-lt"/>
              </a:endParaRPr>
            </a:p>
          </p:txBody>
        </p:sp>
        <p:sp>
          <p:nvSpPr>
            <p:cNvPr id="47" name="椭圆 46">
              <a:extLst>
                <a:ext uri="{FF2B5EF4-FFF2-40B4-BE49-F238E27FC236}">
                  <a16:creationId xmlns:a16="http://schemas.microsoft.com/office/drawing/2014/main" id="{D5AE89FD-ABFE-426D-A27F-99DF2CA99FED}"/>
                </a:ext>
              </a:extLst>
            </p:cNvPr>
            <p:cNvSpPr/>
            <p:nvPr/>
          </p:nvSpPr>
          <p:spPr>
            <a:xfrm>
              <a:off x="3372208" y="482505"/>
              <a:ext cx="1630947" cy="1630947"/>
            </a:xfrm>
            <a:prstGeom prst="ellipse">
              <a:avLst/>
            </a:prstGeom>
            <a:solidFill>
              <a:schemeClr val="bg1"/>
            </a:solidFill>
            <a:ln>
              <a:noFill/>
            </a:ln>
            <a:effectLst>
              <a:glow rad="165100">
                <a:schemeClr val="tx1">
                  <a:alpha val="2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0">
                <a:solidFill>
                  <a:srgbClr val="FEFFFF"/>
                </a:solidFill>
                <a:cs typeface="+mn-ea"/>
                <a:sym typeface="+mn-lt"/>
              </a:endParaRPr>
            </a:p>
          </p:txBody>
        </p:sp>
        <p:grpSp>
          <p:nvGrpSpPr>
            <p:cNvPr id="19473" name="组合 47">
              <a:extLst>
                <a:ext uri="{FF2B5EF4-FFF2-40B4-BE49-F238E27FC236}">
                  <a16:creationId xmlns:a16="http://schemas.microsoft.com/office/drawing/2014/main" id="{2BA52CF5-EE57-584A-8251-CA13E581D4D4}"/>
                </a:ext>
              </a:extLst>
            </p:cNvPr>
            <p:cNvGrpSpPr>
              <a:grpSpLocks/>
            </p:cNvGrpSpPr>
            <p:nvPr/>
          </p:nvGrpSpPr>
          <p:grpSpPr bwMode="auto">
            <a:xfrm>
              <a:off x="3250509" y="768989"/>
              <a:ext cx="1800200" cy="1001573"/>
              <a:chOff x="3896925" y="1033243"/>
              <a:chExt cx="1350150" cy="751179"/>
            </a:xfrm>
          </p:grpSpPr>
          <p:sp>
            <p:nvSpPr>
              <p:cNvPr id="49" name="TextBox 7">
                <a:extLst>
                  <a:ext uri="{FF2B5EF4-FFF2-40B4-BE49-F238E27FC236}">
                    <a16:creationId xmlns:a16="http://schemas.microsoft.com/office/drawing/2014/main" id="{7B266CFA-CD24-415D-AB8C-5831164FCC45}"/>
                  </a:ext>
                </a:extLst>
              </p:cNvPr>
              <p:cNvSpPr txBox="1"/>
              <p:nvPr/>
            </p:nvSpPr>
            <p:spPr>
              <a:xfrm>
                <a:off x="4256708" y="1399568"/>
                <a:ext cx="690504" cy="384356"/>
              </a:xfrm>
              <a:prstGeom prst="rect">
                <a:avLst/>
              </a:prstGeom>
              <a:noFill/>
            </p:spPr>
            <p:txBody>
              <a:bodyPr lIns="0" tIns="0" rIns="0" bIns="0" anchor="b">
                <a:normAutofit/>
              </a:bodyPr>
              <a:lstStyle/>
              <a:p>
                <a:pPr algn="dist">
                  <a:defRPr/>
                </a:pPr>
                <a:r>
                  <a:rPr lang="en-US" altLang="zh-CN" sz="2135" b="0" dirty="0">
                    <a:solidFill>
                      <a:srgbClr val="000000"/>
                    </a:solidFill>
                    <a:latin typeface="+mn-lt"/>
                    <a:ea typeface="+mn-ea"/>
                    <a:cs typeface="+mn-ea"/>
                    <a:sym typeface="+mn-lt"/>
                  </a:rPr>
                  <a:t>target</a:t>
                </a:r>
              </a:p>
            </p:txBody>
          </p:sp>
          <p:sp>
            <p:nvSpPr>
              <p:cNvPr id="50" name="Rectangle 9">
                <a:extLst>
                  <a:ext uri="{FF2B5EF4-FFF2-40B4-BE49-F238E27FC236}">
                    <a16:creationId xmlns:a16="http://schemas.microsoft.com/office/drawing/2014/main" id="{37603B7D-7AA4-4913-A5B1-07C62CF5BC91}"/>
                  </a:ext>
                </a:extLst>
              </p:cNvPr>
              <p:cNvSpPr/>
              <p:nvPr/>
            </p:nvSpPr>
            <p:spPr>
              <a:xfrm>
                <a:off x="3896926" y="1033186"/>
                <a:ext cx="1350565" cy="692670"/>
              </a:xfrm>
              <a:prstGeom prst="rect">
                <a:avLst/>
              </a:prstGeom>
            </p:spPr>
            <p:txBody>
              <a:bodyPr>
                <a:norm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r>
                  <a:rPr lang="zh-CN" altLang="en-US" sz="3700">
                    <a:solidFill>
                      <a:srgbClr val="000000"/>
                    </a:solidFill>
                    <a:ea typeface="微软雅黑" panose="020B0503020204020204" pitchFamily="34" charset="-122"/>
                    <a:sym typeface="+mn-lt"/>
                  </a:rPr>
                  <a:t>目标</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E0A2D8D-F3D3-4F9F-A39A-49D0243F1AE9}"/>
              </a:ext>
            </a:extLst>
          </p:cNvPr>
          <p:cNvSpPr/>
          <p:nvPr/>
        </p:nvSpPr>
        <p:spPr bwMode="auto">
          <a:xfrm>
            <a:off x="0" y="3284538"/>
            <a:ext cx="9144000" cy="3240087"/>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4818" name="Rectangle 5">
            <a:extLst>
              <a:ext uri="{FF2B5EF4-FFF2-40B4-BE49-F238E27FC236}">
                <a16:creationId xmlns:a16="http://schemas.microsoft.com/office/drawing/2014/main" id="{3E1E3542-6028-411D-9EA5-A47A0F66695C}"/>
              </a:ext>
            </a:extLst>
          </p:cNvPr>
          <p:cNvSpPr>
            <a:spLocks noChangeArrowheads="1"/>
          </p:cNvSpPr>
          <p:nvPr/>
        </p:nvSpPr>
        <p:spPr bwMode="auto">
          <a:xfrm>
            <a:off x="809625" y="184150"/>
            <a:ext cx="7427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分块查找（块间有序，块内无序）</a:t>
            </a:r>
          </a:p>
        </p:txBody>
      </p:sp>
      <p:sp>
        <p:nvSpPr>
          <p:cNvPr id="6" name="Rectangle 5">
            <a:extLst>
              <a:ext uri="{FF2B5EF4-FFF2-40B4-BE49-F238E27FC236}">
                <a16:creationId xmlns:a16="http://schemas.microsoft.com/office/drawing/2014/main" id="{EE8F4534-E3BC-4803-B2DC-EA602F4E0804}"/>
              </a:ext>
            </a:extLst>
          </p:cNvPr>
          <p:cNvSpPr>
            <a:spLocks noChangeArrowheads="1"/>
          </p:cNvSpPr>
          <p:nvPr/>
        </p:nvSpPr>
        <p:spPr bwMode="auto">
          <a:xfrm>
            <a:off x="409575" y="1077913"/>
            <a:ext cx="8458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sz="2400" b="0">
                <a:solidFill>
                  <a:srgbClr val="FF0000"/>
                </a:solidFill>
                <a:ea typeface="微软雅黑" panose="020B0503020204020204" pitchFamily="34" charset="-122"/>
                <a:sym typeface="+mn-lt"/>
              </a:rPr>
              <a:t>分块有序</a:t>
            </a:r>
            <a:r>
              <a:rPr lang="zh-CN" altLang="en-US" sz="2400" b="0">
                <a:ea typeface="微软雅黑" panose="020B0503020204020204" pitchFamily="34" charset="-122"/>
                <a:sym typeface="+mn-lt"/>
              </a:rPr>
              <a:t>，即分成若干子表，要求每个子表中的数值都比后一块中数值小（但子表内部未必有序）。</a:t>
            </a:r>
          </a:p>
          <a:p>
            <a:pPr>
              <a:lnSpc>
                <a:spcPct val="125000"/>
              </a:lnSpc>
              <a:spcBef>
                <a:spcPct val="20000"/>
              </a:spcBef>
              <a:buFont typeface="Arial" panose="020B0604020202020204" pitchFamily="34" charset="0"/>
              <a:buNone/>
            </a:pPr>
            <a:r>
              <a:rPr lang="zh-CN" altLang="en-US" sz="2400" b="0">
                <a:ea typeface="微软雅黑" panose="020B0503020204020204" pitchFamily="34" charset="-122"/>
                <a:sym typeface="+mn-lt"/>
              </a:rPr>
              <a:t>然后将各子表中的最大关键字构成一个</a:t>
            </a:r>
            <a:r>
              <a:rPr lang="zh-CN" altLang="en-US" sz="2400" b="0">
                <a:solidFill>
                  <a:srgbClr val="FF0000"/>
                </a:solidFill>
                <a:ea typeface="微软雅黑" panose="020B0503020204020204" pitchFamily="34" charset="-122"/>
                <a:sym typeface="+mn-lt"/>
              </a:rPr>
              <a:t>索引表</a:t>
            </a:r>
            <a:r>
              <a:rPr lang="zh-CN" altLang="en-US" sz="2400" b="0">
                <a:ea typeface="微软雅黑" panose="020B0503020204020204" pitchFamily="34" charset="-122"/>
                <a:sym typeface="+mn-lt"/>
              </a:rPr>
              <a:t>，表中还要包含每个子表的起始地址（即头指针）。</a:t>
            </a:r>
          </a:p>
        </p:txBody>
      </p:sp>
      <p:graphicFrame>
        <p:nvGraphicFramePr>
          <p:cNvPr id="8" name="Group 32">
            <a:extLst>
              <a:ext uri="{FF2B5EF4-FFF2-40B4-BE49-F238E27FC236}">
                <a16:creationId xmlns:a16="http://schemas.microsoft.com/office/drawing/2014/main" id="{F5B03404-5D46-4375-87E1-83FCEDE5D485}"/>
              </a:ext>
            </a:extLst>
          </p:cNvPr>
          <p:cNvGraphicFramePr>
            <a:graphicFrameLocks noGrp="1"/>
          </p:cNvGraphicFramePr>
          <p:nvPr/>
        </p:nvGraphicFramePr>
        <p:xfrm>
          <a:off x="2427288" y="4143375"/>
          <a:ext cx="2286000" cy="792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96082">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2">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000" b="1" i="0" u="none" strike="noStrike" cap="none" normalizeH="0" baseline="0">
                        <a:ln>
                          <a:noFill/>
                        </a:ln>
                        <a:solidFill>
                          <a:schemeClr val="tx1"/>
                        </a:solidFill>
                        <a:effectLst/>
                        <a:latin typeface="+mn-lt"/>
                        <a:ea typeface="+mn-ea"/>
                        <a:cs typeface="+mn-ea"/>
                        <a:sym typeface="+mn-lt"/>
                      </a:endParaRP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33">
            <a:extLst>
              <a:ext uri="{FF2B5EF4-FFF2-40B4-BE49-F238E27FC236}">
                <a16:creationId xmlns:a16="http://schemas.microsoft.com/office/drawing/2014/main" id="{183B7E00-D3E3-44FF-9BFB-A7E3DBDBEE8B}"/>
              </a:ext>
            </a:extLst>
          </p:cNvPr>
          <p:cNvSpPr>
            <a:spLocks noChangeArrowheads="1"/>
          </p:cNvSpPr>
          <p:nvPr/>
        </p:nvSpPr>
        <p:spPr bwMode="auto">
          <a:xfrm>
            <a:off x="3036888" y="35004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rgbClr val="FF0000"/>
                </a:solidFill>
                <a:latin typeface="+mn-lt"/>
                <a:ea typeface="+mn-ea"/>
                <a:cs typeface="+mn-ea"/>
                <a:sym typeface="+mn-lt"/>
              </a:rPr>
              <a:t>索引表</a:t>
            </a:r>
          </a:p>
        </p:txBody>
      </p:sp>
      <p:sp>
        <p:nvSpPr>
          <p:cNvPr id="10" name="Rectangle 34">
            <a:extLst>
              <a:ext uri="{FF2B5EF4-FFF2-40B4-BE49-F238E27FC236}">
                <a16:creationId xmlns:a16="http://schemas.microsoft.com/office/drawing/2014/main" id="{E181E28B-4E3A-425D-86BB-B700AEDAE9AB}"/>
              </a:ext>
            </a:extLst>
          </p:cNvPr>
          <p:cNvSpPr>
            <a:spLocks noChangeArrowheads="1"/>
          </p:cNvSpPr>
          <p:nvPr/>
        </p:nvSpPr>
        <p:spPr bwMode="auto">
          <a:xfrm>
            <a:off x="427038" y="4067175"/>
            <a:ext cx="184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2400" b="0">
                <a:solidFill>
                  <a:srgbClr val="FF0000"/>
                </a:solidFill>
                <a:ea typeface="微软雅黑" panose="020B0503020204020204" pitchFamily="34" charset="-122"/>
                <a:sym typeface="+mn-lt"/>
              </a:rPr>
              <a:t>最大关键字</a:t>
            </a:r>
          </a:p>
        </p:txBody>
      </p:sp>
      <p:sp>
        <p:nvSpPr>
          <p:cNvPr id="11" name="Rectangle 35">
            <a:extLst>
              <a:ext uri="{FF2B5EF4-FFF2-40B4-BE49-F238E27FC236}">
                <a16:creationId xmlns:a16="http://schemas.microsoft.com/office/drawing/2014/main" id="{DEC267FE-B1BB-496D-B530-528A81E54419}"/>
              </a:ext>
            </a:extLst>
          </p:cNvPr>
          <p:cNvSpPr>
            <a:spLocks noChangeArrowheads="1"/>
          </p:cNvSpPr>
          <p:nvPr/>
        </p:nvSpPr>
        <p:spPr bwMode="auto">
          <a:xfrm>
            <a:off x="476250" y="447357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rgbClr val="FF0000"/>
                </a:solidFill>
                <a:latin typeface="+mn-lt"/>
                <a:ea typeface="+mn-ea"/>
                <a:cs typeface="+mn-ea"/>
                <a:sym typeface="+mn-lt"/>
              </a:rPr>
              <a:t>起始地址</a:t>
            </a:r>
          </a:p>
        </p:txBody>
      </p:sp>
      <p:graphicFrame>
        <p:nvGraphicFramePr>
          <p:cNvPr id="38934" name="表格 38933">
            <a:extLst>
              <a:ext uri="{FF2B5EF4-FFF2-40B4-BE49-F238E27FC236}">
                <a16:creationId xmlns:a16="http://schemas.microsoft.com/office/drawing/2014/main" id="{DE4B3EEA-A7BF-418C-BE2C-C70541E41AC5}"/>
              </a:ext>
            </a:extLst>
          </p:cNvPr>
          <p:cNvGraphicFramePr/>
          <p:nvPr/>
        </p:nvGraphicFramePr>
        <p:xfrm>
          <a:off x="522288" y="5272088"/>
          <a:ext cx="8229600" cy="396875"/>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tblGrid>
              <a:tr h="396875">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22</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12</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13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20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33</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42</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44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38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24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48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0070C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60</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58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74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49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86</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solidFill>
                            <a:schemeClr val="bg1"/>
                          </a:solidFill>
                          <a:latin typeface="+mn-lt"/>
                          <a:ea typeface="+mn-ea"/>
                          <a:cs typeface="+mn-ea"/>
                          <a:sym typeface="+mn-lt"/>
                        </a:rPr>
                        <a:t>53</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bl>
          </a:graphicData>
        </a:graphic>
      </p:graphicFrame>
      <p:sp>
        <p:nvSpPr>
          <p:cNvPr id="13" name="Rectangle 141">
            <a:extLst>
              <a:ext uri="{FF2B5EF4-FFF2-40B4-BE49-F238E27FC236}">
                <a16:creationId xmlns:a16="http://schemas.microsoft.com/office/drawing/2014/main" id="{1C5E7FC3-E715-45F4-83F5-D5FCE6AE045F}"/>
              </a:ext>
            </a:extLst>
          </p:cNvPr>
          <p:cNvSpPr>
            <a:spLocks noChangeArrowheads="1"/>
          </p:cNvSpPr>
          <p:nvPr/>
        </p:nvSpPr>
        <p:spPr bwMode="auto">
          <a:xfrm>
            <a:off x="1360488" y="5775325"/>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a:solidFill>
                  <a:srgbClr val="FF0000"/>
                </a:solidFill>
                <a:latin typeface="+mn-lt"/>
                <a:ea typeface="+mn-ea"/>
                <a:cs typeface="+mn-ea"/>
                <a:sym typeface="+mn-lt"/>
              </a:rPr>
              <a:t>第</a:t>
            </a:r>
            <a:r>
              <a:rPr lang="en-US" altLang="zh-CN" sz="2400" b="0">
                <a:solidFill>
                  <a:srgbClr val="FF0000"/>
                </a:solidFill>
                <a:latin typeface="+mn-lt"/>
                <a:ea typeface="+mn-ea"/>
                <a:cs typeface="+mn-ea"/>
                <a:sym typeface="+mn-lt"/>
              </a:rPr>
              <a:t>1</a:t>
            </a:r>
            <a:r>
              <a:rPr lang="zh-CN" altLang="en-US" sz="2400" b="0">
                <a:solidFill>
                  <a:srgbClr val="FF0000"/>
                </a:solidFill>
                <a:latin typeface="+mn-lt"/>
                <a:ea typeface="+mn-ea"/>
                <a:cs typeface="+mn-ea"/>
                <a:sym typeface="+mn-lt"/>
              </a:rPr>
              <a:t>块</a:t>
            </a:r>
          </a:p>
        </p:txBody>
      </p:sp>
      <p:sp>
        <p:nvSpPr>
          <p:cNvPr id="14" name="Rectangle 142">
            <a:extLst>
              <a:ext uri="{FF2B5EF4-FFF2-40B4-BE49-F238E27FC236}">
                <a16:creationId xmlns:a16="http://schemas.microsoft.com/office/drawing/2014/main" id="{157B44F9-CA00-4DEC-8F28-CBEF8EFEBF2A}"/>
              </a:ext>
            </a:extLst>
          </p:cNvPr>
          <p:cNvSpPr>
            <a:spLocks noChangeArrowheads="1"/>
          </p:cNvSpPr>
          <p:nvPr/>
        </p:nvSpPr>
        <p:spPr bwMode="auto">
          <a:xfrm>
            <a:off x="4027488" y="5775325"/>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a:solidFill>
                  <a:srgbClr val="FF0000"/>
                </a:solidFill>
                <a:latin typeface="+mn-lt"/>
                <a:ea typeface="+mn-ea"/>
                <a:cs typeface="+mn-ea"/>
                <a:sym typeface="+mn-lt"/>
              </a:rPr>
              <a:t>第</a:t>
            </a:r>
            <a:r>
              <a:rPr lang="en-US" altLang="zh-CN" sz="2400" b="0">
                <a:solidFill>
                  <a:srgbClr val="FF0000"/>
                </a:solidFill>
                <a:latin typeface="+mn-lt"/>
                <a:ea typeface="+mn-ea"/>
                <a:cs typeface="+mn-ea"/>
                <a:sym typeface="+mn-lt"/>
              </a:rPr>
              <a:t>2</a:t>
            </a:r>
            <a:r>
              <a:rPr lang="zh-CN" altLang="en-US" sz="2400" b="0">
                <a:solidFill>
                  <a:srgbClr val="FF0000"/>
                </a:solidFill>
                <a:latin typeface="+mn-lt"/>
                <a:ea typeface="+mn-ea"/>
                <a:cs typeface="+mn-ea"/>
                <a:sym typeface="+mn-lt"/>
              </a:rPr>
              <a:t>块</a:t>
            </a:r>
          </a:p>
        </p:txBody>
      </p:sp>
      <p:sp>
        <p:nvSpPr>
          <p:cNvPr id="15" name="Rectangle 143">
            <a:extLst>
              <a:ext uri="{FF2B5EF4-FFF2-40B4-BE49-F238E27FC236}">
                <a16:creationId xmlns:a16="http://schemas.microsoft.com/office/drawing/2014/main" id="{D195CE8C-3089-4EEA-8B53-7786D40DC0CF}"/>
              </a:ext>
            </a:extLst>
          </p:cNvPr>
          <p:cNvSpPr>
            <a:spLocks noChangeArrowheads="1"/>
          </p:cNvSpPr>
          <p:nvPr/>
        </p:nvSpPr>
        <p:spPr bwMode="auto">
          <a:xfrm>
            <a:off x="6577013" y="5775325"/>
            <a:ext cx="199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a:solidFill>
                  <a:srgbClr val="FF0000"/>
                </a:solidFill>
                <a:latin typeface="+mn-lt"/>
                <a:ea typeface="+mn-ea"/>
                <a:cs typeface="+mn-ea"/>
                <a:sym typeface="+mn-lt"/>
              </a:rPr>
              <a:t>第</a:t>
            </a:r>
            <a:r>
              <a:rPr lang="en-US" altLang="zh-CN" sz="2400" b="0">
                <a:solidFill>
                  <a:srgbClr val="FF0000"/>
                </a:solidFill>
                <a:latin typeface="+mn-lt"/>
                <a:ea typeface="+mn-ea"/>
                <a:cs typeface="+mn-ea"/>
                <a:sym typeface="+mn-lt"/>
              </a:rPr>
              <a:t>3</a:t>
            </a:r>
            <a:r>
              <a:rPr lang="zh-CN" altLang="en-US" sz="2400" b="0">
                <a:solidFill>
                  <a:srgbClr val="FF0000"/>
                </a:solidFill>
                <a:latin typeface="+mn-lt"/>
                <a:ea typeface="+mn-ea"/>
                <a:cs typeface="+mn-ea"/>
                <a:sym typeface="+mn-lt"/>
              </a:rPr>
              <a:t>块</a:t>
            </a:r>
          </a:p>
        </p:txBody>
      </p:sp>
      <p:grpSp>
        <p:nvGrpSpPr>
          <p:cNvPr id="4" name="Group 156">
            <a:extLst>
              <a:ext uri="{FF2B5EF4-FFF2-40B4-BE49-F238E27FC236}">
                <a16:creationId xmlns:a16="http://schemas.microsoft.com/office/drawing/2014/main" id="{EBC06706-12FC-A145-99F8-45F0393FF90F}"/>
              </a:ext>
            </a:extLst>
          </p:cNvPr>
          <p:cNvGrpSpPr>
            <a:grpSpLocks/>
          </p:cNvGrpSpPr>
          <p:nvPr/>
        </p:nvGrpSpPr>
        <p:grpSpPr bwMode="auto">
          <a:xfrm>
            <a:off x="750888" y="4932363"/>
            <a:ext cx="2057400" cy="354012"/>
            <a:chOff x="384" y="2976"/>
            <a:chExt cx="1296" cy="240"/>
          </a:xfrm>
        </p:grpSpPr>
        <p:sp>
          <p:nvSpPr>
            <p:cNvPr id="34881" name="Line 144">
              <a:extLst>
                <a:ext uri="{FF2B5EF4-FFF2-40B4-BE49-F238E27FC236}">
                  <a16:creationId xmlns:a16="http://schemas.microsoft.com/office/drawing/2014/main" id="{EBEC82DC-0E00-4BB4-B001-EFFC8CD09EF6}"/>
                </a:ext>
              </a:extLst>
            </p:cNvPr>
            <p:cNvSpPr>
              <a:spLocks noChangeShapeType="1"/>
            </p:cNvSpPr>
            <p:nvPr/>
          </p:nvSpPr>
          <p:spPr bwMode="auto">
            <a:xfrm>
              <a:off x="1680" y="2976"/>
              <a:ext cx="0" cy="96"/>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4882" name="Line 146">
              <a:extLst>
                <a:ext uri="{FF2B5EF4-FFF2-40B4-BE49-F238E27FC236}">
                  <a16:creationId xmlns:a16="http://schemas.microsoft.com/office/drawing/2014/main" id="{EE21E243-E6CE-4CB0-9A64-3030AECD1625}"/>
                </a:ext>
              </a:extLst>
            </p:cNvPr>
            <p:cNvSpPr>
              <a:spLocks noChangeShapeType="1"/>
            </p:cNvSpPr>
            <p:nvPr/>
          </p:nvSpPr>
          <p:spPr bwMode="auto">
            <a:xfrm>
              <a:off x="384" y="3072"/>
              <a:ext cx="1296"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34883" name="Line 147">
              <a:extLst>
                <a:ext uri="{FF2B5EF4-FFF2-40B4-BE49-F238E27FC236}">
                  <a16:creationId xmlns:a16="http://schemas.microsoft.com/office/drawing/2014/main" id="{9D8ECB9E-9BFA-4314-9C9E-AE7E8918857D}"/>
                </a:ext>
              </a:extLst>
            </p:cNvPr>
            <p:cNvSpPr>
              <a:spLocks noChangeShapeType="1"/>
            </p:cNvSpPr>
            <p:nvPr/>
          </p:nvSpPr>
          <p:spPr bwMode="auto">
            <a:xfrm flipH="1">
              <a:off x="384" y="3072"/>
              <a:ext cx="0" cy="144"/>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grpSp>
        <p:nvGrpSpPr>
          <p:cNvPr id="5" name="Group 155">
            <a:extLst>
              <a:ext uri="{FF2B5EF4-FFF2-40B4-BE49-F238E27FC236}">
                <a16:creationId xmlns:a16="http://schemas.microsoft.com/office/drawing/2014/main" id="{AC272CD9-B9C5-0F48-AF43-FB0AF7AA73A6}"/>
              </a:ext>
            </a:extLst>
          </p:cNvPr>
          <p:cNvGrpSpPr>
            <a:grpSpLocks/>
          </p:cNvGrpSpPr>
          <p:nvPr/>
        </p:nvGrpSpPr>
        <p:grpSpPr bwMode="auto">
          <a:xfrm>
            <a:off x="4332288" y="4932363"/>
            <a:ext cx="1905000" cy="354012"/>
            <a:chOff x="2640" y="2976"/>
            <a:chExt cx="1200" cy="240"/>
          </a:xfrm>
        </p:grpSpPr>
        <p:sp>
          <p:nvSpPr>
            <p:cNvPr id="21" name="Line 150">
              <a:extLst>
                <a:ext uri="{FF2B5EF4-FFF2-40B4-BE49-F238E27FC236}">
                  <a16:creationId xmlns:a16="http://schemas.microsoft.com/office/drawing/2014/main" id="{9AFB814D-20B5-4C2D-ABD7-426EA3F7DB02}"/>
                </a:ext>
              </a:extLst>
            </p:cNvPr>
            <p:cNvSpPr>
              <a:spLocks noChangeShapeType="1"/>
            </p:cNvSpPr>
            <p:nvPr/>
          </p:nvSpPr>
          <p:spPr bwMode="auto">
            <a:xfrm flipH="1">
              <a:off x="2640" y="2976"/>
              <a:ext cx="0" cy="96"/>
            </a:xfrm>
            <a:prstGeom prst="line">
              <a:avLst/>
            </a:prstGeom>
            <a:noFill/>
            <a:ln w="28575">
              <a:solidFill>
                <a:schemeClr val="accent6">
                  <a:lumMod val="50000"/>
                </a:schemeClr>
              </a:solidFill>
              <a:round/>
            </a:ln>
            <a:effectLst/>
          </p:spPr>
          <p:txBody>
            <a:bodyPr/>
            <a:lstStyle/>
            <a:p>
              <a:pPr>
                <a:spcBef>
                  <a:spcPct val="20000"/>
                </a:spcBef>
                <a:defRPr/>
              </a:pPr>
              <a:endParaRPr kumimoji="1" lang="zh-CN" altLang="en-US" b="0">
                <a:latin typeface="+mn-lt"/>
                <a:ea typeface="+mn-ea"/>
                <a:cs typeface="+mn-ea"/>
                <a:sym typeface="+mn-lt"/>
              </a:endParaRPr>
            </a:p>
          </p:txBody>
        </p:sp>
        <p:sp>
          <p:nvSpPr>
            <p:cNvPr id="22" name="Line 151">
              <a:extLst>
                <a:ext uri="{FF2B5EF4-FFF2-40B4-BE49-F238E27FC236}">
                  <a16:creationId xmlns:a16="http://schemas.microsoft.com/office/drawing/2014/main" id="{4D01205C-D8BE-4299-9345-E2FD455C0615}"/>
                </a:ext>
              </a:extLst>
            </p:cNvPr>
            <p:cNvSpPr>
              <a:spLocks noChangeShapeType="1"/>
            </p:cNvSpPr>
            <p:nvPr/>
          </p:nvSpPr>
          <p:spPr bwMode="auto">
            <a:xfrm flipH="1">
              <a:off x="2640" y="3072"/>
              <a:ext cx="1200" cy="0"/>
            </a:xfrm>
            <a:prstGeom prst="line">
              <a:avLst/>
            </a:prstGeom>
            <a:noFill/>
            <a:ln w="28575">
              <a:solidFill>
                <a:schemeClr val="accent6">
                  <a:lumMod val="50000"/>
                </a:schemeClr>
              </a:solidFill>
              <a:round/>
            </a:ln>
            <a:effectLst/>
          </p:spPr>
          <p:txBody>
            <a:bodyPr/>
            <a:lstStyle/>
            <a:p>
              <a:pPr>
                <a:spcBef>
                  <a:spcPct val="20000"/>
                </a:spcBef>
                <a:defRPr/>
              </a:pPr>
              <a:endParaRPr kumimoji="1" lang="zh-CN" altLang="en-US" b="0">
                <a:latin typeface="+mn-lt"/>
                <a:ea typeface="+mn-ea"/>
                <a:cs typeface="+mn-ea"/>
                <a:sym typeface="+mn-lt"/>
              </a:endParaRPr>
            </a:p>
          </p:txBody>
        </p:sp>
        <p:sp>
          <p:nvSpPr>
            <p:cNvPr id="23" name="Line 152">
              <a:extLst>
                <a:ext uri="{FF2B5EF4-FFF2-40B4-BE49-F238E27FC236}">
                  <a16:creationId xmlns:a16="http://schemas.microsoft.com/office/drawing/2014/main" id="{DF6FDDE8-CCDB-4575-BD3C-EFE1E245CFAC}"/>
                </a:ext>
              </a:extLst>
            </p:cNvPr>
            <p:cNvSpPr>
              <a:spLocks noChangeShapeType="1"/>
            </p:cNvSpPr>
            <p:nvPr/>
          </p:nvSpPr>
          <p:spPr bwMode="auto">
            <a:xfrm>
              <a:off x="3840" y="3072"/>
              <a:ext cx="0" cy="144"/>
            </a:xfrm>
            <a:prstGeom prst="line">
              <a:avLst/>
            </a:prstGeom>
            <a:noFill/>
            <a:ln w="28575">
              <a:solidFill>
                <a:schemeClr val="accent6">
                  <a:lumMod val="50000"/>
                </a:schemeClr>
              </a:solidFill>
              <a:round/>
              <a:tailEnd type="triangle" w="med" len="med"/>
            </a:ln>
            <a:effectLst/>
          </p:spPr>
          <p:txBody>
            <a:bodyPr/>
            <a:lstStyle/>
            <a:p>
              <a:pPr>
                <a:spcBef>
                  <a:spcPct val="20000"/>
                </a:spcBef>
                <a:defRPr/>
              </a:pPr>
              <a:endParaRPr kumimoji="1" lang="zh-CN" altLang="en-US" b="0">
                <a:latin typeface="+mn-lt"/>
                <a:ea typeface="+mn-ea"/>
                <a:cs typeface="+mn-ea"/>
                <a:sym typeface="+mn-lt"/>
              </a:endParaRPr>
            </a:p>
          </p:txBody>
        </p:sp>
      </p:grpSp>
      <p:sp>
        <p:nvSpPr>
          <p:cNvPr id="24" name="Line 154">
            <a:extLst>
              <a:ext uri="{FF2B5EF4-FFF2-40B4-BE49-F238E27FC236}">
                <a16:creationId xmlns:a16="http://schemas.microsoft.com/office/drawing/2014/main" id="{536B96A4-A0E5-4CA4-AC1B-8DE44CE4360B}"/>
              </a:ext>
            </a:extLst>
          </p:cNvPr>
          <p:cNvSpPr>
            <a:spLocks noChangeShapeType="1"/>
          </p:cNvSpPr>
          <p:nvPr/>
        </p:nvSpPr>
        <p:spPr bwMode="auto">
          <a:xfrm flipH="1">
            <a:off x="3570288" y="4932363"/>
            <a:ext cx="0" cy="354012"/>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25" name="Rectangle 157">
            <a:extLst>
              <a:ext uri="{FF2B5EF4-FFF2-40B4-BE49-F238E27FC236}">
                <a16:creationId xmlns:a16="http://schemas.microsoft.com/office/drawing/2014/main" id="{D51CB095-1F3F-43FD-88F1-885910D96D67}"/>
              </a:ext>
            </a:extLst>
          </p:cNvPr>
          <p:cNvSpPr>
            <a:spLocks noChangeArrowheads="1"/>
          </p:cNvSpPr>
          <p:nvPr/>
        </p:nvSpPr>
        <p:spPr bwMode="auto">
          <a:xfrm>
            <a:off x="522288" y="527050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000" b="0" dirty="0">
                <a:solidFill>
                  <a:schemeClr val="tx2"/>
                </a:solidFill>
                <a:latin typeface="+mn-lt"/>
                <a:ea typeface="+mn-ea"/>
                <a:cs typeface="+mn-ea"/>
                <a:sym typeface="+mn-lt"/>
              </a:rPr>
              <a:t>22</a:t>
            </a:r>
          </a:p>
        </p:txBody>
      </p:sp>
      <p:sp>
        <p:nvSpPr>
          <p:cNvPr id="26" name="Rectangle 158">
            <a:extLst>
              <a:ext uri="{FF2B5EF4-FFF2-40B4-BE49-F238E27FC236}">
                <a16:creationId xmlns:a16="http://schemas.microsoft.com/office/drawing/2014/main" id="{FF31C719-CE1E-4215-B5F0-DF693892C86B}"/>
              </a:ext>
            </a:extLst>
          </p:cNvPr>
          <p:cNvSpPr>
            <a:spLocks noChangeArrowheads="1"/>
          </p:cNvSpPr>
          <p:nvPr/>
        </p:nvSpPr>
        <p:spPr bwMode="auto">
          <a:xfrm>
            <a:off x="5556250" y="5272088"/>
            <a:ext cx="4381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000" b="0" dirty="0">
                <a:solidFill>
                  <a:schemeClr val="tx2"/>
                </a:solidFill>
                <a:latin typeface="+mn-lt"/>
                <a:ea typeface="+mn-ea"/>
                <a:cs typeface="+mn-ea"/>
                <a:sym typeface="+mn-lt"/>
              </a:rPr>
              <a:t>48</a:t>
            </a:r>
          </a:p>
        </p:txBody>
      </p:sp>
      <p:sp>
        <p:nvSpPr>
          <p:cNvPr id="27" name="Rectangle 159">
            <a:extLst>
              <a:ext uri="{FF2B5EF4-FFF2-40B4-BE49-F238E27FC236}">
                <a16:creationId xmlns:a16="http://schemas.microsoft.com/office/drawing/2014/main" id="{12F85612-DA2B-4E62-9D7A-ABD2CD750428}"/>
              </a:ext>
            </a:extLst>
          </p:cNvPr>
          <p:cNvSpPr>
            <a:spLocks noChangeArrowheads="1"/>
          </p:cNvSpPr>
          <p:nvPr/>
        </p:nvSpPr>
        <p:spPr bwMode="auto">
          <a:xfrm>
            <a:off x="7837488" y="527050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000" b="0" dirty="0">
                <a:solidFill>
                  <a:srgbClr val="FF0000"/>
                </a:solidFill>
                <a:effectLst>
                  <a:outerShdw blurRad="38100" dist="38100" dir="2700000" algn="tl">
                    <a:srgbClr val="000000">
                      <a:alpha val="43137"/>
                    </a:srgbClr>
                  </a:outerShdw>
                </a:effectLst>
                <a:latin typeface="+mn-lt"/>
                <a:ea typeface="+mn-ea"/>
                <a:cs typeface="+mn-ea"/>
                <a:sym typeface="+mn-lt"/>
              </a:rPr>
              <a:t>86</a:t>
            </a:r>
          </a:p>
        </p:txBody>
      </p:sp>
      <p:graphicFrame>
        <p:nvGraphicFramePr>
          <p:cNvPr id="29" name="Group 210">
            <a:extLst>
              <a:ext uri="{FF2B5EF4-FFF2-40B4-BE49-F238E27FC236}">
                <a16:creationId xmlns:a16="http://schemas.microsoft.com/office/drawing/2014/main" id="{0EDA1668-8A98-4E3F-BA8A-BE67FB1D57F5}"/>
              </a:ext>
            </a:extLst>
          </p:cNvPr>
          <p:cNvGraphicFramePr>
            <a:graphicFrameLocks noGrp="1"/>
          </p:cNvGraphicFramePr>
          <p:nvPr/>
        </p:nvGraphicFramePr>
        <p:xfrm>
          <a:off x="2427288" y="4129088"/>
          <a:ext cx="2286000" cy="396875"/>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a:ln>
                            <a:noFill/>
                          </a:ln>
                          <a:solidFill>
                            <a:schemeClr val="tx2"/>
                          </a:solidFill>
                          <a:effectLst/>
                          <a:latin typeface="+mn-lt"/>
                          <a:ea typeface="+mn-ea"/>
                          <a:cs typeface="+mn-ea"/>
                          <a:sym typeface="+mn-lt"/>
                        </a:rPr>
                        <a:t>22</a:t>
                      </a:r>
                    </a:p>
                  </a:txBody>
                  <a:tcPr marT="45793" marB="45793"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a:ln>
                            <a:noFill/>
                          </a:ln>
                          <a:solidFill>
                            <a:schemeClr val="tx2"/>
                          </a:solidFill>
                          <a:effectLst/>
                          <a:latin typeface="+mn-lt"/>
                          <a:ea typeface="+mn-ea"/>
                          <a:cs typeface="+mn-ea"/>
                          <a:sym typeface="+mn-lt"/>
                        </a:rPr>
                        <a:t>48</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000" b="1" i="0" u="none" strike="noStrike" cap="none" normalizeH="0" baseline="0">
                          <a:ln>
                            <a:noFill/>
                          </a:ln>
                          <a:solidFill>
                            <a:schemeClr val="tx2"/>
                          </a:solidFill>
                          <a:effectLst/>
                          <a:latin typeface="+mn-lt"/>
                          <a:ea typeface="+mn-ea"/>
                          <a:cs typeface="+mn-ea"/>
                          <a:sym typeface="+mn-lt"/>
                        </a:rPr>
                        <a:t>86</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987" name="表格 38986">
            <a:extLst>
              <a:ext uri="{FF2B5EF4-FFF2-40B4-BE49-F238E27FC236}">
                <a16:creationId xmlns:a16="http://schemas.microsoft.com/office/drawing/2014/main" id="{BE40CC97-2BF3-4692-87B4-0D2E90B5AF04}"/>
              </a:ext>
            </a:extLst>
          </p:cNvPr>
          <p:cNvGraphicFramePr/>
          <p:nvPr/>
        </p:nvGraphicFramePr>
        <p:xfrm>
          <a:off x="2427288" y="4554538"/>
          <a:ext cx="2286000" cy="427037"/>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27037">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1</a:t>
                      </a:r>
                    </a:p>
                  </a:txBody>
                  <a:tcP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7</a:t>
                      </a:r>
                    </a:p>
                  </a:txBody>
                  <a:tcPr>
                    <a:lnL>
                      <a:noFill/>
                    </a:lnL>
                    <a:lnR>
                      <a:noFill/>
                    </a:lnR>
                    <a:lnT>
                      <a:noFill/>
                    </a:lnT>
                    <a:lnB>
                      <a:noFill/>
                    </a:lnB>
                    <a:lnTlToBr>
                      <a:noFill/>
                    </a:lnTlToBr>
                    <a:lnBlToTr>
                      <a:noFill/>
                    </a:lnBlToTr>
                    <a:noFill/>
                  </a:tcPr>
                </a:tc>
                <a:tc>
                  <a:txBody>
                    <a:bodyPr/>
                    <a:lstStyle>
                      <a:lvl1pPr marL="0" lvl="0"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defRPr>
                      </a:lvl1pPr>
                      <a:lvl2pPr marL="457200" lvl="1"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2pPr>
                      <a:lvl3pPr marL="914400" lvl="2"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3pPr>
                      <a:lvl4pPr marL="1371600" lvl="3"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4pPr>
                      <a:lvl5pPr marL="1828800" lvl="4" indent="0" algn="l" defTabSz="914400" rtl="0" eaLnBrk="0" fontAlgn="base" latinLnBrk="0" hangingPunct="0">
                        <a:lnSpc>
                          <a:spcPct val="100000"/>
                        </a:lnSpc>
                        <a:spcBef>
                          <a:spcPct val="20000"/>
                        </a:spcBef>
                        <a:spcAft>
                          <a:spcPct val="0"/>
                        </a:spcAft>
                        <a:buNone/>
                        <a:defRPr sz="2800" b="1" i="0" u="none" kern="1200" baseline="0">
                          <a:solidFill>
                            <a:schemeClr val="tx1"/>
                          </a:solidFill>
                          <a:latin typeface="Times New Roman" panose="02020603050405020304" pitchFamily="18" charset="0"/>
                          <a:ea typeface="楷体_GB2312" panose="02010609030101010101" charset="-122"/>
                          <a:cs typeface="+mn-cs"/>
                        </a:defRPr>
                      </a:lvl5pPr>
                    </a:lstStyle>
                    <a:p>
                      <a:pPr lvl="0" algn="ctr" eaLnBrk="1" hangingPunct="1">
                        <a:spcBef>
                          <a:spcPct val="0"/>
                        </a:spcBef>
                        <a:buNone/>
                      </a:pPr>
                      <a:r>
                        <a:rPr lang="en-US" altLang="zh-CN" sz="2000" dirty="0">
                          <a:latin typeface="+mn-lt"/>
                          <a:ea typeface="+mn-ea"/>
                          <a:cs typeface="+mn-ea"/>
                          <a:sym typeface="+mn-lt"/>
                        </a:rPr>
                        <a:t>13</a:t>
                      </a:r>
                    </a:p>
                  </a:txBody>
                  <a:tcPr>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38934"/>
                                        </p:tgtEl>
                                        <p:attrNameLst>
                                          <p:attrName>style.visibility</p:attrName>
                                        </p:attrNameLst>
                                      </p:cBhvr>
                                      <p:to>
                                        <p:strVal val="visible"/>
                                      </p:to>
                                    </p:set>
                                    <p:animEffect transition="in" filter="strips(downRight)">
                                      <p:cBhvr>
                                        <p:cTn id="23" dur="500"/>
                                        <p:tgtEl>
                                          <p:spTgt spid="389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iterate type="wd">
                                    <p:tmAbs val="300"/>
                                  </p:iterate>
                                  <p:childTnLst>
                                    <p:set>
                                      <p:cBhvr>
                                        <p:cTn id="27" dur="1" fill="hold">
                                          <p:stCondLst>
                                            <p:cond delay="299"/>
                                          </p:stCondLst>
                                        </p:cTn>
                                        <p:tgtEl>
                                          <p:spTgt spid="1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type="wd">
                                    <p:tmAbs val="300"/>
                                  </p:iterate>
                                  <p:childTnLst>
                                    <p:set>
                                      <p:cBhvr>
                                        <p:cTn id="31" dur="1" fill="hold">
                                          <p:stCondLst>
                                            <p:cond delay="299"/>
                                          </p:stCondLst>
                                        </p:cTn>
                                        <p:tgtEl>
                                          <p:spTgt spid="1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iterate type="wd">
                                    <p:tmAbs val="300"/>
                                  </p:iterate>
                                  <p:childTnLst>
                                    <p:set>
                                      <p:cBhvr>
                                        <p:cTn id="35" dur="1" fill="hold">
                                          <p:stCondLst>
                                            <p:cond delay="299"/>
                                          </p:stCondLst>
                                        </p:cTn>
                                        <p:tgtEl>
                                          <p:spTgt spid="1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iterate type="lt">
                                    <p:tmAbs val="75"/>
                                  </p:iterate>
                                  <p:childTnLst>
                                    <p:set>
                                      <p:cBhvr>
                                        <p:cTn id="49" dur="1" fill="hold">
                                          <p:stCondLst>
                                            <p:cond delay="74"/>
                                          </p:stCondLst>
                                        </p:cTn>
                                        <p:tgtEl>
                                          <p:spTgt spid="1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2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2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27"/>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iterate type="lt">
                                    <p:tmAbs val="75"/>
                                  </p:iterate>
                                  <p:childTnLst>
                                    <p:set>
                                      <p:cBhvr>
                                        <p:cTn id="70" dur="1" fill="hold">
                                          <p:stCondLst>
                                            <p:cond delay="74"/>
                                          </p:stCondLst>
                                        </p:cTn>
                                        <p:tgtEl>
                                          <p:spTgt spid="1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up)">
                                      <p:cBhvr>
                                        <p:cTn id="80" dur="500"/>
                                        <p:tgtEl>
                                          <p:spTgt spid="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38987"/>
                                        </p:tgtEl>
                                        <p:attrNameLst>
                                          <p:attrName>style.visibility</p:attrName>
                                        </p:attrNameLst>
                                      </p:cBhvr>
                                      <p:to>
                                        <p:strVal val="visible"/>
                                      </p:to>
                                    </p:set>
                                    <p:animEffect transition="in" filter="wipe(left)">
                                      <p:cBhvr>
                                        <p:cTn id="90" dur="500"/>
                                        <p:tgtEl>
                                          <p:spTgt spid="38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P spid="9" grpId="0"/>
      <p:bldP spid="10" grpId="0"/>
      <p:bldP spid="11" grpId="0"/>
      <p:bldP spid="13" grpId="0"/>
      <p:bldP spid="14" grpId="0"/>
      <p:bldP spid="15" grpId="0"/>
      <p:bldP spid="25" grpId="0"/>
      <p:bldP spid="26"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7BD7EC98-CAFB-4B23-AB23-0506A048AB7A}"/>
              </a:ext>
            </a:extLst>
          </p:cNvPr>
          <p:cNvSpPr>
            <a:spLocks noChangeArrowheads="1"/>
          </p:cNvSpPr>
          <p:nvPr/>
        </p:nvSpPr>
        <p:spPr bwMode="auto">
          <a:xfrm>
            <a:off x="827088" y="195263"/>
            <a:ext cx="7427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分块查找过程</a:t>
            </a:r>
          </a:p>
        </p:txBody>
      </p:sp>
      <p:sp>
        <p:nvSpPr>
          <p:cNvPr id="4" name="Rectangle 6">
            <a:extLst>
              <a:ext uri="{FF2B5EF4-FFF2-40B4-BE49-F238E27FC236}">
                <a16:creationId xmlns:a16="http://schemas.microsoft.com/office/drawing/2014/main" id="{28CE9408-F0B8-4E36-9138-B552AE2030CC}"/>
              </a:ext>
            </a:extLst>
          </p:cNvPr>
          <p:cNvSpPr>
            <a:spLocks noChangeArrowheads="1"/>
          </p:cNvSpPr>
          <p:nvPr/>
        </p:nvSpPr>
        <p:spPr bwMode="auto">
          <a:xfrm>
            <a:off x="347663" y="1925638"/>
            <a:ext cx="4600575" cy="336073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Clr>
                <a:srgbClr val="FF3300"/>
              </a:buClr>
            </a:pPr>
            <a:r>
              <a:rPr lang="zh-CN" altLang="en-US" b="0">
                <a:solidFill>
                  <a:srgbClr val="FF0000"/>
                </a:solidFill>
                <a:ea typeface="微软雅黑" panose="020B0503020204020204" pitchFamily="34" charset="-122"/>
                <a:sym typeface="+mn-lt"/>
              </a:rPr>
              <a:t>① </a:t>
            </a:r>
            <a:r>
              <a:rPr lang="zh-CN" altLang="en-US" b="0">
                <a:ea typeface="微软雅黑" panose="020B0503020204020204" pitchFamily="34" charset="-122"/>
                <a:sym typeface="+mn-lt"/>
              </a:rPr>
              <a:t>对索引表使用折半查找法（因为索引表是有序表）；</a:t>
            </a:r>
          </a:p>
          <a:p>
            <a:pPr>
              <a:lnSpc>
                <a:spcPct val="125000"/>
              </a:lnSpc>
              <a:spcBef>
                <a:spcPct val="20000"/>
              </a:spcBef>
              <a:buClr>
                <a:srgbClr val="FF3300"/>
              </a:buClr>
            </a:pPr>
            <a:r>
              <a:rPr lang="zh-CN" altLang="en-US" b="0">
                <a:solidFill>
                  <a:srgbClr val="7030A0"/>
                </a:solidFill>
                <a:ea typeface="微软雅黑" panose="020B0503020204020204" pitchFamily="34" charset="-122"/>
                <a:sym typeface="+mn-lt"/>
              </a:rPr>
              <a:t>② </a:t>
            </a:r>
            <a:r>
              <a:rPr lang="zh-CN" altLang="en-US" b="0">
                <a:ea typeface="微软雅黑" panose="020B0503020204020204" pitchFamily="34" charset="-122"/>
                <a:sym typeface="+mn-lt"/>
              </a:rPr>
              <a:t>确定了待查关键字所在的子表后，在子表内采用顺序查找法（因为各子表内部是无序表）；</a:t>
            </a:r>
          </a:p>
        </p:txBody>
      </p:sp>
      <p:grpSp>
        <p:nvGrpSpPr>
          <p:cNvPr id="45060" name="组合 1">
            <a:extLst>
              <a:ext uri="{FF2B5EF4-FFF2-40B4-BE49-F238E27FC236}">
                <a16:creationId xmlns:a16="http://schemas.microsoft.com/office/drawing/2014/main" id="{B21652C2-F9A8-724A-A4A0-A66EA1F96345}"/>
              </a:ext>
            </a:extLst>
          </p:cNvPr>
          <p:cNvGrpSpPr>
            <a:grpSpLocks/>
          </p:cNvGrpSpPr>
          <p:nvPr/>
        </p:nvGrpSpPr>
        <p:grpSpPr bwMode="auto">
          <a:xfrm>
            <a:off x="4760913" y="1935163"/>
            <a:ext cx="3890962" cy="3675062"/>
            <a:chOff x="4267041" y="2193925"/>
            <a:chExt cx="4572793" cy="4318001"/>
          </a:xfrm>
        </p:grpSpPr>
        <p:sp>
          <p:nvSpPr>
            <p:cNvPr id="6" name="Freeform 5">
              <a:extLst>
                <a:ext uri="{FF2B5EF4-FFF2-40B4-BE49-F238E27FC236}">
                  <a16:creationId xmlns:a16="http://schemas.microsoft.com/office/drawing/2014/main" id="{F9D94A74-20D0-498F-9414-26D25E83FC3E}"/>
                </a:ext>
              </a:extLst>
            </p:cNvPr>
            <p:cNvSpPr>
              <a:spLocks/>
            </p:cNvSpPr>
            <p:nvPr/>
          </p:nvSpPr>
          <p:spPr bwMode="auto">
            <a:xfrm>
              <a:off x="4267041" y="2193925"/>
              <a:ext cx="2087701" cy="4318001"/>
            </a:xfrm>
            <a:custGeom>
              <a:avLst/>
              <a:gdLst>
                <a:gd name="T0" fmla="*/ 113 w 131"/>
                <a:gd name="T1" fmla="*/ 246 h 270"/>
                <a:gd name="T2" fmla="*/ 105 w 131"/>
                <a:gd name="T3" fmla="*/ 246 h 270"/>
                <a:gd name="T4" fmla="*/ 105 w 131"/>
                <a:gd name="T5" fmla="*/ 246 h 270"/>
                <a:gd name="T6" fmla="*/ 105 w 131"/>
                <a:gd name="T7" fmla="*/ 17 h 270"/>
                <a:gd name="T8" fmla="*/ 87 w 131"/>
                <a:gd name="T9" fmla="*/ 0 h 270"/>
                <a:gd name="T10" fmla="*/ 43 w 131"/>
                <a:gd name="T11" fmla="*/ 0 h 270"/>
                <a:gd name="T12" fmla="*/ 26 w 131"/>
                <a:gd name="T13" fmla="*/ 17 h 270"/>
                <a:gd name="T14" fmla="*/ 26 w 131"/>
                <a:gd name="T15" fmla="*/ 246 h 270"/>
                <a:gd name="T16" fmla="*/ 26 w 131"/>
                <a:gd name="T17" fmla="*/ 246 h 270"/>
                <a:gd name="T18" fmla="*/ 17 w 131"/>
                <a:gd name="T19" fmla="*/ 246 h 270"/>
                <a:gd name="T20" fmla="*/ 0 w 131"/>
                <a:gd name="T21" fmla="*/ 264 h 270"/>
                <a:gd name="T22" fmla="*/ 0 w 131"/>
                <a:gd name="T23" fmla="*/ 270 h 270"/>
                <a:gd name="T24" fmla="*/ 131 w 131"/>
                <a:gd name="T25" fmla="*/ 270 h 270"/>
                <a:gd name="T26" fmla="*/ 131 w 131"/>
                <a:gd name="T27" fmla="*/ 264 h 270"/>
                <a:gd name="T28" fmla="*/ 113 w 131"/>
                <a:gd name="T2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270">
                  <a:moveTo>
                    <a:pt x="113" y="246"/>
                  </a:moveTo>
                  <a:cubicBezTo>
                    <a:pt x="105" y="246"/>
                    <a:pt x="105" y="246"/>
                    <a:pt x="105" y="246"/>
                  </a:cubicBezTo>
                  <a:cubicBezTo>
                    <a:pt x="105" y="246"/>
                    <a:pt x="105" y="246"/>
                    <a:pt x="105" y="246"/>
                  </a:cubicBezTo>
                  <a:cubicBezTo>
                    <a:pt x="105" y="17"/>
                    <a:pt x="105" y="17"/>
                    <a:pt x="105" y="17"/>
                  </a:cubicBezTo>
                  <a:cubicBezTo>
                    <a:pt x="105" y="8"/>
                    <a:pt x="97" y="0"/>
                    <a:pt x="87" y="0"/>
                  </a:cubicBezTo>
                  <a:cubicBezTo>
                    <a:pt x="43" y="0"/>
                    <a:pt x="43" y="0"/>
                    <a:pt x="43" y="0"/>
                  </a:cubicBezTo>
                  <a:cubicBezTo>
                    <a:pt x="34" y="0"/>
                    <a:pt x="26" y="8"/>
                    <a:pt x="26" y="17"/>
                  </a:cubicBezTo>
                  <a:cubicBezTo>
                    <a:pt x="26" y="246"/>
                    <a:pt x="26" y="246"/>
                    <a:pt x="26" y="246"/>
                  </a:cubicBezTo>
                  <a:cubicBezTo>
                    <a:pt x="26" y="246"/>
                    <a:pt x="26" y="246"/>
                    <a:pt x="26" y="246"/>
                  </a:cubicBezTo>
                  <a:cubicBezTo>
                    <a:pt x="17" y="246"/>
                    <a:pt x="17" y="246"/>
                    <a:pt x="17" y="246"/>
                  </a:cubicBezTo>
                  <a:cubicBezTo>
                    <a:pt x="8" y="246"/>
                    <a:pt x="0" y="254"/>
                    <a:pt x="0" y="264"/>
                  </a:cubicBezTo>
                  <a:cubicBezTo>
                    <a:pt x="0" y="270"/>
                    <a:pt x="0" y="270"/>
                    <a:pt x="0" y="270"/>
                  </a:cubicBezTo>
                  <a:cubicBezTo>
                    <a:pt x="131" y="270"/>
                    <a:pt x="131" y="270"/>
                    <a:pt x="131" y="270"/>
                  </a:cubicBezTo>
                  <a:cubicBezTo>
                    <a:pt x="131" y="264"/>
                    <a:pt x="131" y="264"/>
                    <a:pt x="131" y="264"/>
                  </a:cubicBezTo>
                  <a:cubicBezTo>
                    <a:pt x="131" y="254"/>
                    <a:pt x="123" y="246"/>
                    <a:pt x="113" y="246"/>
                  </a:cubicBezTo>
                  <a:close/>
                </a:path>
              </a:pathLst>
            </a:custGeom>
            <a:solidFill>
              <a:srgbClr val="0070C0"/>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 name="Freeform 7">
              <a:extLst>
                <a:ext uri="{FF2B5EF4-FFF2-40B4-BE49-F238E27FC236}">
                  <a16:creationId xmlns:a16="http://schemas.microsoft.com/office/drawing/2014/main" id="{76B781D7-5CCC-424E-82F2-9D92C08EB324}"/>
                </a:ext>
              </a:extLst>
            </p:cNvPr>
            <p:cNvSpPr>
              <a:spLocks/>
            </p:cNvSpPr>
            <p:nvPr/>
          </p:nvSpPr>
          <p:spPr bwMode="auto">
            <a:xfrm>
              <a:off x="5446154" y="2466248"/>
              <a:ext cx="14925" cy="1492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8" name="Freeform 9">
              <a:extLst>
                <a:ext uri="{FF2B5EF4-FFF2-40B4-BE49-F238E27FC236}">
                  <a16:creationId xmlns:a16="http://schemas.microsoft.com/office/drawing/2014/main" id="{479975E4-48CE-4B0A-B8B9-45491B3D4724}"/>
                </a:ext>
              </a:extLst>
            </p:cNvPr>
            <p:cNvSpPr>
              <a:spLocks/>
            </p:cNvSpPr>
            <p:nvPr/>
          </p:nvSpPr>
          <p:spPr bwMode="auto">
            <a:xfrm>
              <a:off x="6752133" y="3040738"/>
              <a:ext cx="2087701" cy="3471188"/>
            </a:xfrm>
            <a:custGeom>
              <a:avLst/>
              <a:gdLst>
                <a:gd name="T0" fmla="*/ 113 w 131"/>
                <a:gd name="T1" fmla="*/ 193 h 217"/>
                <a:gd name="T2" fmla="*/ 105 w 131"/>
                <a:gd name="T3" fmla="*/ 193 h 217"/>
                <a:gd name="T4" fmla="*/ 105 w 131"/>
                <a:gd name="T5" fmla="*/ 17 h 217"/>
                <a:gd name="T6" fmla="*/ 88 w 131"/>
                <a:gd name="T7" fmla="*/ 0 h 217"/>
                <a:gd name="T8" fmla="*/ 44 w 131"/>
                <a:gd name="T9" fmla="*/ 0 h 217"/>
                <a:gd name="T10" fmla="*/ 26 w 131"/>
                <a:gd name="T11" fmla="*/ 17 h 217"/>
                <a:gd name="T12" fmla="*/ 26 w 131"/>
                <a:gd name="T13" fmla="*/ 193 h 217"/>
                <a:gd name="T14" fmla="*/ 17 w 131"/>
                <a:gd name="T15" fmla="*/ 193 h 217"/>
                <a:gd name="T16" fmla="*/ 0 w 131"/>
                <a:gd name="T17" fmla="*/ 211 h 217"/>
                <a:gd name="T18" fmla="*/ 0 w 131"/>
                <a:gd name="T19" fmla="*/ 217 h 217"/>
                <a:gd name="T20" fmla="*/ 131 w 131"/>
                <a:gd name="T21" fmla="*/ 217 h 217"/>
                <a:gd name="T22" fmla="*/ 131 w 131"/>
                <a:gd name="T23" fmla="*/ 211 h 217"/>
                <a:gd name="T24" fmla="*/ 113 w 131"/>
                <a:gd name="T25" fmla="*/ 19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17">
                  <a:moveTo>
                    <a:pt x="113" y="193"/>
                  </a:moveTo>
                  <a:cubicBezTo>
                    <a:pt x="105" y="193"/>
                    <a:pt x="105" y="193"/>
                    <a:pt x="105" y="193"/>
                  </a:cubicBezTo>
                  <a:cubicBezTo>
                    <a:pt x="105" y="17"/>
                    <a:pt x="105" y="17"/>
                    <a:pt x="105" y="17"/>
                  </a:cubicBezTo>
                  <a:cubicBezTo>
                    <a:pt x="105" y="8"/>
                    <a:pt x="98" y="0"/>
                    <a:pt x="88" y="0"/>
                  </a:cubicBezTo>
                  <a:cubicBezTo>
                    <a:pt x="44" y="0"/>
                    <a:pt x="44" y="0"/>
                    <a:pt x="44" y="0"/>
                  </a:cubicBezTo>
                  <a:cubicBezTo>
                    <a:pt x="34" y="0"/>
                    <a:pt x="26" y="8"/>
                    <a:pt x="26" y="17"/>
                  </a:cubicBezTo>
                  <a:cubicBezTo>
                    <a:pt x="26" y="193"/>
                    <a:pt x="26" y="193"/>
                    <a:pt x="26" y="193"/>
                  </a:cubicBezTo>
                  <a:cubicBezTo>
                    <a:pt x="17" y="193"/>
                    <a:pt x="17" y="193"/>
                    <a:pt x="17" y="193"/>
                  </a:cubicBezTo>
                  <a:cubicBezTo>
                    <a:pt x="8" y="193"/>
                    <a:pt x="0" y="201"/>
                    <a:pt x="0" y="211"/>
                  </a:cubicBezTo>
                  <a:cubicBezTo>
                    <a:pt x="0" y="217"/>
                    <a:pt x="0" y="217"/>
                    <a:pt x="0" y="217"/>
                  </a:cubicBezTo>
                  <a:cubicBezTo>
                    <a:pt x="131" y="217"/>
                    <a:pt x="131" y="217"/>
                    <a:pt x="131" y="217"/>
                  </a:cubicBezTo>
                  <a:cubicBezTo>
                    <a:pt x="131" y="211"/>
                    <a:pt x="131" y="211"/>
                    <a:pt x="131" y="211"/>
                  </a:cubicBezTo>
                  <a:cubicBezTo>
                    <a:pt x="131" y="201"/>
                    <a:pt x="123" y="193"/>
                    <a:pt x="113" y="193"/>
                  </a:cubicBezTo>
                  <a:close/>
                </a:path>
              </a:pathLst>
            </a:custGeom>
            <a:solidFill>
              <a:srgbClr val="7030A0"/>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9" name="Oval 10">
              <a:extLst>
                <a:ext uri="{FF2B5EF4-FFF2-40B4-BE49-F238E27FC236}">
                  <a16:creationId xmlns:a16="http://schemas.microsoft.com/office/drawing/2014/main" id="{16E549D8-0E73-4520-96AC-3E89A2873500}"/>
                </a:ext>
              </a:extLst>
            </p:cNvPr>
            <p:cNvSpPr>
              <a:spLocks noChangeArrowheads="1"/>
            </p:cNvSpPr>
            <p:nvPr/>
          </p:nvSpPr>
          <p:spPr bwMode="auto">
            <a:xfrm>
              <a:off x="7709229" y="3152652"/>
              <a:ext cx="190300" cy="19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0" name="Freeform 11">
              <a:extLst>
                <a:ext uri="{FF2B5EF4-FFF2-40B4-BE49-F238E27FC236}">
                  <a16:creationId xmlns:a16="http://schemas.microsoft.com/office/drawing/2014/main" id="{FAFFD149-F364-422C-860F-4983A0E5F730}"/>
                </a:ext>
              </a:extLst>
            </p:cNvPr>
            <p:cNvSpPr>
              <a:spLocks/>
            </p:cNvSpPr>
            <p:nvPr/>
          </p:nvSpPr>
          <p:spPr bwMode="auto">
            <a:xfrm>
              <a:off x="7948037" y="3361557"/>
              <a:ext cx="1679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1" name="Freeform 12">
              <a:extLst>
                <a:ext uri="{FF2B5EF4-FFF2-40B4-BE49-F238E27FC236}">
                  <a16:creationId xmlns:a16="http://schemas.microsoft.com/office/drawing/2014/main" id="{A3B64DFD-68B6-42D5-A7EB-C170A572769D}"/>
                </a:ext>
              </a:extLst>
            </p:cNvPr>
            <p:cNvSpPr>
              <a:spLocks/>
            </p:cNvSpPr>
            <p:nvPr/>
          </p:nvSpPr>
          <p:spPr bwMode="auto">
            <a:xfrm>
              <a:off x="7550646" y="3361557"/>
              <a:ext cx="492541" cy="927017"/>
            </a:xfrm>
            <a:custGeom>
              <a:avLst/>
              <a:gdLst>
                <a:gd name="T0" fmla="*/ 31 w 31"/>
                <a:gd name="T1" fmla="*/ 2 h 58"/>
                <a:gd name="T2" fmla="*/ 27 w 31"/>
                <a:gd name="T3" fmla="*/ 0 h 58"/>
                <a:gd name="T4" fmla="*/ 26 w 31"/>
                <a:gd name="T5" fmla="*/ 0 h 58"/>
                <a:gd name="T6" fmla="*/ 25 w 31"/>
                <a:gd name="T7" fmla="*/ 0 h 58"/>
                <a:gd name="T8" fmla="*/ 25 w 31"/>
                <a:gd name="T9" fmla="*/ 0 h 58"/>
                <a:gd name="T10" fmla="*/ 23 w 31"/>
                <a:gd name="T11" fmla="*/ 0 h 58"/>
                <a:gd name="T12" fmla="*/ 7 w 31"/>
                <a:gd name="T13" fmla="*/ 0 h 58"/>
                <a:gd name="T14" fmla="*/ 7 w 31"/>
                <a:gd name="T15" fmla="*/ 0 h 58"/>
                <a:gd name="T16" fmla="*/ 7 w 31"/>
                <a:gd name="T17" fmla="*/ 0 h 58"/>
                <a:gd name="T18" fmla="*/ 7 w 31"/>
                <a:gd name="T19" fmla="*/ 0 h 58"/>
                <a:gd name="T20" fmla="*/ 4 w 31"/>
                <a:gd name="T21" fmla="*/ 0 h 58"/>
                <a:gd name="T22" fmla="*/ 0 w 31"/>
                <a:gd name="T23" fmla="*/ 5 h 58"/>
                <a:gd name="T24" fmla="*/ 0 w 31"/>
                <a:gd name="T25" fmla="*/ 5 h 58"/>
                <a:gd name="T26" fmla="*/ 0 w 31"/>
                <a:gd name="T27" fmla="*/ 5 h 58"/>
                <a:gd name="T28" fmla="*/ 0 w 31"/>
                <a:gd name="T29" fmla="*/ 23 h 58"/>
                <a:gd name="T30" fmla="*/ 3 w 31"/>
                <a:gd name="T31" fmla="*/ 26 h 58"/>
                <a:gd name="T32" fmla="*/ 6 w 31"/>
                <a:gd name="T33" fmla="*/ 23 h 58"/>
                <a:gd name="T34" fmla="*/ 6 w 31"/>
                <a:gd name="T35" fmla="*/ 6 h 58"/>
                <a:gd name="T36" fmla="*/ 7 w 31"/>
                <a:gd name="T37" fmla="*/ 6 h 58"/>
                <a:gd name="T38" fmla="*/ 7 w 31"/>
                <a:gd name="T39" fmla="*/ 29 h 58"/>
                <a:gd name="T40" fmla="*/ 7 w 31"/>
                <a:gd name="T41" fmla="*/ 29 h 58"/>
                <a:gd name="T42" fmla="*/ 7 w 31"/>
                <a:gd name="T43" fmla="*/ 29 h 58"/>
                <a:gd name="T44" fmla="*/ 7 w 31"/>
                <a:gd name="T45" fmla="*/ 54 h 58"/>
                <a:gd name="T46" fmla="*/ 10 w 31"/>
                <a:gd name="T47" fmla="*/ 58 h 58"/>
                <a:gd name="T48" fmla="*/ 14 w 31"/>
                <a:gd name="T49" fmla="*/ 54 h 58"/>
                <a:gd name="T50" fmla="*/ 14 w 31"/>
                <a:gd name="T51" fmla="*/ 29 h 58"/>
                <a:gd name="T52" fmla="*/ 14 w 31"/>
                <a:gd name="T53" fmla="*/ 29 h 58"/>
                <a:gd name="T54" fmla="*/ 14 w 31"/>
                <a:gd name="T55" fmla="*/ 29 h 58"/>
                <a:gd name="T56" fmla="*/ 14 w 31"/>
                <a:gd name="T57" fmla="*/ 29 h 58"/>
                <a:gd name="T58" fmla="*/ 16 w 31"/>
                <a:gd name="T59" fmla="*/ 27 h 58"/>
                <a:gd name="T60" fmla="*/ 18 w 31"/>
                <a:gd name="T61" fmla="*/ 29 h 58"/>
                <a:gd name="T62" fmla="*/ 18 w 31"/>
                <a:gd name="T63" fmla="*/ 29 h 58"/>
                <a:gd name="T64" fmla="*/ 18 w 31"/>
                <a:gd name="T65" fmla="*/ 29 h 58"/>
                <a:gd name="T66" fmla="*/ 18 w 31"/>
                <a:gd name="T67" fmla="*/ 29 h 58"/>
                <a:gd name="T68" fmla="*/ 18 w 31"/>
                <a:gd name="T69" fmla="*/ 54 h 58"/>
                <a:gd name="T70" fmla="*/ 21 w 31"/>
                <a:gd name="T71" fmla="*/ 58 h 58"/>
                <a:gd name="T72" fmla="*/ 25 w 31"/>
                <a:gd name="T73" fmla="*/ 54 h 58"/>
                <a:gd name="T74" fmla="*/ 25 w 31"/>
                <a:gd name="T75" fmla="*/ 29 h 58"/>
                <a:gd name="T76" fmla="*/ 25 w 31"/>
                <a:gd name="T77" fmla="*/ 29 h 58"/>
                <a:gd name="T78" fmla="*/ 25 w 31"/>
                <a:gd name="T79" fmla="*/ 29 h 58"/>
                <a:gd name="T80" fmla="*/ 25 w 31"/>
                <a:gd name="T81" fmla="*/ 6 h 58"/>
                <a:gd name="T82" fmla="*/ 26 w 31"/>
                <a:gd name="T83" fmla="*/ 6 h 58"/>
                <a:gd name="T84" fmla="*/ 26 w 31"/>
                <a:gd name="T85" fmla="*/ 23 h 58"/>
                <a:gd name="T86" fmla="*/ 28 w 31"/>
                <a:gd name="T87" fmla="*/ 26 h 58"/>
                <a:gd name="T88" fmla="*/ 31 w 31"/>
                <a:gd name="T89" fmla="*/ 23 h 58"/>
                <a:gd name="T90" fmla="*/ 31 w 31"/>
                <a:gd name="T91" fmla="*/ 5 h 58"/>
                <a:gd name="T92" fmla="*/ 31 w 31"/>
                <a:gd name="T9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58">
                  <a:moveTo>
                    <a:pt x="31" y="2"/>
                  </a:moveTo>
                  <a:cubicBezTo>
                    <a:pt x="30" y="1"/>
                    <a:pt x="29" y="1"/>
                    <a:pt x="27" y="0"/>
                  </a:cubicBezTo>
                  <a:cubicBezTo>
                    <a:pt x="27" y="0"/>
                    <a:pt x="26" y="0"/>
                    <a:pt x="26" y="0"/>
                  </a:cubicBezTo>
                  <a:cubicBezTo>
                    <a:pt x="25" y="0"/>
                    <a:pt x="25" y="0"/>
                    <a:pt x="25" y="0"/>
                  </a:cubicBezTo>
                  <a:cubicBezTo>
                    <a:pt x="25" y="0"/>
                    <a:pt x="25" y="0"/>
                    <a:pt x="25" y="0"/>
                  </a:cubicBezTo>
                  <a:cubicBezTo>
                    <a:pt x="23" y="0"/>
                    <a:pt x="23" y="0"/>
                    <a:pt x="23"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3" y="1"/>
                    <a:pt x="0" y="2"/>
                    <a:pt x="0" y="5"/>
                  </a:cubicBezTo>
                  <a:cubicBezTo>
                    <a:pt x="0" y="5"/>
                    <a:pt x="0" y="5"/>
                    <a:pt x="0" y="5"/>
                  </a:cubicBezTo>
                  <a:cubicBezTo>
                    <a:pt x="0" y="5"/>
                    <a:pt x="0" y="5"/>
                    <a:pt x="0" y="5"/>
                  </a:cubicBezTo>
                  <a:cubicBezTo>
                    <a:pt x="0" y="23"/>
                    <a:pt x="0" y="23"/>
                    <a:pt x="0" y="23"/>
                  </a:cubicBezTo>
                  <a:cubicBezTo>
                    <a:pt x="0" y="25"/>
                    <a:pt x="2" y="26"/>
                    <a:pt x="3" y="26"/>
                  </a:cubicBezTo>
                  <a:cubicBezTo>
                    <a:pt x="5" y="26"/>
                    <a:pt x="6" y="25"/>
                    <a:pt x="6" y="23"/>
                  </a:cubicBezTo>
                  <a:cubicBezTo>
                    <a:pt x="6" y="6"/>
                    <a:pt x="6" y="6"/>
                    <a:pt x="6" y="6"/>
                  </a:cubicBezTo>
                  <a:cubicBezTo>
                    <a:pt x="7" y="6"/>
                    <a:pt x="7" y="6"/>
                    <a:pt x="7" y="6"/>
                  </a:cubicBezTo>
                  <a:cubicBezTo>
                    <a:pt x="7" y="29"/>
                    <a:pt x="7" y="29"/>
                    <a:pt x="7" y="29"/>
                  </a:cubicBezTo>
                  <a:cubicBezTo>
                    <a:pt x="7" y="29"/>
                    <a:pt x="7" y="29"/>
                    <a:pt x="7" y="29"/>
                  </a:cubicBezTo>
                  <a:cubicBezTo>
                    <a:pt x="7" y="29"/>
                    <a:pt x="7" y="29"/>
                    <a:pt x="7" y="29"/>
                  </a:cubicBezTo>
                  <a:cubicBezTo>
                    <a:pt x="7" y="54"/>
                    <a:pt x="7" y="54"/>
                    <a:pt x="7" y="54"/>
                  </a:cubicBezTo>
                  <a:cubicBezTo>
                    <a:pt x="7" y="56"/>
                    <a:pt x="8" y="58"/>
                    <a:pt x="10" y="58"/>
                  </a:cubicBezTo>
                  <a:cubicBezTo>
                    <a:pt x="12" y="58"/>
                    <a:pt x="14" y="56"/>
                    <a:pt x="14" y="54"/>
                  </a:cubicBezTo>
                  <a:cubicBezTo>
                    <a:pt x="14" y="29"/>
                    <a:pt x="14" y="29"/>
                    <a:pt x="14" y="29"/>
                  </a:cubicBezTo>
                  <a:cubicBezTo>
                    <a:pt x="14" y="29"/>
                    <a:pt x="14" y="29"/>
                    <a:pt x="14" y="29"/>
                  </a:cubicBezTo>
                  <a:cubicBezTo>
                    <a:pt x="14" y="29"/>
                    <a:pt x="14" y="29"/>
                    <a:pt x="14" y="29"/>
                  </a:cubicBezTo>
                  <a:cubicBezTo>
                    <a:pt x="14" y="29"/>
                    <a:pt x="14" y="29"/>
                    <a:pt x="14" y="29"/>
                  </a:cubicBezTo>
                  <a:cubicBezTo>
                    <a:pt x="14" y="28"/>
                    <a:pt x="15" y="27"/>
                    <a:pt x="16" y="27"/>
                  </a:cubicBezTo>
                  <a:cubicBezTo>
                    <a:pt x="17" y="27"/>
                    <a:pt x="18" y="28"/>
                    <a:pt x="18" y="29"/>
                  </a:cubicBezTo>
                  <a:cubicBezTo>
                    <a:pt x="18" y="29"/>
                    <a:pt x="18" y="29"/>
                    <a:pt x="18" y="29"/>
                  </a:cubicBezTo>
                  <a:cubicBezTo>
                    <a:pt x="18" y="29"/>
                    <a:pt x="18" y="29"/>
                    <a:pt x="18" y="29"/>
                  </a:cubicBezTo>
                  <a:cubicBezTo>
                    <a:pt x="18" y="29"/>
                    <a:pt x="18" y="29"/>
                    <a:pt x="18" y="29"/>
                  </a:cubicBezTo>
                  <a:cubicBezTo>
                    <a:pt x="18" y="54"/>
                    <a:pt x="18" y="54"/>
                    <a:pt x="18" y="54"/>
                  </a:cubicBezTo>
                  <a:cubicBezTo>
                    <a:pt x="18" y="56"/>
                    <a:pt x="19" y="58"/>
                    <a:pt x="21" y="58"/>
                  </a:cubicBezTo>
                  <a:cubicBezTo>
                    <a:pt x="23" y="58"/>
                    <a:pt x="25" y="56"/>
                    <a:pt x="25" y="54"/>
                  </a:cubicBezTo>
                  <a:cubicBezTo>
                    <a:pt x="25" y="29"/>
                    <a:pt x="25" y="29"/>
                    <a:pt x="25" y="29"/>
                  </a:cubicBezTo>
                  <a:cubicBezTo>
                    <a:pt x="25" y="29"/>
                    <a:pt x="25" y="29"/>
                    <a:pt x="25" y="29"/>
                  </a:cubicBezTo>
                  <a:cubicBezTo>
                    <a:pt x="25" y="29"/>
                    <a:pt x="25" y="29"/>
                    <a:pt x="25" y="29"/>
                  </a:cubicBezTo>
                  <a:cubicBezTo>
                    <a:pt x="25" y="6"/>
                    <a:pt x="25" y="6"/>
                    <a:pt x="25" y="6"/>
                  </a:cubicBezTo>
                  <a:cubicBezTo>
                    <a:pt x="26" y="6"/>
                    <a:pt x="26" y="6"/>
                    <a:pt x="26" y="6"/>
                  </a:cubicBezTo>
                  <a:cubicBezTo>
                    <a:pt x="26" y="23"/>
                    <a:pt x="26" y="23"/>
                    <a:pt x="26" y="23"/>
                  </a:cubicBezTo>
                  <a:cubicBezTo>
                    <a:pt x="26" y="25"/>
                    <a:pt x="27" y="26"/>
                    <a:pt x="28" y="26"/>
                  </a:cubicBezTo>
                  <a:cubicBezTo>
                    <a:pt x="30" y="26"/>
                    <a:pt x="31" y="25"/>
                    <a:pt x="31" y="23"/>
                  </a:cubicBezTo>
                  <a:cubicBezTo>
                    <a:pt x="31" y="5"/>
                    <a:pt x="31" y="5"/>
                    <a:pt x="31" y="5"/>
                  </a:cubicBezTo>
                  <a:cubicBezTo>
                    <a:pt x="31" y="4"/>
                    <a:pt x="31" y="3"/>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2" name="Freeform 19">
              <a:extLst>
                <a:ext uri="{FF2B5EF4-FFF2-40B4-BE49-F238E27FC236}">
                  <a16:creationId xmlns:a16="http://schemas.microsoft.com/office/drawing/2014/main" id="{EC0E00AC-B72D-42D2-B211-C66CAFFB0DCD}"/>
                </a:ext>
              </a:extLst>
            </p:cNvPr>
            <p:cNvSpPr>
              <a:spLocks/>
            </p:cNvSpPr>
            <p:nvPr/>
          </p:nvSpPr>
          <p:spPr bwMode="auto">
            <a:xfrm>
              <a:off x="6003993" y="4641103"/>
              <a:ext cx="748140" cy="559568"/>
            </a:xfrm>
            <a:custGeom>
              <a:avLst/>
              <a:gdLst>
                <a:gd name="T0" fmla="*/ 17 w 47"/>
                <a:gd name="T1" fmla="*/ 9 h 35"/>
                <a:gd name="T2" fmla="*/ 17 w 47"/>
                <a:gd name="T3" fmla="*/ 0 h 35"/>
                <a:gd name="T4" fmla="*/ 0 w 47"/>
                <a:gd name="T5" fmla="*/ 18 h 35"/>
                <a:gd name="T6" fmla="*/ 17 w 47"/>
                <a:gd name="T7" fmla="*/ 35 h 35"/>
                <a:gd name="T8" fmla="*/ 17 w 47"/>
                <a:gd name="T9" fmla="*/ 27 h 35"/>
                <a:gd name="T10" fmla="*/ 38 w 47"/>
                <a:gd name="T11" fmla="*/ 27 h 35"/>
                <a:gd name="T12" fmla="*/ 38 w 47"/>
                <a:gd name="T13" fmla="*/ 27 h 35"/>
                <a:gd name="T14" fmla="*/ 47 w 47"/>
                <a:gd name="T15" fmla="*/ 18 h 35"/>
                <a:gd name="T16" fmla="*/ 38 w 47"/>
                <a:gd name="T17" fmla="*/ 9 h 35"/>
                <a:gd name="T18" fmla="*/ 38 w 47"/>
                <a:gd name="T19" fmla="*/ 9 h 35"/>
                <a:gd name="T20" fmla="*/ 38 w 47"/>
                <a:gd name="T21" fmla="*/ 9 h 35"/>
                <a:gd name="T22" fmla="*/ 17 w 47"/>
                <a:gd name="T23"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5">
                  <a:moveTo>
                    <a:pt x="17" y="9"/>
                  </a:moveTo>
                  <a:cubicBezTo>
                    <a:pt x="17" y="0"/>
                    <a:pt x="17" y="0"/>
                    <a:pt x="17" y="0"/>
                  </a:cubicBezTo>
                  <a:cubicBezTo>
                    <a:pt x="0" y="18"/>
                    <a:pt x="0" y="18"/>
                    <a:pt x="0" y="18"/>
                  </a:cubicBezTo>
                  <a:cubicBezTo>
                    <a:pt x="17" y="35"/>
                    <a:pt x="17" y="35"/>
                    <a:pt x="17" y="35"/>
                  </a:cubicBezTo>
                  <a:cubicBezTo>
                    <a:pt x="17" y="27"/>
                    <a:pt x="17" y="27"/>
                    <a:pt x="17" y="27"/>
                  </a:cubicBezTo>
                  <a:cubicBezTo>
                    <a:pt x="38" y="27"/>
                    <a:pt x="38" y="27"/>
                    <a:pt x="38" y="27"/>
                  </a:cubicBezTo>
                  <a:cubicBezTo>
                    <a:pt x="38" y="27"/>
                    <a:pt x="38" y="27"/>
                    <a:pt x="38" y="27"/>
                  </a:cubicBezTo>
                  <a:cubicBezTo>
                    <a:pt x="43" y="27"/>
                    <a:pt x="47" y="23"/>
                    <a:pt x="47" y="18"/>
                  </a:cubicBezTo>
                  <a:cubicBezTo>
                    <a:pt x="47" y="13"/>
                    <a:pt x="43" y="9"/>
                    <a:pt x="38" y="9"/>
                  </a:cubicBezTo>
                  <a:cubicBezTo>
                    <a:pt x="38" y="9"/>
                    <a:pt x="38" y="9"/>
                    <a:pt x="38" y="9"/>
                  </a:cubicBezTo>
                  <a:cubicBezTo>
                    <a:pt x="38" y="9"/>
                    <a:pt x="38" y="9"/>
                    <a:pt x="38" y="9"/>
                  </a:cubicBezTo>
                  <a:lnTo>
                    <a:pt x="17" y="9"/>
                  </a:lnTo>
                  <a:close/>
                </a:path>
              </a:pathLst>
            </a:custGeom>
            <a:solidFill>
              <a:srgbClr val="7030A0"/>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3" name="Freeform 20">
              <a:extLst>
                <a:ext uri="{FF2B5EF4-FFF2-40B4-BE49-F238E27FC236}">
                  <a16:creationId xmlns:a16="http://schemas.microsoft.com/office/drawing/2014/main" id="{150A95E8-E38C-42F9-A9E4-46039543BF0F}"/>
                </a:ext>
              </a:extLst>
            </p:cNvPr>
            <p:cNvSpPr>
              <a:spLocks/>
            </p:cNvSpPr>
            <p:nvPr/>
          </p:nvSpPr>
          <p:spPr bwMode="auto">
            <a:xfrm>
              <a:off x="6386459" y="4480694"/>
              <a:ext cx="750005" cy="559568"/>
            </a:xfrm>
            <a:custGeom>
              <a:avLst/>
              <a:gdLst>
                <a:gd name="T0" fmla="*/ 15 w 47"/>
                <a:gd name="T1" fmla="*/ 15 h 35"/>
                <a:gd name="T2" fmla="*/ 0 w 47"/>
                <a:gd name="T3" fmla="*/ 15 h 35"/>
                <a:gd name="T4" fmla="*/ 9 w 47"/>
                <a:gd name="T5" fmla="*/ 9 h 35"/>
                <a:gd name="T6" fmla="*/ 30 w 47"/>
                <a:gd name="T7" fmla="*/ 9 h 35"/>
                <a:gd name="T8" fmla="*/ 30 w 47"/>
                <a:gd name="T9" fmla="*/ 0 h 35"/>
                <a:gd name="T10" fmla="*/ 47 w 47"/>
                <a:gd name="T11" fmla="*/ 18 h 35"/>
                <a:gd name="T12" fmla="*/ 30 w 47"/>
                <a:gd name="T13" fmla="*/ 35 h 35"/>
                <a:gd name="T14" fmla="*/ 30 w 47"/>
                <a:gd name="T15" fmla="*/ 26 h 35"/>
                <a:gd name="T16" fmla="*/ 27 w 47"/>
                <a:gd name="T17" fmla="*/ 26 h 35"/>
                <a:gd name="T18" fmla="*/ 15 w 47"/>
                <a:gd name="T1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5">
                  <a:moveTo>
                    <a:pt x="15" y="15"/>
                  </a:moveTo>
                  <a:cubicBezTo>
                    <a:pt x="0" y="15"/>
                    <a:pt x="0" y="15"/>
                    <a:pt x="0" y="15"/>
                  </a:cubicBezTo>
                  <a:cubicBezTo>
                    <a:pt x="1" y="11"/>
                    <a:pt x="5" y="9"/>
                    <a:pt x="9" y="9"/>
                  </a:cubicBezTo>
                  <a:cubicBezTo>
                    <a:pt x="30" y="9"/>
                    <a:pt x="30" y="9"/>
                    <a:pt x="30" y="9"/>
                  </a:cubicBezTo>
                  <a:cubicBezTo>
                    <a:pt x="30" y="0"/>
                    <a:pt x="30" y="0"/>
                    <a:pt x="30" y="0"/>
                  </a:cubicBezTo>
                  <a:cubicBezTo>
                    <a:pt x="47" y="18"/>
                    <a:pt x="47" y="18"/>
                    <a:pt x="47" y="18"/>
                  </a:cubicBezTo>
                  <a:cubicBezTo>
                    <a:pt x="30" y="35"/>
                    <a:pt x="30" y="35"/>
                    <a:pt x="30" y="35"/>
                  </a:cubicBezTo>
                  <a:cubicBezTo>
                    <a:pt x="30" y="26"/>
                    <a:pt x="30" y="26"/>
                    <a:pt x="30" y="26"/>
                  </a:cubicBezTo>
                  <a:cubicBezTo>
                    <a:pt x="27" y="26"/>
                    <a:pt x="27" y="26"/>
                    <a:pt x="27" y="26"/>
                  </a:cubicBezTo>
                  <a:cubicBezTo>
                    <a:pt x="26" y="20"/>
                    <a:pt x="21" y="15"/>
                    <a:pt x="15" y="15"/>
                  </a:cubicBezTo>
                  <a:close/>
                </a:path>
              </a:pathLst>
            </a:custGeom>
            <a:solidFill>
              <a:srgbClr val="0070C0"/>
            </a:solidFill>
            <a:ln>
              <a:noFill/>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4" name="Oval 10">
              <a:extLst>
                <a:ext uri="{FF2B5EF4-FFF2-40B4-BE49-F238E27FC236}">
                  <a16:creationId xmlns:a16="http://schemas.microsoft.com/office/drawing/2014/main" id="{834177A4-AC2C-4267-84AE-3A5162D8A1E9}"/>
                </a:ext>
              </a:extLst>
            </p:cNvPr>
            <p:cNvSpPr>
              <a:spLocks noChangeArrowheads="1"/>
            </p:cNvSpPr>
            <p:nvPr/>
          </p:nvSpPr>
          <p:spPr bwMode="auto">
            <a:xfrm>
              <a:off x="5222272" y="2315164"/>
              <a:ext cx="190300" cy="1921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15" name="Freeform 12">
              <a:extLst>
                <a:ext uri="{FF2B5EF4-FFF2-40B4-BE49-F238E27FC236}">
                  <a16:creationId xmlns:a16="http://schemas.microsoft.com/office/drawing/2014/main" id="{3FED038D-58C1-401B-8C70-17E0441ADF82}"/>
                </a:ext>
              </a:extLst>
            </p:cNvPr>
            <p:cNvSpPr>
              <a:spLocks/>
            </p:cNvSpPr>
            <p:nvPr/>
          </p:nvSpPr>
          <p:spPr bwMode="auto">
            <a:xfrm>
              <a:off x="5063688" y="2522205"/>
              <a:ext cx="494407" cy="927017"/>
            </a:xfrm>
            <a:custGeom>
              <a:avLst/>
              <a:gdLst>
                <a:gd name="T0" fmla="*/ 31 w 31"/>
                <a:gd name="T1" fmla="*/ 2 h 58"/>
                <a:gd name="T2" fmla="*/ 27 w 31"/>
                <a:gd name="T3" fmla="*/ 0 h 58"/>
                <a:gd name="T4" fmla="*/ 26 w 31"/>
                <a:gd name="T5" fmla="*/ 0 h 58"/>
                <a:gd name="T6" fmla="*/ 25 w 31"/>
                <a:gd name="T7" fmla="*/ 0 h 58"/>
                <a:gd name="T8" fmla="*/ 25 w 31"/>
                <a:gd name="T9" fmla="*/ 0 h 58"/>
                <a:gd name="T10" fmla="*/ 23 w 31"/>
                <a:gd name="T11" fmla="*/ 0 h 58"/>
                <a:gd name="T12" fmla="*/ 7 w 31"/>
                <a:gd name="T13" fmla="*/ 0 h 58"/>
                <a:gd name="T14" fmla="*/ 7 w 31"/>
                <a:gd name="T15" fmla="*/ 0 h 58"/>
                <a:gd name="T16" fmla="*/ 7 w 31"/>
                <a:gd name="T17" fmla="*/ 0 h 58"/>
                <a:gd name="T18" fmla="*/ 7 w 31"/>
                <a:gd name="T19" fmla="*/ 0 h 58"/>
                <a:gd name="T20" fmla="*/ 4 w 31"/>
                <a:gd name="T21" fmla="*/ 0 h 58"/>
                <a:gd name="T22" fmla="*/ 0 w 31"/>
                <a:gd name="T23" fmla="*/ 5 h 58"/>
                <a:gd name="T24" fmla="*/ 0 w 31"/>
                <a:gd name="T25" fmla="*/ 5 h 58"/>
                <a:gd name="T26" fmla="*/ 0 w 31"/>
                <a:gd name="T27" fmla="*/ 5 h 58"/>
                <a:gd name="T28" fmla="*/ 0 w 31"/>
                <a:gd name="T29" fmla="*/ 23 h 58"/>
                <a:gd name="T30" fmla="*/ 3 w 31"/>
                <a:gd name="T31" fmla="*/ 26 h 58"/>
                <a:gd name="T32" fmla="*/ 6 w 31"/>
                <a:gd name="T33" fmla="*/ 23 h 58"/>
                <a:gd name="T34" fmla="*/ 6 w 31"/>
                <a:gd name="T35" fmla="*/ 6 h 58"/>
                <a:gd name="T36" fmla="*/ 7 w 31"/>
                <a:gd name="T37" fmla="*/ 6 h 58"/>
                <a:gd name="T38" fmla="*/ 7 w 31"/>
                <a:gd name="T39" fmla="*/ 29 h 58"/>
                <a:gd name="T40" fmla="*/ 7 w 31"/>
                <a:gd name="T41" fmla="*/ 29 h 58"/>
                <a:gd name="T42" fmla="*/ 7 w 31"/>
                <a:gd name="T43" fmla="*/ 29 h 58"/>
                <a:gd name="T44" fmla="*/ 7 w 31"/>
                <a:gd name="T45" fmla="*/ 54 h 58"/>
                <a:gd name="T46" fmla="*/ 10 w 31"/>
                <a:gd name="T47" fmla="*/ 58 h 58"/>
                <a:gd name="T48" fmla="*/ 14 w 31"/>
                <a:gd name="T49" fmla="*/ 54 h 58"/>
                <a:gd name="T50" fmla="*/ 14 w 31"/>
                <a:gd name="T51" fmla="*/ 29 h 58"/>
                <a:gd name="T52" fmla="*/ 14 w 31"/>
                <a:gd name="T53" fmla="*/ 29 h 58"/>
                <a:gd name="T54" fmla="*/ 14 w 31"/>
                <a:gd name="T55" fmla="*/ 29 h 58"/>
                <a:gd name="T56" fmla="*/ 14 w 31"/>
                <a:gd name="T57" fmla="*/ 29 h 58"/>
                <a:gd name="T58" fmla="*/ 16 w 31"/>
                <a:gd name="T59" fmla="*/ 27 h 58"/>
                <a:gd name="T60" fmla="*/ 18 w 31"/>
                <a:gd name="T61" fmla="*/ 29 h 58"/>
                <a:gd name="T62" fmla="*/ 18 w 31"/>
                <a:gd name="T63" fmla="*/ 29 h 58"/>
                <a:gd name="T64" fmla="*/ 18 w 31"/>
                <a:gd name="T65" fmla="*/ 29 h 58"/>
                <a:gd name="T66" fmla="*/ 18 w 31"/>
                <a:gd name="T67" fmla="*/ 29 h 58"/>
                <a:gd name="T68" fmla="*/ 18 w 31"/>
                <a:gd name="T69" fmla="*/ 54 h 58"/>
                <a:gd name="T70" fmla="*/ 21 w 31"/>
                <a:gd name="T71" fmla="*/ 58 h 58"/>
                <a:gd name="T72" fmla="*/ 25 w 31"/>
                <a:gd name="T73" fmla="*/ 54 h 58"/>
                <a:gd name="T74" fmla="*/ 25 w 31"/>
                <a:gd name="T75" fmla="*/ 29 h 58"/>
                <a:gd name="T76" fmla="*/ 25 w 31"/>
                <a:gd name="T77" fmla="*/ 29 h 58"/>
                <a:gd name="T78" fmla="*/ 25 w 31"/>
                <a:gd name="T79" fmla="*/ 29 h 58"/>
                <a:gd name="T80" fmla="*/ 25 w 31"/>
                <a:gd name="T81" fmla="*/ 6 h 58"/>
                <a:gd name="T82" fmla="*/ 26 w 31"/>
                <a:gd name="T83" fmla="*/ 6 h 58"/>
                <a:gd name="T84" fmla="*/ 26 w 31"/>
                <a:gd name="T85" fmla="*/ 23 h 58"/>
                <a:gd name="T86" fmla="*/ 28 w 31"/>
                <a:gd name="T87" fmla="*/ 26 h 58"/>
                <a:gd name="T88" fmla="*/ 31 w 31"/>
                <a:gd name="T89" fmla="*/ 23 h 58"/>
                <a:gd name="T90" fmla="*/ 31 w 31"/>
                <a:gd name="T91" fmla="*/ 5 h 58"/>
                <a:gd name="T92" fmla="*/ 31 w 31"/>
                <a:gd name="T9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58">
                  <a:moveTo>
                    <a:pt x="31" y="2"/>
                  </a:moveTo>
                  <a:cubicBezTo>
                    <a:pt x="30" y="1"/>
                    <a:pt x="29" y="1"/>
                    <a:pt x="27" y="0"/>
                  </a:cubicBezTo>
                  <a:cubicBezTo>
                    <a:pt x="27" y="0"/>
                    <a:pt x="26" y="0"/>
                    <a:pt x="26" y="0"/>
                  </a:cubicBezTo>
                  <a:cubicBezTo>
                    <a:pt x="25" y="0"/>
                    <a:pt x="25" y="0"/>
                    <a:pt x="25" y="0"/>
                  </a:cubicBezTo>
                  <a:cubicBezTo>
                    <a:pt x="25" y="0"/>
                    <a:pt x="25" y="0"/>
                    <a:pt x="25" y="0"/>
                  </a:cubicBezTo>
                  <a:cubicBezTo>
                    <a:pt x="23" y="0"/>
                    <a:pt x="23" y="0"/>
                    <a:pt x="23"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3" y="1"/>
                    <a:pt x="0" y="2"/>
                    <a:pt x="0" y="5"/>
                  </a:cubicBezTo>
                  <a:cubicBezTo>
                    <a:pt x="0" y="5"/>
                    <a:pt x="0" y="5"/>
                    <a:pt x="0" y="5"/>
                  </a:cubicBezTo>
                  <a:cubicBezTo>
                    <a:pt x="0" y="5"/>
                    <a:pt x="0" y="5"/>
                    <a:pt x="0" y="5"/>
                  </a:cubicBezTo>
                  <a:cubicBezTo>
                    <a:pt x="0" y="23"/>
                    <a:pt x="0" y="23"/>
                    <a:pt x="0" y="23"/>
                  </a:cubicBezTo>
                  <a:cubicBezTo>
                    <a:pt x="0" y="25"/>
                    <a:pt x="2" y="26"/>
                    <a:pt x="3" y="26"/>
                  </a:cubicBezTo>
                  <a:cubicBezTo>
                    <a:pt x="5" y="26"/>
                    <a:pt x="6" y="25"/>
                    <a:pt x="6" y="23"/>
                  </a:cubicBezTo>
                  <a:cubicBezTo>
                    <a:pt x="6" y="6"/>
                    <a:pt x="6" y="6"/>
                    <a:pt x="6" y="6"/>
                  </a:cubicBezTo>
                  <a:cubicBezTo>
                    <a:pt x="7" y="6"/>
                    <a:pt x="7" y="6"/>
                    <a:pt x="7" y="6"/>
                  </a:cubicBezTo>
                  <a:cubicBezTo>
                    <a:pt x="7" y="29"/>
                    <a:pt x="7" y="29"/>
                    <a:pt x="7" y="29"/>
                  </a:cubicBezTo>
                  <a:cubicBezTo>
                    <a:pt x="7" y="29"/>
                    <a:pt x="7" y="29"/>
                    <a:pt x="7" y="29"/>
                  </a:cubicBezTo>
                  <a:cubicBezTo>
                    <a:pt x="7" y="29"/>
                    <a:pt x="7" y="29"/>
                    <a:pt x="7" y="29"/>
                  </a:cubicBezTo>
                  <a:cubicBezTo>
                    <a:pt x="7" y="54"/>
                    <a:pt x="7" y="54"/>
                    <a:pt x="7" y="54"/>
                  </a:cubicBezTo>
                  <a:cubicBezTo>
                    <a:pt x="7" y="56"/>
                    <a:pt x="8" y="58"/>
                    <a:pt x="10" y="58"/>
                  </a:cubicBezTo>
                  <a:cubicBezTo>
                    <a:pt x="12" y="58"/>
                    <a:pt x="14" y="56"/>
                    <a:pt x="14" y="54"/>
                  </a:cubicBezTo>
                  <a:cubicBezTo>
                    <a:pt x="14" y="29"/>
                    <a:pt x="14" y="29"/>
                    <a:pt x="14" y="29"/>
                  </a:cubicBezTo>
                  <a:cubicBezTo>
                    <a:pt x="14" y="29"/>
                    <a:pt x="14" y="29"/>
                    <a:pt x="14" y="29"/>
                  </a:cubicBezTo>
                  <a:cubicBezTo>
                    <a:pt x="14" y="29"/>
                    <a:pt x="14" y="29"/>
                    <a:pt x="14" y="29"/>
                  </a:cubicBezTo>
                  <a:cubicBezTo>
                    <a:pt x="14" y="29"/>
                    <a:pt x="14" y="29"/>
                    <a:pt x="14" y="29"/>
                  </a:cubicBezTo>
                  <a:cubicBezTo>
                    <a:pt x="14" y="28"/>
                    <a:pt x="15" y="27"/>
                    <a:pt x="16" y="27"/>
                  </a:cubicBezTo>
                  <a:cubicBezTo>
                    <a:pt x="17" y="27"/>
                    <a:pt x="18" y="28"/>
                    <a:pt x="18" y="29"/>
                  </a:cubicBezTo>
                  <a:cubicBezTo>
                    <a:pt x="18" y="29"/>
                    <a:pt x="18" y="29"/>
                    <a:pt x="18" y="29"/>
                  </a:cubicBezTo>
                  <a:cubicBezTo>
                    <a:pt x="18" y="29"/>
                    <a:pt x="18" y="29"/>
                    <a:pt x="18" y="29"/>
                  </a:cubicBezTo>
                  <a:cubicBezTo>
                    <a:pt x="18" y="29"/>
                    <a:pt x="18" y="29"/>
                    <a:pt x="18" y="29"/>
                  </a:cubicBezTo>
                  <a:cubicBezTo>
                    <a:pt x="18" y="54"/>
                    <a:pt x="18" y="54"/>
                    <a:pt x="18" y="54"/>
                  </a:cubicBezTo>
                  <a:cubicBezTo>
                    <a:pt x="18" y="56"/>
                    <a:pt x="19" y="58"/>
                    <a:pt x="21" y="58"/>
                  </a:cubicBezTo>
                  <a:cubicBezTo>
                    <a:pt x="23" y="58"/>
                    <a:pt x="25" y="56"/>
                    <a:pt x="25" y="54"/>
                  </a:cubicBezTo>
                  <a:cubicBezTo>
                    <a:pt x="25" y="29"/>
                    <a:pt x="25" y="29"/>
                    <a:pt x="25" y="29"/>
                  </a:cubicBezTo>
                  <a:cubicBezTo>
                    <a:pt x="25" y="29"/>
                    <a:pt x="25" y="29"/>
                    <a:pt x="25" y="29"/>
                  </a:cubicBezTo>
                  <a:cubicBezTo>
                    <a:pt x="25" y="29"/>
                    <a:pt x="25" y="29"/>
                    <a:pt x="25" y="29"/>
                  </a:cubicBezTo>
                  <a:cubicBezTo>
                    <a:pt x="25" y="6"/>
                    <a:pt x="25" y="6"/>
                    <a:pt x="25" y="6"/>
                  </a:cubicBezTo>
                  <a:cubicBezTo>
                    <a:pt x="26" y="6"/>
                    <a:pt x="26" y="6"/>
                    <a:pt x="26" y="6"/>
                  </a:cubicBezTo>
                  <a:cubicBezTo>
                    <a:pt x="26" y="23"/>
                    <a:pt x="26" y="23"/>
                    <a:pt x="26" y="23"/>
                  </a:cubicBezTo>
                  <a:cubicBezTo>
                    <a:pt x="26" y="25"/>
                    <a:pt x="27" y="26"/>
                    <a:pt x="28" y="26"/>
                  </a:cubicBezTo>
                  <a:cubicBezTo>
                    <a:pt x="30" y="26"/>
                    <a:pt x="31" y="25"/>
                    <a:pt x="31" y="23"/>
                  </a:cubicBezTo>
                  <a:cubicBezTo>
                    <a:pt x="31" y="5"/>
                    <a:pt x="31" y="5"/>
                    <a:pt x="31" y="5"/>
                  </a:cubicBezTo>
                  <a:cubicBezTo>
                    <a:pt x="31" y="4"/>
                    <a:pt x="31" y="3"/>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3C267AB-B6BE-48D1-9EA3-6132F17538C0}"/>
              </a:ext>
            </a:extLst>
          </p:cNvPr>
          <p:cNvSpPr/>
          <p:nvPr/>
        </p:nvSpPr>
        <p:spPr bwMode="auto">
          <a:xfrm>
            <a:off x="0" y="4868863"/>
            <a:ext cx="9144000" cy="1768475"/>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7" name="Rectangle 4">
            <a:extLst>
              <a:ext uri="{FF2B5EF4-FFF2-40B4-BE49-F238E27FC236}">
                <a16:creationId xmlns:a16="http://schemas.microsoft.com/office/drawing/2014/main" id="{04EA4579-F8A7-4948-88FE-0178D436021D}"/>
              </a:ext>
            </a:extLst>
          </p:cNvPr>
          <p:cNvSpPr>
            <a:spLocks noChangeArrowheads="1"/>
          </p:cNvSpPr>
          <p:nvPr/>
        </p:nvSpPr>
        <p:spPr bwMode="auto">
          <a:xfrm>
            <a:off x="495300" y="13335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50000"/>
              </a:spcBef>
              <a:buFont typeface="Arial" panose="020B0604020202020204" pitchFamily="34" charset="0"/>
              <a:buNone/>
            </a:pPr>
            <a:r>
              <a:rPr lang="zh-CN" altLang="en-US" b="0">
                <a:solidFill>
                  <a:srgbClr val="FF0000"/>
                </a:solidFill>
                <a:ea typeface="微软雅黑" panose="020B0503020204020204" pitchFamily="34" charset="-122"/>
                <a:sym typeface="+mn-lt"/>
              </a:rPr>
              <a:t>查找效率：</a:t>
            </a:r>
            <a:r>
              <a:rPr lang="en-US" altLang="zh-CN" b="0">
                <a:ea typeface="微软雅黑" panose="020B0503020204020204" pitchFamily="34" charset="-122"/>
                <a:sym typeface="+mn-lt"/>
              </a:rPr>
              <a:t>ASL=L</a:t>
            </a:r>
            <a:r>
              <a:rPr lang="en-US" altLang="zh-CN" b="0" baseline="-25000">
                <a:ea typeface="微软雅黑" panose="020B0503020204020204" pitchFamily="34" charset="-122"/>
                <a:sym typeface="+mn-lt"/>
              </a:rPr>
              <a:t>b</a:t>
            </a:r>
            <a:r>
              <a:rPr lang="en-US" altLang="zh-CN" b="0">
                <a:ea typeface="微软雅黑" panose="020B0503020204020204" pitchFamily="34" charset="-122"/>
                <a:sym typeface="+mn-lt"/>
              </a:rPr>
              <a:t>+L</a:t>
            </a:r>
            <a:r>
              <a:rPr lang="en-US" altLang="zh-CN" b="0" baseline="-25000">
                <a:ea typeface="微软雅黑" panose="020B0503020204020204" pitchFamily="34" charset="-122"/>
                <a:sym typeface="+mn-lt"/>
              </a:rPr>
              <a:t>w</a:t>
            </a:r>
          </a:p>
        </p:txBody>
      </p:sp>
      <p:sp>
        <p:nvSpPr>
          <p:cNvPr id="8" name="AutoShape 5">
            <a:extLst>
              <a:ext uri="{FF2B5EF4-FFF2-40B4-BE49-F238E27FC236}">
                <a16:creationId xmlns:a16="http://schemas.microsoft.com/office/drawing/2014/main" id="{BB86EDC2-6B63-4FCA-8FBB-A95604A2A266}"/>
              </a:ext>
            </a:extLst>
          </p:cNvPr>
          <p:cNvSpPr>
            <a:spLocks noChangeArrowheads="1"/>
          </p:cNvSpPr>
          <p:nvPr/>
        </p:nvSpPr>
        <p:spPr bwMode="auto">
          <a:xfrm>
            <a:off x="533400" y="2193925"/>
            <a:ext cx="3124200" cy="457200"/>
          </a:xfrm>
          <a:prstGeom prst="wedgeRoundRectCallout">
            <a:avLst>
              <a:gd name="adj1" fmla="val 39940"/>
              <a:gd name="adj2" fmla="val -97569"/>
              <a:gd name="adj3" fmla="val 16667"/>
            </a:avLst>
          </a:prstGeom>
          <a:solidFill>
            <a:schemeClr val="accent1"/>
          </a:solidFill>
          <a:ln w="9525">
            <a:solidFill>
              <a:schemeClr val="tx1"/>
            </a:solid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spcBef>
                <a:spcPct val="20000"/>
              </a:spcBef>
              <a:buFont typeface="Arial" panose="020B0604020202020204" pitchFamily="34" charset="0"/>
              <a:buNone/>
            </a:pPr>
            <a:r>
              <a:rPr lang="zh-CN" altLang="en-US" sz="2000" b="0">
                <a:solidFill>
                  <a:schemeClr val="bg1"/>
                </a:solidFill>
                <a:ea typeface="微软雅黑" panose="020B0503020204020204" pitchFamily="34" charset="-122"/>
                <a:sym typeface="+mn-lt"/>
              </a:rPr>
              <a:t>对索引表查找的</a:t>
            </a:r>
            <a:r>
              <a:rPr lang="en-US" altLang="zh-CN" sz="2000" b="0">
                <a:solidFill>
                  <a:schemeClr val="bg1"/>
                </a:solidFill>
                <a:ea typeface="微软雅黑" panose="020B0503020204020204" pitchFamily="34" charset="-122"/>
                <a:sym typeface="+mn-lt"/>
              </a:rPr>
              <a:t>ASL</a:t>
            </a:r>
          </a:p>
        </p:txBody>
      </p:sp>
      <p:sp>
        <p:nvSpPr>
          <p:cNvPr id="9" name="AutoShape 6">
            <a:extLst>
              <a:ext uri="{FF2B5EF4-FFF2-40B4-BE49-F238E27FC236}">
                <a16:creationId xmlns:a16="http://schemas.microsoft.com/office/drawing/2014/main" id="{5F72CF84-8013-4C8D-A863-14173ED1EC0D}"/>
              </a:ext>
            </a:extLst>
          </p:cNvPr>
          <p:cNvSpPr>
            <a:spLocks noChangeArrowheads="1"/>
          </p:cNvSpPr>
          <p:nvPr/>
        </p:nvSpPr>
        <p:spPr bwMode="auto">
          <a:xfrm>
            <a:off x="4229100" y="2155825"/>
            <a:ext cx="2819400" cy="457200"/>
          </a:xfrm>
          <a:prstGeom prst="wedgeRoundRectCallout">
            <a:avLst>
              <a:gd name="adj1" fmla="val -60134"/>
              <a:gd name="adj2" fmla="val -90972"/>
              <a:gd name="adj3" fmla="val 16667"/>
            </a:avLst>
          </a:prstGeom>
          <a:solidFill>
            <a:schemeClr val="accent1"/>
          </a:solidFill>
          <a:ln w="9525">
            <a:solidFill>
              <a:schemeClr val="tx1"/>
            </a:solid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spcBef>
                <a:spcPct val="20000"/>
              </a:spcBef>
              <a:buFont typeface="Arial" panose="020B0604020202020204" pitchFamily="34" charset="0"/>
              <a:buNone/>
            </a:pPr>
            <a:r>
              <a:rPr lang="zh-CN" altLang="en-US" sz="2000" b="0">
                <a:solidFill>
                  <a:schemeClr val="bg1"/>
                </a:solidFill>
                <a:ea typeface="微软雅黑" panose="020B0503020204020204" pitchFamily="34" charset="-122"/>
                <a:sym typeface="+mn-lt"/>
              </a:rPr>
              <a:t>对块内查找的</a:t>
            </a:r>
            <a:r>
              <a:rPr lang="en-US" altLang="zh-CN" sz="2000" b="0">
                <a:solidFill>
                  <a:schemeClr val="bg1"/>
                </a:solidFill>
                <a:ea typeface="微软雅黑" panose="020B0503020204020204" pitchFamily="34" charset="-122"/>
                <a:sym typeface="+mn-lt"/>
              </a:rPr>
              <a:t>ASL</a:t>
            </a:r>
          </a:p>
        </p:txBody>
      </p:sp>
      <p:graphicFrame>
        <p:nvGraphicFramePr>
          <p:cNvPr id="10" name="Object 2">
            <a:extLst>
              <a:ext uri="{FF2B5EF4-FFF2-40B4-BE49-F238E27FC236}">
                <a16:creationId xmlns:a16="http://schemas.microsoft.com/office/drawing/2014/main" id="{C3AF494B-8BA1-0F46-90A7-3C72914C786C}"/>
              </a:ext>
            </a:extLst>
          </p:cNvPr>
          <p:cNvGraphicFramePr>
            <a:graphicFrameLocks/>
          </p:cNvGraphicFramePr>
          <p:nvPr/>
        </p:nvGraphicFramePr>
        <p:xfrm>
          <a:off x="688975" y="2751138"/>
          <a:ext cx="6742113" cy="852487"/>
        </p:xfrm>
        <a:graphic>
          <a:graphicData uri="http://schemas.openxmlformats.org/presentationml/2006/ole">
            <mc:AlternateContent xmlns:mc="http://schemas.openxmlformats.org/markup-compatibility/2006">
              <mc:Choice xmlns:v="urn:schemas-microsoft-com:vml" Requires="v">
                <p:oleObj spid="_x0000_s47147" r:id="rId3" imgW="57632600" imgH="7315200" progId="Equation.3">
                  <p:embed/>
                </p:oleObj>
              </mc:Choice>
              <mc:Fallback>
                <p:oleObj r:id="rId3" imgW="57632600" imgH="7315200" progId="Equation.3">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751138"/>
                        <a:ext cx="6742113" cy="852487"/>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 name="AutoShape 8">
            <a:extLst>
              <a:ext uri="{FF2B5EF4-FFF2-40B4-BE49-F238E27FC236}">
                <a16:creationId xmlns:a16="http://schemas.microsoft.com/office/drawing/2014/main" id="{8BC18A9E-2B35-4A22-BE67-339E24F49E45}"/>
              </a:ext>
            </a:extLst>
          </p:cNvPr>
          <p:cNvSpPr>
            <a:spLocks noChangeArrowheads="1"/>
          </p:cNvSpPr>
          <p:nvPr/>
        </p:nvSpPr>
        <p:spPr bwMode="auto">
          <a:xfrm>
            <a:off x="3314700" y="3908425"/>
            <a:ext cx="5257800" cy="457200"/>
          </a:xfrm>
          <a:prstGeom prst="wedgeRoundRectCallout">
            <a:avLst>
              <a:gd name="adj1" fmla="val -60898"/>
              <a:gd name="adj2" fmla="val -136806"/>
              <a:gd name="adj3" fmla="val 16667"/>
            </a:avLst>
          </a:prstGeom>
          <a:solidFill>
            <a:schemeClr val="accent1"/>
          </a:solidFill>
          <a:ln w="9525">
            <a:solidFill>
              <a:schemeClr val="tx1"/>
            </a:solid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spcBef>
                <a:spcPct val="20000"/>
              </a:spcBef>
              <a:buFont typeface="Arial" panose="020B0604020202020204" pitchFamily="34" charset="0"/>
              <a:buNone/>
            </a:pPr>
            <a:r>
              <a:rPr lang="en-US" altLang="zh-CN" sz="2000" b="0">
                <a:solidFill>
                  <a:schemeClr val="bg1"/>
                </a:solidFill>
                <a:ea typeface="微软雅黑" panose="020B0503020204020204" pitchFamily="34" charset="-122"/>
                <a:sym typeface="+mn-lt"/>
              </a:rPr>
              <a:t>S</a:t>
            </a:r>
            <a:r>
              <a:rPr lang="zh-CN" altLang="en-US" sz="2000" b="0">
                <a:solidFill>
                  <a:schemeClr val="bg1"/>
                </a:solidFill>
                <a:ea typeface="微软雅黑" panose="020B0503020204020204" pitchFamily="34" charset="-122"/>
                <a:sym typeface="+mn-lt"/>
              </a:rPr>
              <a:t>为每块内部的记录个数，</a:t>
            </a:r>
            <a:r>
              <a:rPr lang="en-US" altLang="zh-CN" b="0">
                <a:solidFill>
                  <a:schemeClr val="bg1"/>
                </a:solidFill>
                <a:ea typeface="微软雅黑" panose="020B0503020204020204" pitchFamily="34" charset="-122"/>
                <a:sym typeface="+mn-lt"/>
              </a:rPr>
              <a:t>n/s</a:t>
            </a:r>
            <a:r>
              <a:rPr lang="zh-CN" altLang="en-US" sz="2000" b="0">
                <a:solidFill>
                  <a:schemeClr val="bg1"/>
                </a:solidFill>
                <a:ea typeface="微软雅黑" panose="020B0503020204020204" pitchFamily="34" charset="-122"/>
                <a:sym typeface="+mn-lt"/>
              </a:rPr>
              <a:t>即块的数目</a:t>
            </a:r>
          </a:p>
        </p:txBody>
      </p:sp>
      <p:sp>
        <p:nvSpPr>
          <p:cNvPr id="12" name="Rectangle 9">
            <a:extLst>
              <a:ext uri="{FF2B5EF4-FFF2-40B4-BE49-F238E27FC236}">
                <a16:creationId xmlns:a16="http://schemas.microsoft.com/office/drawing/2014/main" id="{0A70FC59-D119-4641-BC81-1845F1F3D030}"/>
              </a:ext>
            </a:extLst>
          </p:cNvPr>
          <p:cNvSpPr>
            <a:spLocks noChangeArrowheads="1"/>
          </p:cNvSpPr>
          <p:nvPr/>
        </p:nvSpPr>
        <p:spPr bwMode="auto">
          <a:xfrm>
            <a:off x="609600" y="5192713"/>
            <a:ext cx="79248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b="0">
                <a:solidFill>
                  <a:srgbClr val="FF0000"/>
                </a:solidFill>
                <a:ea typeface="微软雅黑" panose="020B0503020204020204" pitchFamily="34" charset="-122"/>
                <a:sym typeface="+mn-lt"/>
              </a:rPr>
              <a:t>例如，当</a:t>
            </a:r>
            <a:r>
              <a:rPr lang="en-US" altLang="zh-CN" b="0">
                <a:solidFill>
                  <a:srgbClr val="FF0000"/>
                </a:solidFill>
                <a:ea typeface="微软雅黑" panose="020B0503020204020204" pitchFamily="34" charset="-122"/>
                <a:sym typeface="+mn-lt"/>
              </a:rPr>
              <a:t>n=9</a:t>
            </a:r>
            <a:r>
              <a:rPr lang="zh-CN" altLang="en-US" b="0">
                <a:solidFill>
                  <a:srgbClr val="FF0000"/>
                </a:solidFill>
                <a:ea typeface="微软雅黑" panose="020B0503020204020204" pitchFamily="34" charset="-122"/>
                <a:sym typeface="+mn-lt"/>
              </a:rPr>
              <a:t>，</a:t>
            </a:r>
            <a:r>
              <a:rPr lang="en-US" altLang="zh-CN" b="0">
                <a:solidFill>
                  <a:srgbClr val="FF0000"/>
                </a:solidFill>
                <a:ea typeface="微软雅黑" panose="020B0503020204020204" pitchFamily="34" charset="-122"/>
                <a:sym typeface="+mn-lt"/>
              </a:rPr>
              <a:t>s=3</a:t>
            </a:r>
            <a:r>
              <a:rPr lang="zh-CN" altLang="en-US" b="0">
                <a:solidFill>
                  <a:srgbClr val="FF0000"/>
                </a:solidFill>
                <a:ea typeface="微软雅黑" panose="020B0503020204020204" pitchFamily="34" charset="-122"/>
                <a:sym typeface="+mn-lt"/>
              </a:rPr>
              <a:t>时</a:t>
            </a:r>
            <a:r>
              <a:rPr lang="zh-CN" altLang="en-US" b="0">
                <a:ea typeface="微软雅黑" panose="020B0503020204020204" pitchFamily="34" charset="-122"/>
                <a:sym typeface="+mn-lt"/>
              </a:rPr>
              <a:t>，</a:t>
            </a:r>
            <a:r>
              <a:rPr lang="en-US" altLang="zh-CN" b="0">
                <a:ea typeface="微软雅黑" panose="020B0503020204020204" pitchFamily="34" charset="-122"/>
                <a:sym typeface="+mn-lt"/>
              </a:rPr>
              <a:t>ASL</a:t>
            </a:r>
            <a:r>
              <a:rPr lang="en-US" altLang="zh-CN" b="0" baseline="-25000">
                <a:ea typeface="微软雅黑" panose="020B0503020204020204" pitchFamily="34" charset="-122"/>
                <a:sym typeface="+mn-lt"/>
              </a:rPr>
              <a:t>bs</a:t>
            </a:r>
            <a:r>
              <a:rPr lang="en-US" altLang="zh-CN" b="0">
                <a:ea typeface="微软雅黑" panose="020B0503020204020204" pitchFamily="34" charset="-122"/>
                <a:sym typeface="+mn-lt"/>
              </a:rPr>
              <a:t>=</a:t>
            </a:r>
            <a:r>
              <a:rPr lang="en-US" altLang="zh-CN" b="0">
                <a:solidFill>
                  <a:srgbClr val="FF0000"/>
                </a:solidFill>
                <a:ea typeface="微软雅黑" panose="020B0503020204020204" pitchFamily="34" charset="-122"/>
                <a:sym typeface="+mn-lt"/>
              </a:rPr>
              <a:t>3.5</a:t>
            </a:r>
            <a:r>
              <a:rPr lang="en-US" altLang="zh-CN" b="0">
                <a:ea typeface="微软雅黑" panose="020B0503020204020204" pitchFamily="34" charset="-122"/>
                <a:sym typeface="+mn-lt"/>
              </a:rPr>
              <a:t>,</a:t>
            </a:r>
            <a:r>
              <a:rPr lang="zh-CN" altLang="en-US" b="0">
                <a:ea typeface="微软雅黑" panose="020B0503020204020204" pitchFamily="34" charset="-122"/>
                <a:sym typeface="+mn-lt"/>
              </a:rPr>
              <a:t>而折半法为</a:t>
            </a:r>
            <a:r>
              <a:rPr lang="en-US" altLang="zh-CN" b="0">
                <a:solidFill>
                  <a:srgbClr val="FF0000"/>
                </a:solidFill>
                <a:ea typeface="微软雅黑" panose="020B0503020204020204" pitchFamily="34" charset="-122"/>
                <a:sym typeface="+mn-lt"/>
              </a:rPr>
              <a:t>3.1</a:t>
            </a:r>
            <a:r>
              <a:rPr lang="en-US" altLang="zh-CN" b="0">
                <a:ea typeface="微软雅黑" panose="020B0503020204020204" pitchFamily="34" charset="-122"/>
                <a:sym typeface="+mn-lt"/>
              </a:rPr>
              <a:t>,</a:t>
            </a:r>
            <a:r>
              <a:rPr lang="zh-CN" altLang="en-US" b="0">
                <a:ea typeface="微软雅黑" panose="020B0503020204020204" pitchFamily="34" charset="-122"/>
                <a:sym typeface="+mn-lt"/>
              </a:rPr>
              <a:t>顺序法为</a:t>
            </a:r>
            <a:r>
              <a:rPr lang="en-US" altLang="zh-CN" b="0">
                <a:solidFill>
                  <a:srgbClr val="FF0000"/>
                </a:solidFill>
                <a:ea typeface="微软雅黑" panose="020B0503020204020204" pitchFamily="34" charset="-122"/>
                <a:sym typeface="+mn-lt"/>
              </a:rPr>
              <a:t>5</a:t>
            </a:r>
            <a:endParaRPr lang="en-US" altLang="zh-CN" b="0" baseline="-25000">
              <a:solidFill>
                <a:srgbClr val="FF0000"/>
              </a:solidFill>
              <a:ea typeface="微软雅黑" panose="020B0503020204020204" pitchFamily="34" charset="-122"/>
              <a:sym typeface="+mn-lt"/>
            </a:endParaRPr>
          </a:p>
        </p:txBody>
      </p:sp>
      <p:sp>
        <p:nvSpPr>
          <p:cNvPr id="37896" name="Rectangle 5">
            <a:extLst>
              <a:ext uri="{FF2B5EF4-FFF2-40B4-BE49-F238E27FC236}">
                <a16:creationId xmlns:a16="http://schemas.microsoft.com/office/drawing/2014/main" id="{7C835241-2920-4C34-9B5C-F456D044CD28}"/>
              </a:ext>
            </a:extLst>
          </p:cNvPr>
          <p:cNvSpPr>
            <a:spLocks noChangeArrowheads="1"/>
          </p:cNvSpPr>
          <p:nvPr/>
        </p:nvSpPr>
        <p:spPr bwMode="auto">
          <a:xfrm>
            <a:off x="792163" y="187325"/>
            <a:ext cx="7427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分块查找性能分析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Righ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out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P spid="8" grpId="0" animBg="1"/>
      <p:bldP spid="9" grpId="0" animBg="1"/>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3BA58F1D-CFB4-4ADA-8536-163B79FB263A}"/>
              </a:ext>
            </a:extLst>
          </p:cNvPr>
          <p:cNvSpPr>
            <a:spLocks noChangeArrowheads="1"/>
          </p:cNvSpPr>
          <p:nvPr/>
        </p:nvSpPr>
        <p:spPr bwMode="auto">
          <a:xfrm>
            <a:off x="801688" y="190500"/>
            <a:ext cx="74263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分块查找优缺点</a:t>
            </a:r>
          </a:p>
        </p:txBody>
      </p:sp>
      <p:sp>
        <p:nvSpPr>
          <p:cNvPr id="4" name="圆角矩形 3">
            <a:extLst>
              <a:ext uri="{FF2B5EF4-FFF2-40B4-BE49-F238E27FC236}">
                <a16:creationId xmlns:a16="http://schemas.microsoft.com/office/drawing/2014/main" id="{B384949A-42CA-4C23-9BBA-769F31618CD5}"/>
              </a:ext>
            </a:extLst>
          </p:cNvPr>
          <p:cNvSpPr/>
          <p:nvPr/>
        </p:nvSpPr>
        <p:spPr bwMode="auto">
          <a:xfrm>
            <a:off x="506413" y="1379538"/>
            <a:ext cx="8196262" cy="3159125"/>
          </a:xfrm>
          <a:prstGeom prst="roundRect">
            <a:avLst>
              <a:gd name="adj" fmla="val 4975"/>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5" name="Rectangle 2">
            <a:extLst>
              <a:ext uri="{FF2B5EF4-FFF2-40B4-BE49-F238E27FC236}">
                <a16:creationId xmlns:a16="http://schemas.microsoft.com/office/drawing/2014/main" id="{5680D84D-305E-4D7E-AC93-EDC11448D71B}"/>
              </a:ext>
            </a:extLst>
          </p:cNvPr>
          <p:cNvSpPr>
            <a:spLocks noChangeArrowheads="1"/>
          </p:cNvSpPr>
          <p:nvPr/>
        </p:nvSpPr>
        <p:spPr bwMode="auto">
          <a:xfrm>
            <a:off x="1579563" y="1557338"/>
            <a:ext cx="69786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ts val="1600"/>
              </a:spcBef>
              <a:buFont typeface="Arial" panose="020B0604020202020204" pitchFamily="34" charset="0"/>
              <a:buNone/>
            </a:pPr>
            <a:r>
              <a:rPr lang="zh-CN" altLang="en-US" sz="2400" b="0">
                <a:solidFill>
                  <a:srgbClr val="FF0000"/>
                </a:solidFill>
                <a:ea typeface="微软雅黑" panose="020B0503020204020204" pitchFamily="34" charset="-122"/>
                <a:sym typeface="+mn-lt"/>
              </a:rPr>
              <a:t>优点：</a:t>
            </a:r>
            <a:r>
              <a:rPr lang="zh-CN" altLang="en-US" sz="2400" b="0">
                <a:ea typeface="微软雅黑" panose="020B0503020204020204" pitchFamily="34" charset="-122"/>
                <a:sym typeface="+mn-lt"/>
              </a:rPr>
              <a:t>插入和删除比较容易，无需进行大量移动。</a:t>
            </a:r>
            <a:endParaRPr lang="en-US" altLang="zh-CN" sz="2400" b="0">
              <a:ea typeface="微软雅黑" panose="020B0503020204020204" pitchFamily="34" charset="-122"/>
              <a:sym typeface="+mn-lt"/>
            </a:endParaRPr>
          </a:p>
          <a:p>
            <a:pPr>
              <a:lnSpc>
                <a:spcPct val="125000"/>
              </a:lnSpc>
              <a:spcBef>
                <a:spcPts val="1600"/>
              </a:spcBef>
              <a:buFont typeface="Arial" panose="020B0604020202020204" pitchFamily="34" charset="0"/>
              <a:buNone/>
            </a:pPr>
            <a:r>
              <a:rPr lang="zh-CN" altLang="en-US" sz="2400" b="0">
                <a:solidFill>
                  <a:srgbClr val="FF0000"/>
                </a:solidFill>
                <a:ea typeface="微软雅黑" panose="020B0503020204020204" pitchFamily="34" charset="-122"/>
                <a:sym typeface="+mn-lt"/>
              </a:rPr>
              <a:t>缺点：</a:t>
            </a:r>
            <a:r>
              <a:rPr lang="zh-CN" altLang="en-US" sz="2400" b="0">
                <a:ea typeface="微软雅黑" panose="020B0503020204020204" pitchFamily="34" charset="-122"/>
                <a:sym typeface="+mn-lt"/>
              </a:rPr>
              <a:t>要增加一个索引表的存储空间并对初始索引表进行排序运算。</a:t>
            </a:r>
          </a:p>
          <a:p>
            <a:pPr>
              <a:lnSpc>
                <a:spcPct val="125000"/>
              </a:lnSpc>
              <a:spcBef>
                <a:spcPts val="1600"/>
              </a:spcBef>
              <a:buFont typeface="Arial" panose="020B0604020202020204" pitchFamily="34" charset="0"/>
              <a:buNone/>
            </a:pPr>
            <a:r>
              <a:rPr lang="zh-CN" altLang="en-US" sz="2400" b="0">
                <a:solidFill>
                  <a:srgbClr val="FF0000"/>
                </a:solidFill>
                <a:ea typeface="微软雅黑" panose="020B0503020204020204" pitchFamily="34" charset="-122"/>
                <a:sym typeface="+mn-lt"/>
              </a:rPr>
              <a:t>适用情况：</a:t>
            </a:r>
            <a:r>
              <a:rPr lang="zh-CN" altLang="en-US" sz="2400" b="0">
                <a:ea typeface="微软雅黑" panose="020B0503020204020204" pitchFamily="34" charset="-122"/>
                <a:sym typeface="+mn-lt"/>
              </a:rPr>
              <a:t>如果线性表既要快速查找又经常动态变化，则可采用分块查找。</a:t>
            </a:r>
          </a:p>
        </p:txBody>
      </p:sp>
      <p:grpSp>
        <p:nvGrpSpPr>
          <p:cNvPr id="46085" name="Group 32">
            <a:extLst>
              <a:ext uri="{FF2B5EF4-FFF2-40B4-BE49-F238E27FC236}">
                <a16:creationId xmlns:a16="http://schemas.microsoft.com/office/drawing/2014/main" id="{6C084697-147E-2647-A168-F4315487462A}"/>
              </a:ext>
            </a:extLst>
          </p:cNvPr>
          <p:cNvGrpSpPr>
            <a:grpSpLocks/>
          </p:cNvGrpSpPr>
          <p:nvPr/>
        </p:nvGrpSpPr>
        <p:grpSpPr bwMode="auto">
          <a:xfrm>
            <a:off x="835025" y="2316163"/>
            <a:ext cx="539750" cy="539750"/>
            <a:chOff x="6528170" y="3281715"/>
            <a:chExt cx="914400" cy="914400"/>
          </a:xfrm>
        </p:grpSpPr>
        <p:sp>
          <p:nvSpPr>
            <p:cNvPr id="7" name="Rounded Rectangle 8">
              <a:extLst>
                <a:ext uri="{FF2B5EF4-FFF2-40B4-BE49-F238E27FC236}">
                  <a16:creationId xmlns:a16="http://schemas.microsoft.com/office/drawing/2014/main" id="{0635E981-BDE3-4477-96D1-972F33059B70}"/>
                </a:ext>
              </a:extLst>
            </p:cNvPr>
            <p:cNvSpPr/>
            <p:nvPr/>
          </p:nvSpPr>
          <p:spPr>
            <a:xfrm>
              <a:off x="6528170" y="3281715"/>
              <a:ext cx="914400" cy="914400"/>
            </a:xfrm>
            <a:prstGeom prst="roundRect">
              <a:avLst/>
            </a:prstGeom>
            <a:solidFill>
              <a:srgbClr val="4BACC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grpSp>
          <p:nvGrpSpPr>
            <p:cNvPr id="8" name="Group 69">
              <a:extLst>
                <a:ext uri="{FF2B5EF4-FFF2-40B4-BE49-F238E27FC236}">
                  <a16:creationId xmlns:a16="http://schemas.microsoft.com/office/drawing/2014/main" id="{46B8EC73-1260-4ECE-9FE0-DF588C293EC7}"/>
                </a:ext>
              </a:extLst>
            </p:cNvPr>
            <p:cNvGrpSpPr/>
            <p:nvPr/>
          </p:nvGrpSpPr>
          <p:grpSpPr>
            <a:xfrm>
              <a:off x="6759757" y="3506346"/>
              <a:ext cx="464344" cy="465138"/>
              <a:chOff x="7287419" y="3505994"/>
              <a:chExt cx="464344" cy="465138"/>
            </a:xfrm>
            <a:solidFill>
              <a:srgbClr val="EEECE1"/>
            </a:solidFill>
          </p:grpSpPr>
          <p:sp>
            <p:nvSpPr>
              <p:cNvPr id="9" name="AutoShape 37">
                <a:extLst>
                  <a:ext uri="{FF2B5EF4-FFF2-40B4-BE49-F238E27FC236}">
                    <a16:creationId xmlns:a16="http://schemas.microsoft.com/office/drawing/2014/main" id="{E4FF3A6F-E9C6-4962-BA50-DBF03164F03E}"/>
                  </a:ext>
                </a:extLst>
              </p:cNvPr>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10" name="AutoShape 38">
                <a:extLst>
                  <a:ext uri="{FF2B5EF4-FFF2-40B4-BE49-F238E27FC236}">
                    <a16:creationId xmlns:a16="http://schemas.microsoft.com/office/drawing/2014/main" id="{26C2E0C2-97DB-4FD5-A0AF-6F2E10726560}"/>
                  </a:ext>
                </a:extLst>
              </p:cNvPr>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11" name="AutoShape 39">
                <a:extLst>
                  <a:ext uri="{FF2B5EF4-FFF2-40B4-BE49-F238E27FC236}">
                    <a16:creationId xmlns:a16="http://schemas.microsoft.com/office/drawing/2014/main" id="{B753CBD1-04B8-4E1D-BBDB-AFC25BB2E3D9}"/>
                  </a:ext>
                </a:extLst>
              </p:cNvPr>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12" name="AutoShape 40">
                <a:extLst>
                  <a:ext uri="{FF2B5EF4-FFF2-40B4-BE49-F238E27FC236}">
                    <a16:creationId xmlns:a16="http://schemas.microsoft.com/office/drawing/2014/main" id="{2F6F67DB-9824-4596-926C-EE7EA33C263C}"/>
                  </a:ext>
                </a:extLst>
              </p:cNvPr>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13" name="AutoShape 41">
                <a:extLst>
                  <a:ext uri="{FF2B5EF4-FFF2-40B4-BE49-F238E27FC236}">
                    <a16:creationId xmlns:a16="http://schemas.microsoft.com/office/drawing/2014/main" id="{81E81250-1979-4DA3-8BB4-1F67657804C7}"/>
                  </a:ext>
                </a:extLst>
              </p:cNvPr>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sp>
            <p:nvSpPr>
              <p:cNvPr id="14" name="AutoShape 42">
                <a:extLst>
                  <a:ext uri="{FF2B5EF4-FFF2-40B4-BE49-F238E27FC236}">
                    <a16:creationId xmlns:a16="http://schemas.microsoft.com/office/drawing/2014/main" id="{698BE170-20CD-4933-B101-BE5AD8514ACA}"/>
                  </a:ext>
                </a:extLst>
              </p:cNvPr>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solidFill>
                  <a:latin typeface="+mn-lt"/>
                  <a:ea typeface="+mn-ea"/>
                  <a:cs typeface="+mn-ea"/>
                  <a:sym typeface="+mn-lt"/>
                </a:endParaRPr>
              </a:p>
            </p:txBody>
          </p:sp>
        </p:grpSp>
      </p:grpSp>
      <p:grpSp>
        <p:nvGrpSpPr>
          <p:cNvPr id="46086" name="Group 33">
            <a:extLst>
              <a:ext uri="{FF2B5EF4-FFF2-40B4-BE49-F238E27FC236}">
                <a16:creationId xmlns:a16="http://schemas.microsoft.com/office/drawing/2014/main" id="{B7DE08C6-F093-384F-ABC8-A4802F3237BE}"/>
              </a:ext>
            </a:extLst>
          </p:cNvPr>
          <p:cNvGrpSpPr>
            <a:grpSpLocks/>
          </p:cNvGrpSpPr>
          <p:nvPr/>
        </p:nvGrpSpPr>
        <p:grpSpPr bwMode="auto">
          <a:xfrm>
            <a:off x="822325" y="3394075"/>
            <a:ext cx="539750" cy="539750"/>
            <a:chOff x="6528170" y="4684221"/>
            <a:chExt cx="914400" cy="914400"/>
          </a:xfrm>
        </p:grpSpPr>
        <p:sp>
          <p:nvSpPr>
            <p:cNvPr id="16" name="Rounded Rectangle 9">
              <a:extLst>
                <a:ext uri="{FF2B5EF4-FFF2-40B4-BE49-F238E27FC236}">
                  <a16:creationId xmlns:a16="http://schemas.microsoft.com/office/drawing/2014/main" id="{38200E3A-6B97-4549-9657-A015AF447318}"/>
                </a:ext>
              </a:extLst>
            </p:cNvPr>
            <p:cNvSpPr/>
            <p:nvPr/>
          </p:nvSpPr>
          <p:spPr>
            <a:xfrm>
              <a:off x="6528170" y="4684221"/>
              <a:ext cx="914400" cy="914400"/>
            </a:xfrm>
            <a:prstGeom prst="roundRect">
              <a:avLst/>
            </a:prstGeom>
            <a:solidFill>
              <a:srgbClr val="F7964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grpSp>
          <p:nvGrpSpPr>
            <p:cNvPr id="17" name="Group 76">
              <a:extLst>
                <a:ext uri="{FF2B5EF4-FFF2-40B4-BE49-F238E27FC236}">
                  <a16:creationId xmlns:a16="http://schemas.microsoft.com/office/drawing/2014/main" id="{0ADFA3A2-2055-4EDA-AA5A-ABA1CDE6C60A}"/>
                </a:ext>
              </a:extLst>
            </p:cNvPr>
            <p:cNvGrpSpPr/>
            <p:nvPr/>
          </p:nvGrpSpPr>
          <p:grpSpPr>
            <a:xfrm>
              <a:off x="6748385" y="4909249"/>
              <a:ext cx="464344" cy="464344"/>
              <a:chOff x="7287419" y="2577307"/>
              <a:chExt cx="464344" cy="464344"/>
            </a:xfrm>
            <a:solidFill>
              <a:srgbClr val="EEECE1"/>
            </a:solidFill>
          </p:grpSpPr>
          <p:sp>
            <p:nvSpPr>
              <p:cNvPr id="18" name="AutoShape 56">
                <a:extLst>
                  <a:ext uri="{FF2B5EF4-FFF2-40B4-BE49-F238E27FC236}">
                    <a16:creationId xmlns:a16="http://schemas.microsoft.com/office/drawing/2014/main" id="{00FE3772-E52C-431B-890B-A721F5CC1506}"/>
                  </a:ext>
                </a:extLst>
              </p:cNvPr>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19" name="AutoShape 57">
                <a:extLst>
                  <a:ext uri="{FF2B5EF4-FFF2-40B4-BE49-F238E27FC236}">
                    <a16:creationId xmlns:a16="http://schemas.microsoft.com/office/drawing/2014/main" id="{C77A4A9D-0118-4001-999B-A0472B74E6E9}"/>
                  </a:ext>
                </a:extLst>
              </p:cNvPr>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20" name="AutoShape 58">
                <a:extLst>
                  <a:ext uri="{FF2B5EF4-FFF2-40B4-BE49-F238E27FC236}">
                    <a16:creationId xmlns:a16="http://schemas.microsoft.com/office/drawing/2014/main" id="{DEE8B507-ADF4-4EFE-97E0-44B24489A994}"/>
                  </a:ext>
                </a:extLst>
              </p:cNvPr>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46087" name="Group 31">
            <a:extLst>
              <a:ext uri="{FF2B5EF4-FFF2-40B4-BE49-F238E27FC236}">
                <a16:creationId xmlns:a16="http://schemas.microsoft.com/office/drawing/2014/main" id="{0F43EAF7-B1C7-D44C-9F8C-D7D61BEAAB27}"/>
              </a:ext>
            </a:extLst>
          </p:cNvPr>
          <p:cNvGrpSpPr>
            <a:grpSpLocks/>
          </p:cNvGrpSpPr>
          <p:nvPr/>
        </p:nvGrpSpPr>
        <p:grpSpPr bwMode="auto">
          <a:xfrm>
            <a:off x="835025" y="1522413"/>
            <a:ext cx="539750" cy="539750"/>
            <a:chOff x="6528170" y="1885071"/>
            <a:chExt cx="914400" cy="914400"/>
          </a:xfrm>
        </p:grpSpPr>
        <p:sp>
          <p:nvSpPr>
            <p:cNvPr id="22" name="Rounded Rectangle 7">
              <a:extLst>
                <a:ext uri="{FF2B5EF4-FFF2-40B4-BE49-F238E27FC236}">
                  <a16:creationId xmlns:a16="http://schemas.microsoft.com/office/drawing/2014/main" id="{D213B11F-AAE8-4573-B302-CC1D48FBC71C}"/>
                </a:ext>
              </a:extLst>
            </p:cNvPr>
            <p:cNvSpPr/>
            <p:nvPr/>
          </p:nvSpPr>
          <p:spPr>
            <a:xfrm>
              <a:off x="6528170" y="1885071"/>
              <a:ext cx="914400" cy="914400"/>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white"/>
                </a:solidFill>
                <a:latin typeface="+mn-lt"/>
                <a:ea typeface="+mn-ea"/>
                <a:cs typeface="+mn-ea"/>
                <a:sym typeface="+mn-lt"/>
              </a:endParaRPr>
            </a:p>
          </p:txBody>
        </p:sp>
        <p:grpSp>
          <p:nvGrpSpPr>
            <p:cNvPr id="23" name="Group 83">
              <a:extLst>
                <a:ext uri="{FF2B5EF4-FFF2-40B4-BE49-F238E27FC236}">
                  <a16:creationId xmlns:a16="http://schemas.microsoft.com/office/drawing/2014/main" id="{DBD68143-771A-4B2B-9552-A20F628AEFC2}"/>
                </a:ext>
              </a:extLst>
            </p:cNvPr>
            <p:cNvGrpSpPr/>
            <p:nvPr/>
          </p:nvGrpSpPr>
          <p:grpSpPr>
            <a:xfrm>
              <a:off x="6758963" y="2110099"/>
              <a:ext cx="465138" cy="464344"/>
              <a:chOff x="2581275" y="2582069"/>
              <a:chExt cx="465138" cy="464344"/>
            </a:xfrm>
            <a:solidFill>
              <a:srgbClr val="EEECE1"/>
            </a:solidFill>
          </p:grpSpPr>
          <p:sp>
            <p:nvSpPr>
              <p:cNvPr id="24" name="AutoShape 128">
                <a:extLst>
                  <a:ext uri="{FF2B5EF4-FFF2-40B4-BE49-F238E27FC236}">
                    <a16:creationId xmlns:a16="http://schemas.microsoft.com/office/drawing/2014/main" id="{A8939D42-389B-41D2-9228-9731DF737E90}"/>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sp>
            <p:nvSpPr>
              <p:cNvPr id="25" name="AutoShape 129">
                <a:extLst>
                  <a:ext uri="{FF2B5EF4-FFF2-40B4-BE49-F238E27FC236}">
                    <a16:creationId xmlns:a16="http://schemas.microsoft.com/office/drawing/2014/main" id="{B7DD64EF-2BF0-46C2-A3A1-640B835B9072}"/>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srgbClr val="FFFFFF"/>
                  </a:solidFill>
                  <a:effectLst>
                    <a:outerShdw blurRad="38100" dist="38100" dir="2700000" algn="tl">
                      <a:srgbClr val="000000"/>
                    </a:outerShdw>
                  </a:effectLst>
                  <a:latin typeface="+mn-lt"/>
                  <a:ea typeface="+mn-ea"/>
                  <a:cs typeface="+mn-ea"/>
                  <a:sym typeface="+mn-lt"/>
                </a:endParaRPr>
              </a:p>
            </p:txBody>
          </p:sp>
        </p:grpSp>
      </p:grpSp>
      <p:sp>
        <p:nvSpPr>
          <p:cNvPr id="26" name="Shape 26">
            <a:extLst>
              <a:ext uri="{FF2B5EF4-FFF2-40B4-BE49-F238E27FC236}">
                <a16:creationId xmlns:a16="http://schemas.microsoft.com/office/drawing/2014/main" id="{A466684C-80D4-44BD-850E-F76779F91486}"/>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trips(downRight)">
                                      <p:cBhvr>
                                        <p:cTn id="7" dur="5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Right)">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strips(downRight)">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Right)">
                                      <p:cBhvr>
                                        <p:cTn id="22" dur="500"/>
                                        <p:tgtEl>
                                          <p:spTgt spid="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6085"/>
                                        </p:tgtEl>
                                        <p:attrNameLst>
                                          <p:attrName>style.visibility</p:attrName>
                                        </p:attrNameLst>
                                      </p:cBhvr>
                                      <p:to>
                                        <p:strVal val="visible"/>
                                      </p:to>
                                    </p:set>
                                    <p:animEffect transition="in" filter="strips(downRight)">
                                      <p:cBhvr>
                                        <p:cTn id="27" dur="500"/>
                                        <p:tgtEl>
                                          <p:spTgt spid="460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strips(downRight)">
                                      <p:cBhvr>
                                        <p:cTn id="32" dur="500"/>
                                        <p:tgtEl>
                                          <p:spTgt spid="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46086"/>
                                        </p:tgtEl>
                                        <p:attrNameLst>
                                          <p:attrName>style.visibility</p:attrName>
                                        </p:attrNameLst>
                                      </p:cBhvr>
                                      <p:to>
                                        <p:strVal val="visible"/>
                                      </p:to>
                                    </p:set>
                                    <p:animEffect transition="in" filter="strips(downRight)">
                                      <p:cBhvr>
                                        <p:cTn id="37" dur="500"/>
                                        <p:tgtEl>
                                          <p:spTgt spid="460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strips(downRight)">
                                      <p:cBhvr>
                                        <p:cTn id="42" dur="500"/>
                                        <p:tgtEl>
                                          <p:spTgt spid="5">
                                            <p:txEl>
                                              <p:pRg st="2" end="2"/>
                                            </p:txEl>
                                          </p:spTgt>
                                        </p:tgtEl>
                                      </p:cBhvr>
                                    </p:animEffect>
                                  </p:childTnLst>
                                </p:cTn>
                              </p:par>
                              <p:par>
                                <p:cTn id="43" presetID="42"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9">
            <a:extLst>
              <a:ext uri="{FF2B5EF4-FFF2-40B4-BE49-F238E27FC236}">
                <a16:creationId xmlns:a16="http://schemas.microsoft.com/office/drawing/2014/main" id="{5CA08F0E-2401-C643-885E-90534504D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矩形: 圆角 16">
            <a:extLst>
              <a:ext uri="{FF2B5EF4-FFF2-40B4-BE49-F238E27FC236}">
                <a16:creationId xmlns:a16="http://schemas.microsoft.com/office/drawing/2014/main" id="{D4D04D74-4F77-4A41-81B8-FCD7E3E42F3E}"/>
              </a:ext>
            </a:extLst>
          </p:cNvPr>
          <p:cNvSpPr>
            <a:spLocks noChangeArrowheads="1"/>
          </p:cNvSpPr>
          <p:nvPr/>
        </p:nvSpPr>
        <p:spPr bwMode="auto">
          <a:xfrm>
            <a:off x="2830513" y="4003675"/>
            <a:ext cx="4432300"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11267" name="矩形: 圆角 15">
            <a:extLst>
              <a:ext uri="{FF2B5EF4-FFF2-40B4-BE49-F238E27FC236}">
                <a16:creationId xmlns:a16="http://schemas.microsoft.com/office/drawing/2014/main" id="{926DC68A-7BE6-468B-9C12-5469F4E68B62}"/>
              </a:ext>
            </a:extLst>
          </p:cNvPr>
          <p:cNvSpPr>
            <a:spLocks noChangeArrowheads="1"/>
          </p:cNvSpPr>
          <p:nvPr/>
        </p:nvSpPr>
        <p:spPr bwMode="auto">
          <a:xfrm>
            <a:off x="1885950" y="4003675"/>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8" name="矩形 7">
            <a:extLst>
              <a:ext uri="{FF2B5EF4-FFF2-40B4-BE49-F238E27FC236}">
                <a16:creationId xmlns:a16="http://schemas.microsoft.com/office/drawing/2014/main" id="{60B4D916-B82E-4AA4-9780-C7848A027097}"/>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059705F3-0EEB-4E2A-8CAF-AEFA62C6BCEA}"/>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
        <p:nvSpPr>
          <p:cNvPr id="13" name="文本框 12">
            <a:extLst>
              <a:ext uri="{FF2B5EF4-FFF2-40B4-BE49-F238E27FC236}">
                <a16:creationId xmlns:a16="http://schemas.microsoft.com/office/drawing/2014/main" id="{36084037-9E62-457C-9A71-F72FA43CB5C6}"/>
              </a:ext>
            </a:extLst>
          </p:cNvPr>
          <p:cNvSpPr txBox="1"/>
          <p:nvPr/>
        </p:nvSpPr>
        <p:spPr>
          <a:xfrm>
            <a:off x="558800" y="331788"/>
            <a:ext cx="2573338" cy="647700"/>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dist"/>
            <a:r>
              <a:rPr lang="zh-CN" altLang="en-US" sz="3600" b="0">
                <a:solidFill>
                  <a:srgbClr val="FEFFFF"/>
                </a:solidFill>
                <a:ea typeface="微软雅黑" panose="020B0503020204020204" pitchFamily="34" charset="-122"/>
                <a:sym typeface="+mn-lt"/>
              </a:rPr>
              <a:t>目录导航</a:t>
            </a:r>
          </a:p>
        </p:txBody>
      </p:sp>
      <p:sp>
        <p:nvSpPr>
          <p:cNvPr id="14" name="文本框 13">
            <a:extLst>
              <a:ext uri="{FF2B5EF4-FFF2-40B4-BE49-F238E27FC236}">
                <a16:creationId xmlns:a16="http://schemas.microsoft.com/office/drawing/2014/main" id="{DE0921FC-FBE3-4951-87A1-00579B77A265}"/>
              </a:ext>
            </a:extLst>
          </p:cNvPr>
          <p:cNvSpPr txBox="1"/>
          <p:nvPr/>
        </p:nvSpPr>
        <p:spPr>
          <a:xfrm>
            <a:off x="2005013" y="2808288"/>
            <a:ext cx="720725" cy="2308225"/>
          </a:xfrm>
          <a:prstGeom prst="rect">
            <a:avLst/>
          </a:prstGeom>
          <a:noFill/>
        </p:spPr>
        <p:txBody>
          <a:bodyPr>
            <a:spAutoFit/>
          </a:bodyPr>
          <a:lstStyle/>
          <a:p>
            <a:pPr>
              <a:lnSpc>
                <a:spcPct val="150000"/>
              </a:lnSpc>
              <a:defRPr/>
            </a:pPr>
            <a:r>
              <a:rPr lang="en-US" altLang="zh-CN" sz="2400" b="0" dirty="0">
                <a:latin typeface="+mn-lt"/>
                <a:ea typeface="+mn-ea"/>
                <a:cs typeface="+mn-ea"/>
                <a:sym typeface="+mn-lt"/>
              </a:rPr>
              <a:t>7.1</a:t>
            </a:r>
            <a:endParaRPr lang="zh-CN" altLang="en-US" sz="2400" b="0" dirty="0">
              <a:latin typeface="+mn-lt"/>
              <a:ea typeface="+mn-ea"/>
              <a:cs typeface="+mn-ea"/>
              <a:sym typeface="+mn-lt"/>
            </a:endParaRPr>
          </a:p>
          <a:p>
            <a:pPr>
              <a:lnSpc>
                <a:spcPct val="150000"/>
              </a:lnSpc>
              <a:defRPr/>
            </a:pPr>
            <a:r>
              <a:rPr lang="en-US" altLang="zh-CN" sz="2400" b="0" dirty="0">
                <a:latin typeface="+mn-lt"/>
                <a:ea typeface="+mn-ea"/>
                <a:cs typeface="+mn-ea"/>
                <a:sym typeface="+mn-lt"/>
              </a:rPr>
              <a:t>7.2</a:t>
            </a:r>
            <a:endParaRPr lang="zh-CN" altLang="en-US" sz="2400" b="0" dirty="0">
              <a:latin typeface="+mn-lt"/>
              <a:ea typeface="+mn-ea"/>
              <a:cs typeface="+mn-ea"/>
              <a:sym typeface="+mn-lt"/>
            </a:endParaRPr>
          </a:p>
          <a:p>
            <a:pPr>
              <a:lnSpc>
                <a:spcPct val="150000"/>
              </a:lnSpc>
              <a:defRPr/>
            </a:pPr>
            <a:r>
              <a:rPr lang="en-US" altLang="zh-CN" sz="2400" b="0" dirty="0">
                <a:solidFill>
                  <a:schemeClr val="bg1"/>
                </a:solidFill>
                <a:latin typeface="+mn-lt"/>
                <a:ea typeface="+mn-ea"/>
                <a:cs typeface="+mn-ea"/>
                <a:sym typeface="+mn-lt"/>
              </a:rPr>
              <a:t>7.3</a:t>
            </a:r>
            <a:endParaRPr lang="zh-CN" altLang="en-US" sz="2400" b="0" dirty="0">
              <a:solidFill>
                <a:schemeClr val="bg1"/>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7.4</a:t>
            </a:r>
            <a:endParaRPr lang="zh-CN" altLang="en-US" sz="2400" b="0" dirty="0">
              <a:solidFill>
                <a:srgbClr val="000000">
                  <a:lumMod val="95000"/>
                  <a:lumOff val="5000"/>
                </a:srgbClr>
              </a:solidFill>
              <a:latin typeface="+mn-lt"/>
              <a:ea typeface="+mn-ea"/>
              <a:cs typeface="+mn-ea"/>
              <a:sym typeface="+mn-lt"/>
            </a:endParaRPr>
          </a:p>
        </p:txBody>
      </p:sp>
      <p:sp>
        <p:nvSpPr>
          <p:cNvPr id="15" name="文本框 14">
            <a:extLst>
              <a:ext uri="{FF2B5EF4-FFF2-40B4-BE49-F238E27FC236}">
                <a16:creationId xmlns:a16="http://schemas.microsoft.com/office/drawing/2014/main" id="{2CD25BE4-14CB-4D75-BA9F-6D87F761C05F}"/>
              </a:ext>
            </a:extLst>
          </p:cNvPr>
          <p:cNvSpPr txBox="1"/>
          <p:nvPr/>
        </p:nvSpPr>
        <p:spPr>
          <a:xfrm>
            <a:off x="2843213" y="2808288"/>
            <a:ext cx="4129087" cy="2308225"/>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50000"/>
              </a:lnSpc>
            </a:pPr>
            <a:r>
              <a:rPr lang="zh-CN" altLang="en-US" sz="2400" b="0">
                <a:ea typeface="微软雅黑" panose="020B0503020204020204" pitchFamily="34" charset="-122"/>
                <a:sym typeface="+mn-lt"/>
              </a:rPr>
              <a:t>　查找的基本概念</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ea typeface="微软雅黑" panose="020B0503020204020204" pitchFamily="34" charset="-122"/>
                <a:sym typeface="+mn-lt"/>
              </a:rPr>
              <a:t>线性表的查找</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solidFill>
                  <a:schemeClr val="bg1"/>
                </a:solidFill>
                <a:ea typeface="微软雅黑" panose="020B0503020204020204" pitchFamily="34" charset="-122"/>
                <a:sym typeface="+mn-lt"/>
              </a:rPr>
              <a:t>树表的查找</a:t>
            </a:r>
          </a:p>
          <a:p>
            <a:pPr>
              <a:lnSpc>
                <a:spcPct val="150000"/>
              </a:lnSpc>
            </a:pPr>
            <a:r>
              <a:rPr lang="zh-CN" altLang="en-US" sz="2400" b="0">
                <a:solidFill>
                  <a:srgbClr val="0D0D0D"/>
                </a:solidFill>
                <a:ea typeface="微软雅黑" panose="020B0503020204020204" pitchFamily="34" charset="-122"/>
                <a:sym typeface="+mn-lt"/>
              </a:rPr>
              <a:t>　哈希表的查找</a:t>
            </a:r>
          </a:p>
        </p:txBody>
      </p:sp>
      <p:sp>
        <p:nvSpPr>
          <p:cNvPr id="2" name="矩形 1">
            <a:extLst>
              <a:ext uri="{FF2B5EF4-FFF2-40B4-BE49-F238E27FC236}">
                <a16:creationId xmlns:a16="http://schemas.microsoft.com/office/drawing/2014/main" id="{6F21A9C5-FE85-4D13-ABE7-3108E0F6C86E}"/>
              </a:ext>
            </a:extLst>
          </p:cNvPr>
          <p:cNvSpPr/>
          <p:nvPr/>
        </p:nvSpPr>
        <p:spPr>
          <a:xfrm>
            <a:off x="3276600" y="457200"/>
            <a:ext cx="1458913" cy="522288"/>
          </a:xfrm>
          <a:prstGeom prst="rect">
            <a:avLst/>
          </a:prstGeom>
        </p:spPr>
        <p:txBody>
          <a:bodyPr wrap="none">
            <a:spAutoFit/>
          </a:bodyPr>
          <a:lstStyle/>
          <a:p>
            <a:pPr>
              <a:defRPr/>
            </a:pPr>
            <a:r>
              <a:rPr lang="zh-CN" altLang="en-US" b="0" dirty="0">
                <a:solidFill>
                  <a:srgbClr val="FEFFFF"/>
                </a:solidFill>
                <a:latin typeface="+mn-lt"/>
                <a:ea typeface="+mn-ea"/>
                <a:cs typeface="+mn-ea"/>
                <a:sym typeface="+mn-lt"/>
              </a:rPr>
              <a:t>Contents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E2961F4-C855-E240-AF73-DC046CE93469}"/>
              </a:ext>
            </a:extLst>
          </p:cNvPr>
          <p:cNvGrpSpPr>
            <a:grpSpLocks/>
          </p:cNvGrpSpPr>
          <p:nvPr/>
        </p:nvGrpSpPr>
        <p:grpSpPr bwMode="auto">
          <a:xfrm>
            <a:off x="0" y="1839913"/>
            <a:ext cx="9144000" cy="3717925"/>
            <a:chOff x="0" y="1839913"/>
            <a:chExt cx="9144000" cy="3717925"/>
          </a:xfrm>
        </p:grpSpPr>
        <p:sp>
          <p:nvSpPr>
            <p:cNvPr id="4" name="矩形 3">
              <a:extLst>
                <a:ext uri="{FF2B5EF4-FFF2-40B4-BE49-F238E27FC236}">
                  <a16:creationId xmlns:a16="http://schemas.microsoft.com/office/drawing/2014/main" id="{E27DB3A4-4046-49E7-82E9-4D72CD39728B}"/>
                </a:ext>
              </a:extLst>
            </p:cNvPr>
            <p:cNvSpPr/>
            <p:nvPr/>
          </p:nvSpPr>
          <p:spPr bwMode="auto">
            <a:xfrm>
              <a:off x="0" y="1839913"/>
              <a:ext cx="9144000" cy="3455987"/>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5" name="矩形 4">
              <a:extLst>
                <a:ext uri="{FF2B5EF4-FFF2-40B4-BE49-F238E27FC236}">
                  <a16:creationId xmlns:a16="http://schemas.microsoft.com/office/drawing/2014/main" id="{DEC85C35-5091-4F45-B05A-F9EA1ED65200}"/>
                </a:ext>
              </a:extLst>
            </p:cNvPr>
            <p:cNvSpPr/>
            <p:nvPr/>
          </p:nvSpPr>
          <p:spPr bwMode="auto">
            <a:xfrm>
              <a:off x="0" y="5511800"/>
              <a:ext cx="9144000" cy="4603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sp>
        <p:nvSpPr>
          <p:cNvPr id="40962" name="Rectangle 12">
            <a:extLst>
              <a:ext uri="{FF2B5EF4-FFF2-40B4-BE49-F238E27FC236}">
                <a16:creationId xmlns:a16="http://schemas.microsoft.com/office/drawing/2014/main" id="{2D907906-0569-4C08-A30C-7380BE009A0D}"/>
              </a:ext>
            </a:extLst>
          </p:cNvPr>
          <p:cNvSpPr>
            <a:spLocks noChangeArrowheads="1"/>
          </p:cNvSpPr>
          <p:nvPr/>
        </p:nvSpPr>
        <p:spPr bwMode="auto">
          <a:xfrm>
            <a:off x="854075" y="130175"/>
            <a:ext cx="615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树表的查找</a:t>
            </a:r>
          </a:p>
        </p:txBody>
      </p:sp>
      <p:sp>
        <p:nvSpPr>
          <p:cNvPr id="979987" name="Rectangle 19">
            <a:extLst>
              <a:ext uri="{FF2B5EF4-FFF2-40B4-BE49-F238E27FC236}">
                <a16:creationId xmlns:a16="http://schemas.microsoft.com/office/drawing/2014/main" id="{F1B8AF24-0747-4F41-B883-D6E14AD7DE5D}"/>
              </a:ext>
            </a:extLst>
          </p:cNvPr>
          <p:cNvSpPr>
            <a:spLocks noChangeArrowheads="1"/>
          </p:cNvSpPr>
          <p:nvPr/>
        </p:nvSpPr>
        <p:spPr bwMode="auto">
          <a:xfrm>
            <a:off x="250825" y="2411413"/>
            <a:ext cx="4852988" cy="581025"/>
          </a:xfrm>
          <a:prstGeom prst="rect">
            <a:avLst/>
          </a:prstGeom>
          <a:noFill/>
          <a:ln w="9525">
            <a:noFill/>
            <a:miter lim="800000"/>
          </a:ln>
          <a:effec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pPr>
            <a:r>
              <a:rPr kumimoji="1" lang="zh-CN" altLang="en-US" b="0">
                <a:ea typeface="微软雅黑" panose="020B0503020204020204" pitchFamily="34" charset="-122"/>
                <a:sym typeface="+mn-lt"/>
              </a:rPr>
              <a:t>表结构在</a:t>
            </a:r>
            <a:r>
              <a:rPr kumimoji="1" lang="zh-CN" altLang="en-US" b="0">
                <a:solidFill>
                  <a:srgbClr val="FF3300"/>
                </a:solidFill>
                <a:ea typeface="微软雅黑" panose="020B0503020204020204" pitchFamily="34" charset="-122"/>
                <a:sym typeface="+mn-lt"/>
              </a:rPr>
              <a:t>查找过程中动态生成</a:t>
            </a:r>
          </a:p>
        </p:txBody>
      </p:sp>
      <p:sp>
        <p:nvSpPr>
          <p:cNvPr id="979988" name="Rectangle 20">
            <a:extLst>
              <a:ext uri="{FF2B5EF4-FFF2-40B4-BE49-F238E27FC236}">
                <a16:creationId xmlns:a16="http://schemas.microsoft.com/office/drawing/2014/main" id="{A9C09F41-9DD7-4A97-9E1D-BC45584AD58B}"/>
              </a:ext>
            </a:extLst>
          </p:cNvPr>
          <p:cNvSpPr>
            <a:spLocks noChangeArrowheads="1"/>
          </p:cNvSpPr>
          <p:nvPr/>
        </p:nvSpPr>
        <p:spPr bwMode="auto">
          <a:xfrm>
            <a:off x="250825" y="2997200"/>
            <a:ext cx="5202238" cy="1708150"/>
          </a:xfrm>
          <a:prstGeom prst="rect">
            <a:avLst/>
          </a:prstGeom>
          <a:no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pPr>
            <a:r>
              <a:rPr kumimoji="1" lang="zh-CN" altLang="en-US" b="0">
                <a:ea typeface="微软雅黑" panose="020B0503020204020204" pitchFamily="34" charset="-122"/>
                <a:sym typeface="+mn-lt"/>
              </a:rPr>
              <a:t>对于给定值</a:t>
            </a:r>
            <a:r>
              <a:rPr kumimoji="1" lang="en-US" altLang="zh-CN" b="0">
                <a:ea typeface="微软雅黑" panose="020B0503020204020204" pitchFamily="34" charset="-122"/>
                <a:sym typeface="+mn-lt"/>
              </a:rPr>
              <a:t>key</a:t>
            </a:r>
          </a:p>
          <a:p>
            <a:pPr eaLnBrk="1" hangingPunct="1">
              <a:lnSpc>
                <a:spcPct val="125000"/>
              </a:lnSpc>
            </a:pPr>
            <a:r>
              <a:rPr kumimoji="1" lang="zh-CN" altLang="en-US" b="0">
                <a:ea typeface="微软雅黑" panose="020B0503020204020204" pitchFamily="34" charset="-122"/>
                <a:sym typeface="+mn-lt"/>
              </a:rPr>
              <a:t>若表中存在，则成功返回；</a:t>
            </a:r>
          </a:p>
          <a:p>
            <a:pPr eaLnBrk="1" hangingPunct="1">
              <a:lnSpc>
                <a:spcPct val="125000"/>
              </a:lnSpc>
            </a:pPr>
            <a:r>
              <a:rPr kumimoji="1" lang="zh-CN" altLang="en-US" b="0">
                <a:solidFill>
                  <a:srgbClr val="FF3300"/>
                </a:solidFill>
                <a:ea typeface="微软雅黑" panose="020B0503020204020204" pitchFamily="34" charset="-122"/>
                <a:sym typeface="+mn-lt"/>
              </a:rPr>
              <a:t>否则插入关键字等于</a:t>
            </a:r>
            <a:r>
              <a:rPr kumimoji="1" lang="en-US" altLang="zh-CN" b="0">
                <a:solidFill>
                  <a:srgbClr val="FF3300"/>
                </a:solidFill>
                <a:ea typeface="微软雅黑" panose="020B0503020204020204" pitchFamily="34" charset="-122"/>
                <a:sym typeface="+mn-lt"/>
              </a:rPr>
              <a:t>key </a:t>
            </a:r>
            <a:r>
              <a:rPr kumimoji="1" lang="zh-CN" altLang="en-US" b="0">
                <a:solidFill>
                  <a:srgbClr val="FF3300"/>
                </a:solidFill>
                <a:ea typeface="微软雅黑" panose="020B0503020204020204" pitchFamily="34" charset="-122"/>
                <a:sym typeface="+mn-lt"/>
              </a:rPr>
              <a:t>的记录</a:t>
            </a:r>
          </a:p>
        </p:txBody>
      </p:sp>
      <p:grpSp>
        <p:nvGrpSpPr>
          <p:cNvPr id="2" name="Group 22">
            <a:extLst>
              <a:ext uri="{FF2B5EF4-FFF2-40B4-BE49-F238E27FC236}">
                <a16:creationId xmlns:a16="http://schemas.microsoft.com/office/drawing/2014/main" id="{AADE74E4-90D7-BF47-BDDE-88BB0A19553E}"/>
              </a:ext>
            </a:extLst>
          </p:cNvPr>
          <p:cNvGrpSpPr>
            <a:grpSpLocks/>
          </p:cNvGrpSpPr>
          <p:nvPr/>
        </p:nvGrpSpPr>
        <p:grpSpPr bwMode="auto">
          <a:xfrm>
            <a:off x="5292725" y="2235200"/>
            <a:ext cx="3597275" cy="2989263"/>
            <a:chOff x="3334" y="919"/>
            <a:chExt cx="2266" cy="1883"/>
          </a:xfrm>
        </p:grpSpPr>
        <p:sp>
          <p:nvSpPr>
            <p:cNvPr id="40968" name="Rectangle 18">
              <a:extLst>
                <a:ext uri="{FF2B5EF4-FFF2-40B4-BE49-F238E27FC236}">
                  <a16:creationId xmlns:a16="http://schemas.microsoft.com/office/drawing/2014/main" id="{F4C179DF-6460-473C-95B0-9C9439F7240F}"/>
                </a:ext>
              </a:extLst>
            </p:cNvPr>
            <p:cNvSpPr>
              <a:spLocks noChangeArrowheads="1"/>
            </p:cNvSpPr>
            <p:nvPr/>
          </p:nvSpPr>
          <p:spPr bwMode="auto">
            <a:xfrm>
              <a:off x="4059" y="919"/>
              <a:ext cx="1541" cy="1883"/>
            </a:xfrm>
            <a:prstGeom prst="roundRect">
              <a:avLst>
                <a:gd name="adj" fmla="val 4208"/>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3200" b="0">
                  <a:solidFill>
                    <a:srgbClr val="FF3300"/>
                  </a:solidFill>
                  <a:ea typeface="微软雅黑" panose="020B0503020204020204" pitchFamily="34" charset="-122"/>
                  <a:sym typeface="+mn-lt"/>
                </a:rPr>
                <a:t>二叉排序树</a:t>
              </a:r>
            </a:p>
            <a:p>
              <a:pPr>
                <a:spcBef>
                  <a:spcPct val="20000"/>
                </a:spcBef>
                <a:buFont typeface="Arial" panose="020B0604020202020204" pitchFamily="34" charset="0"/>
                <a:buNone/>
              </a:pPr>
              <a:r>
                <a:rPr lang="zh-CN" altLang="en-US" sz="3200" b="0">
                  <a:solidFill>
                    <a:srgbClr val="FF6600"/>
                  </a:solidFill>
                  <a:ea typeface="微软雅黑" panose="020B0503020204020204" pitchFamily="34" charset="-122"/>
                  <a:sym typeface="+mn-lt"/>
                </a:rPr>
                <a:t>平衡二叉树</a:t>
              </a:r>
            </a:p>
            <a:p>
              <a:pPr>
                <a:spcBef>
                  <a:spcPct val="20000"/>
                </a:spcBef>
                <a:buFont typeface="Arial" panose="020B0604020202020204" pitchFamily="34" charset="0"/>
                <a:buNone/>
              </a:pPr>
              <a:r>
                <a:rPr lang="en-US" altLang="zh-CN" sz="3200" b="0">
                  <a:ea typeface="微软雅黑" panose="020B0503020204020204" pitchFamily="34" charset="-122"/>
                  <a:sym typeface="+mn-lt"/>
                </a:rPr>
                <a:t>B-</a:t>
              </a:r>
              <a:r>
                <a:rPr lang="zh-CN" altLang="en-US" sz="3200" b="0">
                  <a:ea typeface="微软雅黑" panose="020B0503020204020204" pitchFamily="34" charset="-122"/>
                  <a:sym typeface="+mn-lt"/>
                </a:rPr>
                <a:t>树</a:t>
              </a:r>
            </a:p>
            <a:p>
              <a:pPr>
                <a:spcBef>
                  <a:spcPct val="20000"/>
                </a:spcBef>
                <a:buFont typeface="Arial" panose="020B0604020202020204" pitchFamily="34" charset="0"/>
                <a:buNone/>
              </a:pPr>
              <a:r>
                <a:rPr lang="en-US" altLang="zh-CN" sz="3200" b="0">
                  <a:ea typeface="微软雅黑" panose="020B0503020204020204" pitchFamily="34" charset="-122"/>
                  <a:sym typeface="+mn-lt"/>
                </a:rPr>
                <a:t>B</a:t>
              </a:r>
              <a:r>
                <a:rPr lang="en-US" altLang="zh-CN" sz="3200" b="0" baseline="30000">
                  <a:ea typeface="微软雅黑" panose="020B0503020204020204" pitchFamily="34" charset="-122"/>
                  <a:sym typeface="+mn-lt"/>
                </a:rPr>
                <a:t>+</a:t>
              </a:r>
              <a:r>
                <a:rPr lang="zh-CN" altLang="en-US" sz="3200" b="0">
                  <a:ea typeface="微软雅黑" panose="020B0503020204020204" pitchFamily="34" charset="-122"/>
                  <a:sym typeface="+mn-lt"/>
                </a:rPr>
                <a:t>树</a:t>
              </a:r>
            </a:p>
            <a:p>
              <a:pPr>
                <a:spcBef>
                  <a:spcPct val="20000"/>
                </a:spcBef>
                <a:buFont typeface="Arial" panose="020B0604020202020204" pitchFamily="34" charset="0"/>
                <a:buNone/>
              </a:pPr>
              <a:r>
                <a:rPr lang="zh-CN" altLang="en-US" sz="3200" b="0">
                  <a:ea typeface="微软雅黑" panose="020B0503020204020204" pitchFamily="34" charset="-122"/>
                  <a:sym typeface="+mn-lt"/>
                </a:rPr>
                <a:t>键树</a:t>
              </a:r>
            </a:p>
          </p:txBody>
        </p:sp>
        <p:sp>
          <p:nvSpPr>
            <p:cNvPr id="40969" name="AutoShape 21">
              <a:extLst>
                <a:ext uri="{FF2B5EF4-FFF2-40B4-BE49-F238E27FC236}">
                  <a16:creationId xmlns:a16="http://schemas.microsoft.com/office/drawing/2014/main" id="{0577D363-4C82-4125-8923-A88F31D569EB}"/>
                </a:ext>
              </a:extLst>
            </p:cNvPr>
            <p:cNvSpPr>
              <a:spLocks noChangeArrowheads="1"/>
            </p:cNvSpPr>
            <p:nvPr/>
          </p:nvSpPr>
          <p:spPr bwMode="auto">
            <a:xfrm>
              <a:off x="3334" y="1661"/>
              <a:ext cx="589" cy="272"/>
            </a:xfrm>
            <a:prstGeom prst="rightArrow">
              <a:avLst>
                <a:gd name="adj1" fmla="val 50000"/>
                <a:gd name="adj2" fmla="val 5411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97998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97998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87" grpId="0"/>
      <p:bldP spid="97998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
            <a:extLst>
              <a:ext uri="{FF2B5EF4-FFF2-40B4-BE49-F238E27FC236}">
                <a16:creationId xmlns:a16="http://schemas.microsoft.com/office/drawing/2014/main" id="{71565724-6B79-471A-A045-8BE6E6CB32D3}"/>
              </a:ext>
            </a:extLst>
          </p:cNvPr>
          <p:cNvSpPr>
            <a:spLocks noChangeArrowheads="1"/>
          </p:cNvSpPr>
          <p:nvPr/>
        </p:nvSpPr>
        <p:spPr bwMode="auto">
          <a:xfrm>
            <a:off x="508000" y="1484313"/>
            <a:ext cx="84248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二叉排序树或是空树，或是满足如下性质的二叉树：</a:t>
            </a:r>
          </a:p>
        </p:txBody>
      </p:sp>
      <p:sp>
        <p:nvSpPr>
          <p:cNvPr id="41987" name="Rectangle 21">
            <a:extLst>
              <a:ext uri="{FF2B5EF4-FFF2-40B4-BE49-F238E27FC236}">
                <a16:creationId xmlns:a16="http://schemas.microsoft.com/office/drawing/2014/main" id="{E786273A-6139-419E-BA17-622A2F5A474E}"/>
              </a:ext>
            </a:extLst>
          </p:cNvPr>
          <p:cNvSpPr>
            <a:spLocks noChangeArrowheads="1"/>
          </p:cNvSpPr>
          <p:nvPr/>
        </p:nvSpPr>
        <p:spPr bwMode="auto">
          <a:xfrm>
            <a:off x="900113" y="176213"/>
            <a:ext cx="41005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a:t>
            </a:r>
          </a:p>
        </p:txBody>
      </p:sp>
      <p:sp>
        <p:nvSpPr>
          <p:cNvPr id="5" name="Rectangle 20">
            <a:extLst>
              <a:ext uri="{FF2B5EF4-FFF2-40B4-BE49-F238E27FC236}">
                <a16:creationId xmlns:a16="http://schemas.microsoft.com/office/drawing/2014/main" id="{5C646EAB-A7EC-4F17-B487-59E4F4787BFA}"/>
              </a:ext>
            </a:extLst>
          </p:cNvPr>
          <p:cNvSpPr>
            <a:spLocks noChangeArrowheads="1"/>
          </p:cNvSpPr>
          <p:nvPr/>
        </p:nvSpPr>
        <p:spPr bwMode="auto">
          <a:xfrm>
            <a:off x="1358900" y="2147888"/>
            <a:ext cx="7573963"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若其左子树非空，则</a:t>
            </a:r>
            <a:r>
              <a:rPr lang="zh-CN" altLang="en-US" b="0">
                <a:solidFill>
                  <a:srgbClr val="FF3300"/>
                </a:solidFill>
                <a:ea typeface="微软雅黑" panose="020B0503020204020204" pitchFamily="34" charset="-122"/>
                <a:sym typeface="+mn-lt"/>
              </a:rPr>
              <a:t>左子树</a:t>
            </a:r>
            <a:r>
              <a:rPr lang="zh-CN" altLang="en-US" b="0">
                <a:ea typeface="微软雅黑" panose="020B0503020204020204" pitchFamily="34" charset="-122"/>
                <a:sym typeface="+mn-lt"/>
              </a:rPr>
              <a:t>上所有结点的值均</a:t>
            </a:r>
            <a:r>
              <a:rPr lang="zh-CN" altLang="en-US" b="0">
                <a:solidFill>
                  <a:srgbClr val="FF3300"/>
                </a:solidFill>
                <a:ea typeface="微软雅黑" panose="020B0503020204020204" pitchFamily="34" charset="-122"/>
                <a:sym typeface="+mn-lt"/>
              </a:rPr>
              <a:t>小</a:t>
            </a:r>
            <a:r>
              <a:rPr lang="zh-CN" altLang="en-US" b="0">
                <a:ea typeface="微软雅黑" panose="020B0503020204020204" pitchFamily="34" charset="-122"/>
                <a:sym typeface="+mn-lt"/>
              </a:rPr>
              <a:t>于根结点的值；</a:t>
            </a:r>
          </a:p>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若其右子树非空，则</a:t>
            </a:r>
            <a:r>
              <a:rPr lang="zh-CN" altLang="en-US" b="0">
                <a:solidFill>
                  <a:srgbClr val="FF3300"/>
                </a:solidFill>
                <a:ea typeface="微软雅黑" panose="020B0503020204020204" pitchFamily="34" charset="-122"/>
                <a:sym typeface="+mn-lt"/>
              </a:rPr>
              <a:t>右子树</a:t>
            </a:r>
            <a:r>
              <a:rPr lang="zh-CN" altLang="en-US" b="0">
                <a:ea typeface="微软雅黑" panose="020B0503020204020204" pitchFamily="34" charset="-122"/>
                <a:sym typeface="+mn-lt"/>
              </a:rPr>
              <a:t>上所有结点的值均</a:t>
            </a:r>
            <a:r>
              <a:rPr lang="zh-CN" altLang="en-US" b="0">
                <a:solidFill>
                  <a:srgbClr val="FF3300"/>
                </a:solidFill>
                <a:ea typeface="微软雅黑" panose="020B0503020204020204" pitchFamily="34" charset="-122"/>
                <a:sym typeface="+mn-lt"/>
              </a:rPr>
              <a:t>大</a:t>
            </a:r>
            <a:r>
              <a:rPr lang="zh-CN" altLang="en-US" b="0">
                <a:ea typeface="微软雅黑" panose="020B0503020204020204" pitchFamily="34" charset="-122"/>
                <a:sym typeface="+mn-lt"/>
              </a:rPr>
              <a:t>于等于根结点的值；</a:t>
            </a:r>
          </a:p>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其左右子树本身又各是一棵二叉排序树</a:t>
            </a:r>
          </a:p>
        </p:txBody>
      </p:sp>
      <p:grpSp>
        <p:nvGrpSpPr>
          <p:cNvPr id="52229" name="组合 16">
            <a:extLst>
              <a:ext uri="{FF2B5EF4-FFF2-40B4-BE49-F238E27FC236}">
                <a16:creationId xmlns:a16="http://schemas.microsoft.com/office/drawing/2014/main" id="{82E83278-A469-4742-9CC7-74E5C44185F0}"/>
              </a:ext>
            </a:extLst>
          </p:cNvPr>
          <p:cNvGrpSpPr>
            <a:grpSpLocks/>
          </p:cNvGrpSpPr>
          <p:nvPr/>
        </p:nvGrpSpPr>
        <p:grpSpPr bwMode="auto">
          <a:xfrm>
            <a:off x="633413" y="2276475"/>
            <a:ext cx="657225" cy="663575"/>
            <a:chOff x="4929188" y="1303338"/>
            <a:chExt cx="501650" cy="506412"/>
          </a:xfrm>
        </p:grpSpPr>
        <p:sp>
          <p:nvSpPr>
            <p:cNvPr id="7" name="Freeform 6">
              <a:extLst>
                <a:ext uri="{FF2B5EF4-FFF2-40B4-BE49-F238E27FC236}">
                  <a16:creationId xmlns:a16="http://schemas.microsoft.com/office/drawing/2014/main" id="{1C222CAA-B3A5-4F83-ADFE-289B25A43059}"/>
                </a:ext>
              </a:extLst>
            </p:cNvPr>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65A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8" name="Freeform 7">
              <a:extLst>
                <a:ext uri="{FF2B5EF4-FFF2-40B4-BE49-F238E27FC236}">
                  <a16:creationId xmlns:a16="http://schemas.microsoft.com/office/drawing/2014/main" id="{0B7B35E5-7908-450F-8AE4-F47E1DCB1AB1}"/>
                </a:ext>
              </a:extLst>
            </p:cNvPr>
            <p:cNvSpPr>
              <a:spLocks/>
            </p:cNvSpPr>
            <p:nvPr/>
          </p:nvSpPr>
          <p:spPr bwMode="auto">
            <a:xfrm>
              <a:off x="4995832" y="1359068"/>
              <a:ext cx="371997" cy="205957"/>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9" name="Freeform 8">
              <a:extLst>
                <a:ext uri="{FF2B5EF4-FFF2-40B4-BE49-F238E27FC236}">
                  <a16:creationId xmlns:a16="http://schemas.microsoft.com/office/drawing/2014/main" id="{78C08645-A065-4DA2-A003-B4992656E851}"/>
                </a:ext>
              </a:extLst>
            </p:cNvPr>
            <p:cNvSpPr>
              <a:spLocks/>
            </p:cNvSpPr>
            <p:nvPr/>
          </p:nvSpPr>
          <p:spPr bwMode="auto">
            <a:xfrm>
              <a:off x="5056418" y="1446296"/>
              <a:ext cx="255672" cy="26532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grpSp>
        <p:nvGrpSpPr>
          <p:cNvPr id="52230" name="组合 20">
            <a:extLst>
              <a:ext uri="{FF2B5EF4-FFF2-40B4-BE49-F238E27FC236}">
                <a16:creationId xmlns:a16="http://schemas.microsoft.com/office/drawing/2014/main" id="{EA3E054D-B560-2145-BBD3-3D1054E3BC6C}"/>
              </a:ext>
            </a:extLst>
          </p:cNvPr>
          <p:cNvGrpSpPr>
            <a:grpSpLocks/>
          </p:cNvGrpSpPr>
          <p:nvPr/>
        </p:nvGrpSpPr>
        <p:grpSpPr bwMode="auto">
          <a:xfrm>
            <a:off x="627063" y="3414713"/>
            <a:ext cx="663575" cy="661987"/>
            <a:chOff x="1339850" y="2163763"/>
            <a:chExt cx="506413" cy="506412"/>
          </a:xfrm>
        </p:grpSpPr>
        <p:sp>
          <p:nvSpPr>
            <p:cNvPr id="11" name="Freeform 13">
              <a:extLst>
                <a:ext uri="{FF2B5EF4-FFF2-40B4-BE49-F238E27FC236}">
                  <a16:creationId xmlns:a16="http://schemas.microsoft.com/office/drawing/2014/main" id="{4AD8B962-22D7-460B-9058-42EB883E966E}"/>
                </a:ext>
              </a:extLst>
            </p:cNvPr>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2" name="Freeform 14">
              <a:extLst>
                <a:ext uri="{FF2B5EF4-FFF2-40B4-BE49-F238E27FC236}">
                  <a16:creationId xmlns:a16="http://schemas.microsoft.com/office/drawing/2014/main" id="{E7253E40-12DC-4F49-8A03-21D641E9D905}"/>
                </a:ext>
              </a:extLst>
            </p:cNvPr>
            <p:cNvSpPr>
              <a:spLocks/>
            </p:cNvSpPr>
            <p:nvPr/>
          </p:nvSpPr>
          <p:spPr bwMode="auto">
            <a:xfrm>
              <a:off x="1499770" y="2276704"/>
              <a:ext cx="176881" cy="104440"/>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3" name="Freeform 15">
              <a:extLst>
                <a:ext uri="{FF2B5EF4-FFF2-40B4-BE49-F238E27FC236}">
                  <a16:creationId xmlns:a16="http://schemas.microsoft.com/office/drawing/2014/main" id="{6A048482-147B-4270-91B8-1E76F9C25A70}"/>
                </a:ext>
              </a:extLst>
            </p:cNvPr>
            <p:cNvSpPr>
              <a:spLocks noEditPoints="1"/>
            </p:cNvSpPr>
            <p:nvPr/>
          </p:nvSpPr>
          <p:spPr bwMode="auto">
            <a:xfrm>
              <a:off x="1447674" y="2276704"/>
              <a:ext cx="289552" cy="27810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4" name="Oval 16">
              <a:extLst>
                <a:ext uri="{FF2B5EF4-FFF2-40B4-BE49-F238E27FC236}">
                  <a16:creationId xmlns:a16="http://schemas.microsoft.com/office/drawing/2014/main" id="{6CF6537F-0806-4082-94B7-CF750D913CB6}"/>
                </a:ext>
              </a:extLst>
            </p:cNvPr>
            <p:cNvSpPr>
              <a:spLocks noChangeArrowheads="1"/>
            </p:cNvSpPr>
            <p:nvPr/>
          </p:nvSpPr>
          <p:spPr bwMode="auto">
            <a:xfrm>
              <a:off x="1549442" y="2418791"/>
              <a:ext cx="82383" cy="8258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grpSp>
      <p:grpSp>
        <p:nvGrpSpPr>
          <p:cNvPr id="52231" name="组合 25">
            <a:extLst>
              <a:ext uri="{FF2B5EF4-FFF2-40B4-BE49-F238E27FC236}">
                <a16:creationId xmlns:a16="http://schemas.microsoft.com/office/drawing/2014/main" id="{5402D3F9-03FF-544D-9801-08047AA79F6F}"/>
              </a:ext>
            </a:extLst>
          </p:cNvPr>
          <p:cNvGrpSpPr>
            <a:grpSpLocks/>
          </p:cNvGrpSpPr>
          <p:nvPr/>
        </p:nvGrpSpPr>
        <p:grpSpPr bwMode="auto">
          <a:xfrm>
            <a:off x="633413" y="4494213"/>
            <a:ext cx="657225" cy="663575"/>
            <a:chOff x="5093055" y="2766720"/>
            <a:chExt cx="501650" cy="506413"/>
          </a:xfrm>
        </p:grpSpPr>
        <p:sp>
          <p:nvSpPr>
            <p:cNvPr id="16" name="Freeform 21">
              <a:extLst>
                <a:ext uri="{FF2B5EF4-FFF2-40B4-BE49-F238E27FC236}">
                  <a16:creationId xmlns:a16="http://schemas.microsoft.com/office/drawing/2014/main" id="{872589F1-C9B1-4AD1-8B86-4AA2670A0E22}"/>
                </a:ext>
              </a:extLst>
            </p:cNvPr>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947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dirty="0">
                <a:solidFill>
                  <a:sysClr val="windowText" lastClr="000000"/>
                </a:solidFill>
                <a:cs typeface="+mn-ea"/>
                <a:sym typeface="+mn-lt"/>
              </a:endParaRPr>
            </a:p>
          </p:txBody>
        </p:sp>
        <p:sp>
          <p:nvSpPr>
            <p:cNvPr id="17" name="Oval 22">
              <a:extLst>
                <a:ext uri="{FF2B5EF4-FFF2-40B4-BE49-F238E27FC236}">
                  <a16:creationId xmlns:a16="http://schemas.microsoft.com/office/drawing/2014/main" id="{503A4DC9-BFC4-4402-AA8F-69B07CF8E1C8}"/>
                </a:ext>
              </a:extLst>
            </p:cNvPr>
            <p:cNvSpPr>
              <a:spLocks noChangeArrowheads="1"/>
            </p:cNvSpPr>
            <p:nvPr/>
          </p:nvSpPr>
          <p:spPr bwMode="auto">
            <a:xfrm>
              <a:off x="5200897" y="3069599"/>
              <a:ext cx="98149" cy="99344"/>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sp>
          <p:nvSpPr>
            <p:cNvPr id="18" name="Freeform 23">
              <a:extLst>
                <a:ext uri="{FF2B5EF4-FFF2-40B4-BE49-F238E27FC236}">
                  <a16:creationId xmlns:a16="http://schemas.microsoft.com/office/drawing/2014/main" id="{5F83BA04-C2E1-42F9-9474-CA13DDD8E96C}"/>
                </a:ext>
              </a:extLst>
            </p:cNvPr>
            <p:cNvSpPr>
              <a:spLocks/>
            </p:cNvSpPr>
            <p:nvPr/>
          </p:nvSpPr>
          <p:spPr bwMode="auto">
            <a:xfrm>
              <a:off x="5211803" y="2970254"/>
              <a:ext cx="181757" cy="179304"/>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9" name="Freeform 24">
              <a:extLst>
                <a:ext uri="{FF2B5EF4-FFF2-40B4-BE49-F238E27FC236}">
                  <a16:creationId xmlns:a16="http://schemas.microsoft.com/office/drawing/2014/main" id="{82F170C6-CDC5-4274-9DA6-5938DD4CFDB0}"/>
                </a:ext>
              </a:extLst>
            </p:cNvPr>
            <p:cNvSpPr>
              <a:spLocks/>
            </p:cNvSpPr>
            <p:nvPr/>
          </p:nvSpPr>
          <p:spPr bwMode="auto">
            <a:xfrm>
              <a:off x="5211803" y="2870910"/>
              <a:ext cx="278694" cy="278648"/>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FAA7800-B3A9-4EE4-9B49-6AE891A4D4A9}"/>
              </a:ext>
            </a:extLst>
          </p:cNvPr>
          <p:cNvSpPr/>
          <p:nvPr/>
        </p:nvSpPr>
        <p:spPr bwMode="auto">
          <a:xfrm>
            <a:off x="0" y="2276475"/>
            <a:ext cx="9144000" cy="367347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2" name="Group 6">
            <a:extLst>
              <a:ext uri="{FF2B5EF4-FFF2-40B4-BE49-F238E27FC236}">
                <a16:creationId xmlns:a16="http://schemas.microsoft.com/office/drawing/2014/main" id="{A8FF065E-2A03-FD49-9EB7-49F7EC53AB85}"/>
              </a:ext>
            </a:extLst>
          </p:cNvPr>
          <p:cNvGrpSpPr>
            <a:grpSpLocks/>
          </p:cNvGrpSpPr>
          <p:nvPr/>
        </p:nvGrpSpPr>
        <p:grpSpPr bwMode="auto">
          <a:xfrm>
            <a:off x="430213" y="2460625"/>
            <a:ext cx="8243887" cy="3262313"/>
            <a:chOff x="0" y="624"/>
            <a:chExt cx="5760" cy="2592"/>
          </a:xfrm>
        </p:grpSpPr>
        <p:graphicFrame>
          <p:nvGraphicFramePr>
            <p:cNvPr id="53255" name="Object 7">
              <a:extLst>
                <a:ext uri="{FF2B5EF4-FFF2-40B4-BE49-F238E27FC236}">
                  <a16:creationId xmlns:a16="http://schemas.microsoft.com/office/drawing/2014/main" id="{10AB9C83-3A9F-444A-AE29-37621F9425EE}"/>
                </a:ext>
              </a:extLst>
            </p:cNvPr>
            <p:cNvGraphicFramePr>
              <a:graphicFrameLocks/>
            </p:cNvGraphicFramePr>
            <p:nvPr/>
          </p:nvGraphicFramePr>
          <p:xfrm>
            <a:off x="2784" y="624"/>
            <a:ext cx="2976" cy="2589"/>
          </p:xfrm>
          <a:graphic>
            <a:graphicData uri="http://schemas.openxmlformats.org/presentationml/2006/ole">
              <mc:AlternateContent xmlns:mc="http://schemas.openxmlformats.org/markup-compatibility/2006">
                <mc:Choice xmlns:v="urn:schemas-microsoft-com:vml" Requires="v">
                  <p:oleObj spid="_x0000_s53323" r:id="rId3" imgW="1409700" imgH="952500" progId="Photoshop.Image.5">
                    <p:embed/>
                  </p:oleObj>
                </mc:Choice>
                <mc:Fallback>
                  <p:oleObj r:id="rId3" imgW="1409700" imgH="952500" progId="Photoshop.Image.5">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624"/>
                          <a:ext cx="2976" cy="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3256" name="Object 8">
              <a:extLst>
                <a:ext uri="{FF2B5EF4-FFF2-40B4-BE49-F238E27FC236}">
                  <a16:creationId xmlns:a16="http://schemas.microsoft.com/office/drawing/2014/main" id="{21DD0B44-3537-A84C-BB70-F72F6346FF47}"/>
                </a:ext>
              </a:extLst>
            </p:cNvPr>
            <p:cNvGraphicFramePr>
              <a:graphicFrameLocks/>
            </p:cNvGraphicFramePr>
            <p:nvPr/>
          </p:nvGraphicFramePr>
          <p:xfrm>
            <a:off x="0" y="624"/>
            <a:ext cx="2784" cy="2592"/>
          </p:xfrm>
          <a:graphic>
            <a:graphicData uri="http://schemas.openxmlformats.org/presentationml/2006/ole">
              <mc:AlternateContent xmlns:mc="http://schemas.openxmlformats.org/markup-compatibility/2006">
                <mc:Choice xmlns:v="urn:schemas-microsoft-com:vml" Requires="v">
                  <p:oleObj spid="_x0000_s53324" r:id="rId5" imgW="1219200" imgH="1174750" progId="Photoshop.Image.5">
                    <p:embed/>
                  </p:oleObj>
                </mc:Choice>
                <mc:Fallback>
                  <p:oleObj r:id="rId5" imgW="1219200" imgH="1174750" progId="Photoshop.Image.5">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
                          <a:ext cx="2784"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43013" name="Rectangle 9">
            <a:extLst>
              <a:ext uri="{FF2B5EF4-FFF2-40B4-BE49-F238E27FC236}">
                <a16:creationId xmlns:a16="http://schemas.microsoft.com/office/drawing/2014/main" id="{CF21ECD4-E092-45B4-8F8F-9152724D7B81}"/>
              </a:ext>
            </a:extLst>
          </p:cNvPr>
          <p:cNvSpPr>
            <a:spLocks noChangeArrowheads="1"/>
          </p:cNvSpPr>
          <p:nvPr/>
        </p:nvSpPr>
        <p:spPr bwMode="auto">
          <a:xfrm>
            <a:off x="827088" y="115888"/>
            <a:ext cx="2339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练习</a:t>
            </a:r>
          </a:p>
        </p:txBody>
      </p:sp>
      <p:sp>
        <p:nvSpPr>
          <p:cNvPr id="43014" name="Rectangle 10">
            <a:extLst>
              <a:ext uri="{FF2B5EF4-FFF2-40B4-BE49-F238E27FC236}">
                <a16:creationId xmlns:a16="http://schemas.microsoft.com/office/drawing/2014/main" id="{05D81776-74D4-4F05-B1D8-0AB337757945}"/>
              </a:ext>
            </a:extLst>
          </p:cNvPr>
          <p:cNvSpPr>
            <a:spLocks noChangeArrowheads="1"/>
          </p:cNvSpPr>
          <p:nvPr/>
        </p:nvSpPr>
        <p:spPr bwMode="auto">
          <a:xfrm>
            <a:off x="430213" y="1049338"/>
            <a:ext cx="7670800" cy="727075"/>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zh-CN" altLang="en-US" sz="3200" b="0">
                <a:ea typeface="微软雅黑" panose="020B0503020204020204" pitchFamily="34" charset="-122"/>
                <a:sym typeface="+mn-lt"/>
              </a:rPr>
              <a:t>下列图形中，哪个不是二叉排序树 ？</a:t>
            </a:r>
          </a:p>
        </p:txBody>
      </p:sp>
      <p:sp>
        <p:nvSpPr>
          <p:cNvPr id="946187" name="Oval 11">
            <a:extLst>
              <a:ext uri="{FF2B5EF4-FFF2-40B4-BE49-F238E27FC236}">
                <a16:creationId xmlns:a16="http://schemas.microsoft.com/office/drawing/2014/main" id="{04B902AE-79B2-4EA8-9BA3-D4DF2F08D636}"/>
              </a:ext>
            </a:extLst>
          </p:cNvPr>
          <p:cNvSpPr>
            <a:spLocks noChangeArrowheads="1"/>
          </p:cNvSpPr>
          <p:nvPr/>
        </p:nvSpPr>
        <p:spPr bwMode="auto">
          <a:xfrm>
            <a:off x="6234113" y="3905250"/>
            <a:ext cx="457200" cy="457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46187"/>
                                        </p:tgtEl>
                                        <p:attrNameLst>
                                          <p:attrName>style.visibility</p:attrName>
                                        </p:attrNameLst>
                                      </p:cBhvr>
                                      <p:to>
                                        <p:strVal val="visible"/>
                                      </p:to>
                                    </p:set>
                                    <p:anim calcmode="lin" valueType="num">
                                      <p:cBhvr additive="base">
                                        <p:cTn id="12" dur="500" fill="hold"/>
                                        <p:tgtEl>
                                          <p:spTgt spid="946187"/>
                                        </p:tgtEl>
                                        <p:attrNameLst>
                                          <p:attrName>ppt_x</p:attrName>
                                        </p:attrNameLst>
                                      </p:cBhvr>
                                      <p:tavLst>
                                        <p:tav tm="0">
                                          <p:val>
                                            <p:strVal val="1+#ppt_w/2"/>
                                          </p:val>
                                        </p:tav>
                                        <p:tav tm="100000">
                                          <p:val>
                                            <p:strVal val="#ppt_x"/>
                                          </p:val>
                                        </p:tav>
                                      </p:tavLst>
                                    </p:anim>
                                    <p:anim calcmode="lin" valueType="num">
                                      <p:cBhvr additive="base">
                                        <p:cTn id="13" dur="500" fill="hold"/>
                                        <p:tgtEl>
                                          <p:spTgt spid="946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BC3168C-7A22-E64F-B303-0F8148D33DC8}"/>
              </a:ext>
            </a:extLst>
          </p:cNvPr>
          <p:cNvGrpSpPr>
            <a:grpSpLocks/>
          </p:cNvGrpSpPr>
          <p:nvPr/>
        </p:nvGrpSpPr>
        <p:grpSpPr bwMode="auto">
          <a:xfrm>
            <a:off x="12700" y="4876800"/>
            <a:ext cx="9131300" cy="1912938"/>
            <a:chOff x="12700" y="4876800"/>
            <a:chExt cx="9131300" cy="1912938"/>
          </a:xfrm>
        </p:grpSpPr>
        <p:sp>
          <p:nvSpPr>
            <p:cNvPr id="4" name="矩形 3">
              <a:extLst>
                <a:ext uri="{FF2B5EF4-FFF2-40B4-BE49-F238E27FC236}">
                  <a16:creationId xmlns:a16="http://schemas.microsoft.com/office/drawing/2014/main" id="{9928FB55-827E-48A1-89EA-783B8EE5892C}"/>
                </a:ext>
              </a:extLst>
            </p:cNvPr>
            <p:cNvSpPr/>
            <p:nvPr/>
          </p:nvSpPr>
          <p:spPr bwMode="auto">
            <a:xfrm>
              <a:off x="12700" y="4876800"/>
              <a:ext cx="9131300" cy="1912938"/>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54304" name="组合 5">
              <a:extLst>
                <a:ext uri="{FF2B5EF4-FFF2-40B4-BE49-F238E27FC236}">
                  <a16:creationId xmlns:a16="http://schemas.microsoft.com/office/drawing/2014/main" id="{3F7123E7-09D9-F643-9E8F-657E4977065F}"/>
                </a:ext>
              </a:extLst>
            </p:cNvPr>
            <p:cNvGrpSpPr>
              <a:grpSpLocks/>
            </p:cNvGrpSpPr>
            <p:nvPr/>
          </p:nvGrpSpPr>
          <p:grpSpPr bwMode="auto">
            <a:xfrm>
              <a:off x="7038975" y="5416550"/>
              <a:ext cx="2105025" cy="1233488"/>
              <a:chOff x="7039457" y="5416752"/>
              <a:chExt cx="910309" cy="1234015"/>
            </a:xfrm>
          </p:grpSpPr>
          <p:sp>
            <p:nvSpPr>
              <p:cNvPr id="5" name="矩形 4">
                <a:extLst>
                  <a:ext uri="{FF2B5EF4-FFF2-40B4-BE49-F238E27FC236}">
                    <a16:creationId xmlns:a16="http://schemas.microsoft.com/office/drawing/2014/main" id="{6492EBF5-9331-4F1E-8596-83417E127A91}"/>
                  </a:ext>
                </a:extLst>
              </p:cNvPr>
              <p:cNvSpPr/>
              <p:nvPr/>
            </p:nvSpPr>
            <p:spPr bwMode="auto">
              <a:xfrm>
                <a:off x="7039457" y="5416752"/>
                <a:ext cx="910309" cy="4605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4" name="矩形 33">
                <a:extLst>
                  <a:ext uri="{FF2B5EF4-FFF2-40B4-BE49-F238E27FC236}">
                    <a16:creationId xmlns:a16="http://schemas.microsoft.com/office/drawing/2014/main" id="{92AA264D-904C-4046-AE09-04029F799EF2}"/>
                  </a:ext>
                </a:extLst>
              </p:cNvPr>
              <p:cNvSpPr/>
              <p:nvPr/>
            </p:nvSpPr>
            <p:spPr bwMode="auto">
              <a:xfrm>
                <a:off x="7039457" y="5558100"/>
                <a:ext cx="910309" cy="46057"/>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5" name="矩形 34">
                <a:extLst>
                  <a:ext uri="{FF2B5EF4-FFF2-40B4-BE49-F238E27FC236}">
                    <a16:creationId xmlns:a16="http://schemas.microsoft.com/office/drawing/2014/main" id="{BE7D1B72-179B-434E-9999-A4F9661837D4}"/>
                  </a:ext>
                </a:extLst>
              </p:cNvPr>
              <p:cNvSpPr/>
              <p:nvPr/>
            </p:nvSpPr>
            <p:spPr bwMode="auto">
              <a:xfrm>
                <a:off x="7039457" y="5723271"/>
                <a:ext cx="910309" cy="46057"/>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6" name="矩形 35">
                <a:extLst>
                  <a:ext uri="{FF2B5EF4-FFF2-40B4-BE49-F238E27FC236}">
                    <a16:creationId xmlns:a16="http://schemas.microsoft.com/office/drawing/2014/main" id="{536F1DA1-1995-4204-9227-2A2AD4E8E447}"/>
                  </a:ext>
                </a:extLst>
              </p:cNvPr>
              <p:cNvSpPr/>
              <p:nvPr/>
            </p:nvSpPr>
            <p:spPr bwMode="auto">
              <a:xfrm>
                <a:off x="7039457" y="5861442"/>
                <a:ext cx="910309" cy="4605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7" name="矩形 36">
                <a:extLst>
                  <a:ext uri="{FF2B5EF4-FFF2-40B4-BE49-F238E27FC236}">
                    <a16:creationId xmlns:a16="http://schemas.microsoft.com/office/drawing/2014/main" id="{088799A8-7AAA-418A-B17E-405D552BD0CD}"/>
                  </a:ext>
                </a:extLst>
              </p:cNvPr>
              <p:cNvSpPr/>
              <p:nvPr/>
            </p:nvSpPr>
            <p:spPr bwMode="auto">
              <a:xfrm>
                <a:off x="7039457" y="6023436"/>
                <a:ext cx="910309" cy="44469"/>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8" name="矩形 37">
                <a:extLst>
                  <a:ext uri="{FF2B5EF4-FFF2-40B4-BE49-F238E27FC236}">
                    <a16:creationId xmlns:a16="http://schemas.microsoft.com/office/drawing/2014/main" id="{35BA8B1C-6B7A-446E-920C-95CD8A84B672}"/>
                  </a:ext>
                </a:extLst>
              </p:cNvPr>
              <p:cNvSpPr/>
              <p:nvPr/>
            </p:nvSpPr>
            <p:spPr bwMode="auto">
              <a:xfrm>
                <a:off x="7039457" y="6152079"/>
                <a:ext cx="910309" cy="44469"/>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9" name="矩形 38">
                <a:extLst>
                  <a:ext uri="{FF2B5EF4-FFF2-40B4-BE49-F238E27FC236}">
                    <a16:creationId xmlns:a16="http://schemas.microsoft.com/office/drawing/2014/main" id="{662D99E5-A5C6-427C-B82D-64AFFD281CFC}"/>
                  </a:ext>
                </a:extLst>
              </p:cNvPr>
              <p:cNvSpPr/>
              <p:nvPr/>
            </p:nvSpPr>
            <p:spPr bwMode="auto">
              <a:xfrm>
                <a:off x="7039457" y="6280721"/>
                <a:ext cx="910309" cy="4605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40" name="矩形 39">
                <a:extLst>
                  <a:ext uri="{FF2B5EF4-FFF2-40B4-BE49-F238E27FC236}">
                    <a16:creationId xmlns:a16="http://schemas.microsoft.com/office/drawing/2014/main" id="{8D983C68-4402-4900-9D6B-DAA0362FC4C9}"/>
                  </a:ext>
                </a:extLst>
              </p:cNvPr>
              <p:cNvSpPr/>
              <p:nvPr/>
            </p:nvSpPr>
            <p:spPr bwMode="auto">
              <a:xfrm>
                <a:off x="7039457" y="6464950"/>
                <a:ext cx="910309" cy="4605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41" name="矩形 40">
                <a:extLst>
                  <a:ext uri="{FF2B5EF4-FFF2-40B4-BE49-F238E27FC236}">
                    <a16:creationId xmlns:a16="http://schemas.microsoft.com/office/drawing/2014/main" id="{B7951745-8C89-49C8-B06C-AC85149C641F}"/>
                  </a:ext>
                </a:extLst>
              </p:cNvPr>
              <p:cNvSpPr/>
              <p:nvPr/>
            </p:nvSpPr>
            <p:spPr bwMode="auto">
              <a:xfrm>
                <a:off x="7039457" y="6604709"/>
                <a:ext cx="910309" cy="4605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grpSp>
      <p:sp>
        <p:nvSpPr>
          <p:cNvPr id="31" name="矩形 30">
            <a:extLst>
              <a:ext uri="{FF2B5EF4-FFF2-40B4-BE49-F238E27FC236}">
                <a16:creationId xmlns:a16="http://schemas.microsoft.com/office/drawing/2014/main" id="{5167D986-9CF6-4212-9C06-F9B25B3E4939}"/>
              </a:ext>
            </a:extLst>
          </p:cNvPr>
          <p:cNvSpPr/>
          <p:nvPr/>
        </p:nvSpPr>
        <p:spPr bwMode="auto">
          <a:xfrm>
            <a:off x="4800600" y="908050"/>
            <a:ext cx="4343400" cy="3886200"/>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54276" name="Group 4">
            <a:extLst>
              <a:ext uri="{FF2B5EF4-FFF2-40B4-BE49-F238E27FC236}">
                <a16:creationId xmlns:a16="http://schemas.microsoft.com/office/drawing/2014/main" id="{52D0FFFA-0BE6-6C46-913E-629E0A4025A7}"/>
              </a:ext>
            </a:extLst>
          </p:cNvPr>
          <p:cNvGrpSpPr>
            <a:grpSpLocks/>
          </p:cNvGrpSpPr>
          <p:nvPr/>
        </p:nvGrpSpPr>
        <p:grpSpPr bwMode="auto">
          <a:xfrm>
            <a:off x="5040313" y="990600"/>
            <a:ext cx="3760787" cy="3733800"/>
            <a:chOff x="1152" y="720"/>
            <a:chExt cx="2544" cy="2352"/>
          </a:xfrm>
        </p:grpSpPr>
        <p:sp>
          <p:nvSpPr>
            <p:cNvPr id="44035" name="Oval 5">
              <a:extLst>
                <a:ext uri="{FF2B5EF4-FFF2-40B4-BE49-F238E27FC236}">
                  <a16:creationId xmlns:a16="http://schemas.microsoft.com/office/drawing/2014/main" id="{9EB7DD02-95C0-4E11-84FD-C5C355FEB03F}"/>
                </a:ext>
              </a:extLst>
            </p:cNvPr>
            <p:cNvSpPr>
              <a:spLocks noChangeArrowheads="1"/>
            </p:cNvSpPr>
            <p:nvPr/>
          </p:nvSpPr>
          <p:spPr bwMode="auto">
            <a:xfrm>
              <a:off x="2064" y="720"/>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45</a:t>
              </a:r>
            </a:p>
          </p:txBody>
        </p:sp>
        <p:sp>
          <p:nvSpPr>
            <p:cNvPr id="44036" name="Oval 6">
              <a:extLst>
                <a:ext uri="{FF2B5EF4-FFF2-40B4-BE49-F238E27FC236}">
                  <a16:creationId xmlns:a16="http://schemas.microsoft.com/office/drawing/2014/main" id="{EC2DF106-4DA8-4FAC-AFEC-0DCF807ABC02}"/>
                </a:ext>
              </a:extLst>
            </p:cNvPr>
            <p:cNvSpPr>
              <a:spLocks noChangeArrowheads="1"/>
            </p:cNvSpPr>
            <p:nvPr/>
          </p:nvSpPr>
          <p:spPr bwMode="auto">
            <a:xfrm>
              <a:off x="1632" y="1152"/>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44037" name="Oval 7">
              <a:extLst>
                <a:ext uri="{FF2B5EF4-FFF2-40B4-BE49-F238E27FC236}">
                  <a16:creationId xmlns:a16="http://schemas.microsoft.com/office/drawing/2014/main" id="{41932ECD-F45B-4423-9C8A-CED670258312}"/>
                </a:ext>
              </a:extLst>
            </p:cNvPr>
            <p:cNvSpPr>
              <a:spLocks noChangeArrowheads="1"/>
            </p:cNvSpPr>
            <p:nvPr/>
          </p:nvSpPr>
          <p:spPr bwMode="auto">
            <a:xfrm>
              <a:off x="2640" y="1152"/>
              <a:ext cx="380"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53</a:t>
              </a:r>
            </a:p>
          </p:txBody>
        </p:sp>
        <p:sp>
          <p:nvSpPr>
            <p:cNvPr id="44038" name="Oval 8">
              <a:extLst>
                <a:ext uri="{FF2B5EF4-FFF2-40B4-BE49-F238E27FC236}">
                  <a16:creationId xmlns:a16="http://schemas.microsoft.com/office/drawing/2014/main" id="{9BE10D7F-F02B-41C0-B372-A7E965765A2C}"/>
                </a:ext>
              </a:extLst>
            </p:cNvPr>
            <p:cNvSpPr>
              <a:spLocks noChangeArrowheads="1"/>
            </p:cNvSpPr>
            <p:nvPr/>
          </p:nvSpPr>
          <p:spPr bwMode="auto">
            <a:xfrm>
              <a:off x="1152" y="1728"/>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a:t>
              </a:r>
            </a:p>
          </p:txBody>
        </p:sp>
        <p:sp>
          <p:nvSpPr>
            <p:cNvPr id="44039" name="Oval 9">
              <a:extLst>
                <a:ext uri="{FF2B5EF4-FFF2-40B4-BE49-F238E27FC236}">
                  <a16:creationId xmlns:a16="http://schemas.microsoft.com/office/drawing/2014/main" id="{629DC08B-F447-4781-97DC-7493D3844675}"/>
                </a:ext>
              </a:extLst>
            </p:cNvPr>
            <p:cNvSpPr>
              <a:spLocks noChangeArrowheads="1"/>
            </p:cNvSpPr>
            <p:nvPr/>
          </p:nvSpPr>
          <p:spPr bwMode="auto">
            <a:xfrm>
              <a:off x="2064" y="1728"/>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44040" name="Oval 10">
              <a:extLst>
                <a:ext uri="{FF2B5EF4-FFF2-40B4-BE49-F238E27FC236}">
                  <a16:creationId xmlns:a16="http://schemas.microsoft.com/office/drawing/2014/main" id="{20CECF61-3BB8-4444-BBDB-D76F93DA7892}"/>
                </a:ext>
              </a:extLst>
            </p:cNvPr>
            <p:cNvSpPr>
              <a:spLocks noChangeArrowheads="1"/>
            </p:cNvSpPr>
            <p:nvPr/>
          </p:nvSpPr>
          <p:spPr bwMode="auto">
            <a:xfrm>
              <a:off x="1680" y="2304"/>
              <a:ext cx="380"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44041" name="Line 11">
              <a:extLst>
                <a:ext uri="{FF2B5EF4-FFF2-40B4-BE49-F238E27FC236}">
                  <a16:creationId xmlns:a16="http://schemas.microsoft.com/office/drawing/2014/main" id="{06E656B3-34EF-44D5-AAF9-3050C7574CC9}"/>
                </a:ext>
              </a:extLst>
            </p:cNvPr>
            <p:cNvSpPr>
              <a:spLocks noChangeShapeType="1"/>
            </p:cNvSpPr>
            <p:nvPr/>
          </p:nvSpPr>
          <p:spPr bwMode="auto">
            <a:xfrm flipH="1">
              <a:off x="1968" y="100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42" name="Line 12">
              <a:extLst>
                <a:ext uri="{FF2B5EF4-FFF2-40B4-BE49-F238E27FC236}">
                  <a16:creationId xmlns:a16="http://schemas.microsoft.com/office/drawing/2014/main" id="{4A8163FF-B2CD-4ECD-9947-EC678C1B7D22}"/>
                </a:ext>
              </a:extLst>
            </p:cNvPr>
            <p:cNvSpPr>
              <a:spLocks noChangeShapeType="1"/>
            </p:cNvSpPr>
            <p:nvPr/>
          </p:nvSpPr>
          <p:spPr bwMode="auto">
            <a:xfrm flipH="1">
              <a:off x="1440" y="1488"/>
              <a:ext cx="243"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43" name="Line 13">
              <a:extLst>
                <a:ext uri="{FF2B5EF4-FFF2-40B4-BE49-F238E27FC236}">
                  <a16:creationId xmlns:a16="http://schemas.microsoft.com/office/drawing/2014/main" id="{E82E0733-A638-4E08-82C6-83E53BD28EC8}"/>
                </a:ext>
              </a:extLst>
            </p:cNvPr>
            <p:cNvSpPr>
              <a:spLocks noChangeShapeType="1"/>
            </p:cNvSpPr>
            <p:nvPr/>
          </p:nvSpPr>
          <p:spPr bwMode="auto">
            <a:xfrm>
              <a:off x="1968" y="1488"/>
              <a:ext cx="19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44" name="Line 14">
              <a:extLst>
                <a:ext uri="{FF2B5EF4-FFF2-40B4-BE49-F238E27FC236}">
                  <a16:creationId xmlns:a16="http://schemas.microsoft.com/office/drawing/2014/main" id="{90A67860-E21B-4D9E-BB9F-C60014CA1FEC}"/>
                </a:ext>
              </a:extLst>
            </p:cNvPr>
            <p:cNvSpPr>
              <a:spLocks noChangeShapeType="1"/>
            </p:cNvSpPr>
            <p:nvPr/>
          </p:nvSpPr>
          <p:spPr bwMode="auto">
            <a:xfrm flipH="1">
              <a:off x="1968" y="206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45" name="Oval 15">
              <a:extLst>
                <a:ext uri="{FF2B5EF4-FFF2-40B4-BE49-F238E27FC236}">
                  <a16:creationId xmlns:a16="http://schemas.microsoft.com/office/drawing/2014/main" id="{F7472287-7542-49B0-B81B-0C1640DD3DD2}"/>
                </a:ext>
              </a:extLst>
            </p:cNvPr>
            <p:cNvSpPr>
              <a:spLocks noChangeArrowheads="1"/>
            </p:cNvSpPr>
            <p:nvPr/>
          </p:nvSpPr>
          <p:spPr bwMode="auto">
            <a:xfrm>
              <a:off x="3216" y="1680"/>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100</a:t>
              </a:r>
            </a:p>
          </p:txBody>
        </p:sp>
        <p:sp>
          <p:nvSpPr>
            <p:cNvPr id="44046" name="Oval 16">
              <a:extLst>
                <a:ext uri="{FF2B5EF4-FFF2-40B4-BE49-F238E27FC236}">
                  <a16:creationId xmlns:a16="http://schemas.microsoft.com/office/drawing/2014/main" id="{F7E492FB-43DF-468C-97AF-518B71A4C671}"/>
                </a:ext>
              </a:extLst>
            </p:cNvPr>
            <p:cNvSpPr>
              <a:spLocks noChangeArrowheads="1"/>
            </p:cNvSpPr>
            <p:nvPr/>
          </p:nvSpPr>
          <p:spPr bwMode="auto">
            <a:xfrm>
              <a:off x="2688" y="2064"/>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61</a:t>
              </a:r>
            </a:p>
          </p:txBody>
        </p:sp>
        <p:sp>
          <p:nvSpPr>
            <p:cNvPr id="44047" name="Oval 17">
              <a:extLst>
                <a:ext uri="{FF2B5EF4-FFF2-40B4-BE49-F238E27FC236}">
                  <a16:creationId xmlns:a16="http://schemas.microsoft.com/office/drawing/2014/main" id="{45B354E1-26BA-4F15-8DF7-13E26A7AEE13}"/>
                </a:ext>
              </a:extLst>
            </p:cNvPr>
            <p:cNvSpPr>
              <a:spLocks noChangeArrowheads="1"/>
            </p:cNvSpPr>
            <p:nvPr/>
          </p:nvSpPr>
          <p:spPr bwMode="auto">
            <a:xfrm>
              <a:off x="3312" y="2400"/>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90</a:t>
              </a:r>
            </a:p>
          </p:txBody>
        </p:sp>
        <p:sp>
          <p:nvSpPr>
            <p:cNvPr id="44048" name="Oval 18">
              <a:extLst>
                <a:ext uri="{FF2B5EF4-FFF2-40B4-BE49-F238E27FC236}">
                  <a16:creationId xmlns:a16="http://schemas.microsoft.com/office/drawing/2014/main" id="{CF387971-A12D-4F4C-A605-7D4A0CDD9136}"/>
                </a:ext>
              </a:extLst>
            </p:cNvPr>
            <p:cNvSpPr>
              <a:spLocks noChangeArrowheads="1"/>
            </p:cNvSpPr>
            <p:nvPr/>
          </p:nvSpPr>
          <p:spPr bwMode="auto">
            <a:xfrm>
              <a:off x="2736" y="2736"/>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78</a:t>
              </a:r>
            </a:p>
          </p:txBody>
        </p:sp>
        <p:sp>
          <p:nvSpPr>
            <p:cNvPr id="44049" name="Line 19">
              <a:extLst>
                <a:ext uri="{FF2B5EF4-FFF2-40B4-BE49-F238E27FC236}">
                  <a16:creationId xmlns:a16="http://schemas.microsoft.com/office/drawing/2014/main" id="{417C09F8-4F69-4202-AEAB-616C5AF4CA6B}"/>
                </a:ext>
              </a:extLst>
            </p:cNvPr>
            <p:cNvSpPr>
              <a:spLocks noChangeShapeType="1"/>
            </p:cNvSpPr>
            <p:nvPr/>
          </p:nvSpPr>
          <p:spPr bwMode="auto">
            <a:xfrm>
              <a:off x="2400" y="1008"/>
              <a:ext cx="243"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50" name="Line 20">
              <a:extLst>
                <a:ext uri="{FF2B5EF4-FFF2-40B4-BE49-F238E27FC236}">
                  <a16:creationId xmlns:a16="http://schemas.microsoft.com/office/drawing/2014/main" id="{65CDF233-F3E5-402B-B65C-A7B3806002C4}"/>
                </a:ext>
              </a:extLst>
            </p:cNvPr>
            <p:cNvSpPr>
              <a:spLocks noChangeShapeType="1"/>
            </p:cNvSpPr>
            <p:nvPr/>
          </p:nvSpPr>
          <p:spPr bwMode="auto">
            <a:xfrm>
              <a:off x="2977" y="1440"/>
              <a:ext cx="291"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51" name="Line 21">
              <a:extLst>
                <a:ext uri="{FF2B5EF4-FFF2-40B4-BE49-F238E27FC236}">
                  <a16:creationId xmlns:a16="http://schemas.microsoft.com/office/drawing/2014/main" id="{B4AA09FD-EDC5-4867-BCCC-2E0EFCC46948}"/>
                </a:ext>
              </a:extLst>
            </p:cNvPr>
            <p:cNvSpPr>
              <a:spLocks noChangeShapeType="1"/>
            </p:cNvSpPr>
            <p:nvPr/>
          </p:nvSpPr>
          <p:spPr bwMode="auto">
            <a:xfrm flipH="1">
              <a:off x="3072" y="196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52" name="Line 22">
              <a:extLst>
                <a:ext uri="{FF2B5EF4-FFF2-40B4-BE49-F238E27FC236}">
                  <a16:creationId xmlns:a16="http://schemas.microsoft.com/office/drawing/2014/main" id="{913C9119-984B-4421-BE68-929B9125E434}"/>
                </a:ext>
              </a:extLst>
            </p:cNvPr>
            <p:cNvSpPr>
              <a:spLocks noChangeShapeType="1"/>
            </p:cNvSpPr>
            <p:nvPr/>
          </p:nvSpPr>
          <p:spPr bwMode="auto">
            <a:xfrm>
              <a:off x="3024" y="2304"/>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4053" name="Line 23">
              <a:extLst>
                <a:ext uri="{FF2B5EF4-FFF2-40B4-BE49-F238E27FC236}">
                  <a16:creationId xmlns:a16="http://schemas.microsoft.com/office/drawing/2014/main" id="{D2C9A16F-42D9-46F4-B852-BAA914D41DB6}"/>
                </a:ext>
              </a:extLst>
            </p:cNvPr>
            <p:cNvSpPr>
              <a:spLocks noChangeShapeType="1"/>
            </p:cNvSpPr>
            <p:nvPr/>
          </p:nvSpPr>
          <p:spPr bwMode="auto">
            <a:xfrm flipH="1">
              <a:off x="3120" y="2640"/>
              <a:ext cx="19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3" name="Group 30">
            <a:extLst>
              <a:ext uri="{FF2B5EF4-FFF2-40B4-BE49-F238E27FC236}">
                <a16:creationId xmlns:a16="http://schemas.microsoft.com/office/drawing/2014/main" id="{3FCB8B56-AF44-DE4D-A06F-B249DC60946D}"/>
              </a:ext>
            </a:extLst>
          </p:cNvPr>
          <p:cNvGrpSpPr>
            <a:grpSpLocks/>
          </p:cNvGrpSpPr>
          <p:nvPr/>
        </p:nvGrpSpPr>
        <p:grpSpPr bwMode="auto">
          <a:xfrm>
            <a:off x="158750" y="4935538"/>
            <a:ext cx="6088063" cy="1090612"/>
            <a:chOff x="197" y="2399"/>
            <a:chExt cx="3835" cy="687"/>
          </a:xfrm>
        </p:grpSpPr>
        <p:sp>
          <p:nvSpPr>
            <p:cNvPr id="44055" name="Text Box 24">
              <a:extLst>
                <a:ext uri="{FF2B5EF4-FFF2-40B4-BE49-F238E27FC236}">
                  <a16:creationId xmlns:a16="http://schemas.microsoft.com/office/drawing/2014/main" id="{598E147E-7F8D-4C95-B413-C42A5C7EB424}"/>
                </a:ext>
              </a:extLst>
            </p:cNvPr>
            <p:cNvSpPr txBox="1">
              <a:spLocks noChangeArrowheads="1"/>
            </p:cNvSpPr>
            <p:nvPr/>
          </p:nvSpPr>
          <p:spPr bwMode="auto">
            <a:xfrm>
              <a:off x="197" y="2399"/>
              <a:ext cx="383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dirty="0">
                  <a:solidFill>
                    <a:schemeClr val="accent2"/>
                  </a:solidFill>
                  <a:latin typeface="+mn-lt"/>
                  <a:ea typeface="+mn-ea"/>
                  <a:cs typeface="+mn-ea"/>
                  <a:sym typeface="+mn-lt"/>
                </a:rPr>
                <a:t>3</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12</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24</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37</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45</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53</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61</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78</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90</a:t>
              </a:r>
              <a:r>
                <a:rPr lang="zh-CN" altLang="en-US" sz="2400" dirty="0">
                  <a:solidFill>
                    <a:schemeClr val="accent2"/>
                  </a:solidFill>
                  <a:latin typeface="+mn-lt"/>
                  <a:ea typeface="+mn-ea"/>
                  <a:cs typeface="+mn-ea"/>
                  <a:sym typeface="+mn-lt"/>
                </a:rPr>
                <a:t>，</a:t>
              </a:r>
              <a:r>
                <a:rPr lang="en-US" altLang="zh-CN" sz="2400" dirty="0">
                  <a:solidFill>
                    <a:schemeClr val="accent2"/>
                  </a:solidFill>
                  <a:latin typeface="+mn-lt"/>
                  <a:ea typeface="+mn-ea"/>
                  <a:cs typeface="+mn-ea"/>
                  <a:sym typeface="+mn-lt"/>
                </a:rPr>
                <a:t>100</a:t>
              </a:r>
            </a:p>
            <a:p>
              <a:pPr eaLnBrk="1" hangingPunct="1">
                <a:spcBef>
                  <a:spcPct val="50000"/>
                </a:spcBef>
                <a:buFont typeface="Arial" panose="020B0604020202020204" pitchFamily="34" charset="0"/>
                <a:buNone/>
                <a:defRPr/>
              </a:pPr>
              <a:endParaRPr lang="en-US" altLang="zh-CN" sz="2400" dirty="0">
                <a:solidFill>
                  <a:schemeClr val="accent2"/>
                </a:solidFill>
                <a:latin typeface="+mn-lt"/>
                <a:ea typeface="+mn-ea"/>
                <a:cs typeface="+mn-ea"/>
                <a:sym typeface="+mn-lt"/>
              </a:endParaRPr>
            </a:p>
          </p:txBody>
        </p:sp>
        <p:sp>
          <p:nvSpPr>
            <p:cNvPr id="44056" name="Line 25">
              <a:extLst>
                <a:ext uri="{FF2B5EF4-FFF2-40B4-BE49-F238E27FC236}">
                  <a16:creationId xmlns:a16="http://schemas.microsoft.com/office/drawing/2014/main" id="{24E70504-6694-4D55-BEA8-B29BCBD38805}"/>
                </a:ext>
              </a:extLst>
            </p:cNvPr>
            <p:cNvSpPr>
              <a:spLocks noChangeShapeType="1"/>
            </p:cNvSpPr>
            <p:nvPr/>
          </p:nvSpPr>
          <p:spPr bwMode="auto">
            <a:xfrm>
              <a:off x="225" y="2735"/>
              <a:ext cx="3696" cy="0"/>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4057" name="Text Box 26">
              <a:extLst>
                <a:ext uri="{FF2B5EF4-FFF2-40B4-BE49-F238E27FC236}">
                  <a16:creationId xmlns:a16="http://schemas.microsoft.com/office/drawing/2014/main" id="{F8930E1E-AEDA-4874-9BBE-00D6F0A5D68A}"/>
                </a:ext>
              </a:extLst>
            </p:cNvPr>
            <p:cNvSpPr txBox="1">
              <a:spLocks noChangeArrowheads="1"/>
            </p:cNvSpPr>
            <p:nvPr/>
          </p:nvSpPr>
          <p:spPr bwMode="auto">
            <a:xfrm>
              <a:off x="1791" y="2759"/>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b="0">
                  <a:solidFill>
                    <a:schemeClr val="accent2"/>
                  </a:solidFill>
                  <a:ea typeface="微软雅黑" panose="020B0503020204020204" pitchFamily="34" charset="-122"/>
                  <a:sym typeface="+mn-lt"/>
                </a:rPr>
                <a:t>递增</a:t>
              </a:r>
            </a:p>
          </p:txBody>
        </p:sp>
      </p:grpSp>
      <p:sp>
        <p:nvSpPr>
          <p:cNvPr id="1015835" name="Text Box 27">
            <a:extLst>
              <a:ext uri="{FF2B5EF4-FFF2-40B4-BE49-F238E27FC236}">
                <a16:creationId xmlns:a16="http://schemas.microsoft.com/office/drawing/2014/main" id="{7DA12ACF-6178-482E-B094-99D328080AEE}"/>
              </a:ext>
            </a:extLst>
          </p:cNvPr>
          <p:cNvSpPr txBox="1">
            <a:spLocks noChangeArrowheads="1"/>
          </p:cNvSpPr>
          <p:nvPr/>
        </p:nvSpPr>
        <p:spPr bwMode="auto">
          <a:xfrm>
            <a:off x="203200" y="6154738"/>
            <a:ext cx="5867400" cy="5222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b="0">
                <a:solidFill>
                  <a:srgbClr val="FF3300"/>
                </a:solidFill>
                <a:ea typeface="微软雅黑" panose="020B0503020204020204" pitchFamily="34" charset="-122"/>
                <a:sym typeface="+mn-lt"/>
              </a:rPr>
              <a:t>得到一个关键字的递增有序序列</a:t>
            </a:r>
          </a:p>
        </p:txBody>
      </p:sp>
      <p:sp>
        <p:nvSpPr>
          <p:cNvPr id="44059" name="Rectangle 28">
            <a:extLst>
              <a:ext uri="{FF2B5EF4-FFF2-40B4-BE49-F238E27FC236}">
                <a16:creationId xmlns:a16="http://schemas.microsoft.com/office/drawing/2014/main" id="{2D600D3F-CC2C-467C-A807-8086C8E09A38}"/>
              </a:ext>
            </a:extLst>
          </p:cNvPr>
          <p:cNvSpPr>
            <a:spLocks noChangeArrowheads="1"/>
          </p:cNvSpPr>
          <p:nvPr/>
        </p:nvSpPr>
        <p:spPr bwMode="auto">
          <a:xfrm>
            <a:off x="927100" y="138113"/>
            <a:ext cx="2339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练习</a:t>
            </a:r>
          </a:p>
        </p:txBody>
      </p:sp>
      <p:sp>
        <p:nvSpPr>
          <p:cNvPr id="44060" name="Rectangle 29">
            <a:extLst>
              <a:ext uri="{FF2B5EF4-FFF2-40B4-BE49-F238E27FC236}">
                <a16:creationId xmlns:a16="http://schemas.microsoft.com/office/drawing/2014/main" id="{5FACB2F4-DB41-406A-BA0D-428B1CBD7F96}"/>
              </a:ext>
            </a:extLst>
          </p:cNvPr>
          <p:cNvSpPr>
            <a:spLocks noChangeArrowheads="1"/>
          </p:cNvSpPr>
          <p:nvPr/>
        </p:nvSpPr>
        <p:spPr bwMode="auto">
          <a:xfrm>
            <a:off x="12700" y="908050"/>
            <a:ext cx="4613275" cy="3886200"/>
          </a:xfrm>
          <a:prstGeom prst="rect">
            <a:avLst/>
          </a:prstGeom>
          <a:solidFill>
            <a:schemeClr val="accent1">
              <a:lumMod val="40000"/>
              <a:lumOff val="60000"/>
            </a:schemeClr>
          </a:solidFill>
          <a:ln w="57150">
            <a:no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3200" b="0">
                <a:ea typeface="微软雅黑" panose="020B0503020204020204" pitchFamily="34" charset="-122"/>
                <a:sym typeface="+mn-lt"/>
              </a:rPr>
              <a:t>中序遍历二叉排序树后的结果有什么规律？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5835"/>
                                        </p:tgtEl>
                                        <p:attrNameLst>
                                          <p:attrName>style.visibility</p:attrName>
                                        </p:attrNameLst>
                                      </p:cBhvr>
                                      <p:to>
                                        <p:strVal val="visible"/>
                                      </p:to>
                                    </p:set>
                                    <p:anim calcmode="lin" valueType="num">
                                      <p:cBhvr additive="base">
                                        <p:cTn id="19" dur="500" fill="hold"/>
                                        <p:tgtEl>
                                          <p:spTgt spid="1015835"/>
                                        </p:tgtEl>
                                        <p:attrNameLst>
                                          <p:attrName>ppt_x</p:attrName>
                                        </p:attrNameLst>
                                      </p:cBhvr>
                                      <p:tavLst>
                                        <p:tav tm="0">
                                          <p:val>
                                            <p:strVal val="0-#ppt_w/2"/>
                                          </p:val>
                                        </p:tav>
                                        <p:tav tm="100000">
                                          <p:val>
                                            <p:strVal val="#ppt_x"/>
                                          </p:val>
                                        </p:tav>
                                      </p:tavLst>
                                    </p:anim>
                                    <p:anim calcmode="lin" valueType="num">
                                      <p:cBhvr additive="base">
                                        <p:cTn id="20" dur="500" fill="hold"/>
                                        <p:tgtEl>
                                          <p:spTgt spid="10158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F0CA818E-37DB-4B6A-B23C-32193FBB444D}"/>
              </a:ext>
            </a:extLst>
          </p:cNvPr>
          <p:cNvSpPr/>
          <p:nvPr/>
        </p:nvSpPr>
        <p:spPr bwMode="auto">
          <a:xfrm>
            <a:off x="5427663" y="1844675"/>
            <a:ext cx="3716337" cy="367188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3" name="矩形 2">
            <a:extLst>
              <a:ext uri="{FF2B5EF4-FFF2-40B4-BE49-F238E27FC236}">
                <a16:creationId xmlns:a16="http://schemas.microsoft.com/office/drawing/2014/main" id="{5652AA6F-508C-446E-A42B-D93CA3B3AB9D}"/>
              </a:ext>
            </a:extLst>
          </p:cNvPr>
          <p:cNvSpPr/>
          <p:nvPr/>
        </p:nvSpPr>
        <p:spPr bwMode="auto">
          <a:xfrm>
            <a:off x="6350" y="1844675"/>
            <a:ext cx="5332413" cy="3671888"/>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45058" name="Rectangle 95">
            <a:extLst>
              <a:ext uri="{FF2B5EF4-FFF2-40B4-BE49-F238E27FC236}">
                <a16:creationId xmlns:a16="http://schemas.microsoft.com/office/drawing/2014/main" id="{561F06D5-E44F-49D4-AD98-249077CAF386}"/>
              </a:ext>
            </a:extLst>
          </p:cNvPr>
          <p:cNvSpPr>
            <a:spLocks noChangeArrowheads="1"/>
          </p:cNvSpPr>
          <p:nvPr/>
        </p:nvSpPr>
        <p:spPr bwMode="auto">
          <a:xfrm>
            <a:off x="31750" y="2414588"/>
            <a:ext cx="55197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lvl="1">
              <a:spcBef>
                <a:spcPct val="50000"/>
              </a:spcBef>
              <a:buFont typeface="Arial" panose="020B0604020202020204" pitchFamily="34" charset="0"/>
              <a:buNone/>
            </a:pPr>
            <a:r>
              <a:rPr lang="zh-CN" altLang="en-US" sz="2400" b="0">
                <a:ea typeface="微软雅黑" panose="020B0503020204020204" pitchFamily="34" charset="-122"/>
                <a:sym typeface="+mn-lt"/>
              </a:rPr>
              <a:t>若查找的关键字</a:t>
            </a:r>
            <a:r>
              <a:rPr lang="zh-CN" altLang="en-US" sz="2400" b="0">
                <a:solidFill>
                  <a:srgbClr val="FF3300"/>
                </a:solidFill>
                <a:ea typeface="微软雅黑" panose="020B0503020204020204" pitchFamily="34" charset="-122"/>
                <a:sym typeface="+mn-lt"/>
              </a:rPr>
              <a:t>等于</a:t>
            </a:r>
            <a:r>
              <a:rPr lang="zh-CN" altLang="en-US" sz="2400" b="0">
                <a:ea typeface="微软雅黑" panose="020B0503020204020204" pitchFamily="34" charset="-122"/>
                <a:sym typeface="+mn-lt"/>
              </a:rPr>
              <a:t>根结点，</a:t>
            </a:r>
            <a:r>
              <a:rPr lang="zh-CN" altLang="en-US" sz="2400" b="0">
                <a:solidFill>
                  <a:srgbClr val="FF3300"/>
                </a:solidFill>
                <a:ea typeface="微软雅黑" panose="020B0503020204020204" pitchFamily="34" charset="-122"/>
                <a:sym typeface="+mn-lt"/>
              </a:rPr>
              <a:t>成功</a:t>
            </a:r>
          </a:p>
          <a:p>
            <a:pPr lvl="1">
              <a:spcBef>
                <a:spcPct val="50000"/>
              </a:spcBef>
              <a:buFont typeface="Arial" panose="020B0604020202020204" pitchFamily="34" charset="0"/>
              <a:buNone/>
            </a:pPr>
            <a:r>
              <a:rPr lang="zh-CN" altLang="en-US" sz="2400" b="0">
                <a:ea typeface="微软雅黑" panose="020B0503020204020204" pitchFamily="34" charset="-122"/>
                <a:sym typeface="+mn-lt"/>
              </a:rPr>
              <a:t>否则</a:t>
            </a:r>
          </a:p>
          <a:p>
            <a:pPr lvl="1">
              <a:spcBef>
                <a:spcPct val="50000"/>
              </a:spcBef>
              <a:buFont typeface="Arial" panose="020B0604020202020204" pitchFamily="34" charset="0"/>
              <a:buNone/>
            </a:pPr>
            <a:r>
              <a:rPr lang="zh-CN" altLang="en-US" sz="2400" b="0">
                <a:ea typeface="微软雅黑" panose="020B0503020204020204" pitchFamily="34" charset="-122"/>
                <a:sym typeface="+mn-lt"/>
              </a:rPr>
              <a:t>　   若</a:t>
            </a:r>
            <a:r>
              <a:rPr lang="zh-CN" altLang="en-US" sz="2400" b="0">
                <a:solidFill>
                  <a:srgbClr val="FF3300"/>
                </a:solidFill>
                <a:ea typeface="微软雅黑" panose="020B0503020204020204" pitchFamily="34" charset="-122"/>
                <a:sym typeface="+mn-lt"/>
              </a:rPr>
              <a:t>小于</a:t>
            </a:r>
            <a:r>
              <a:rPr lang="zh-CN" altLang="en-US" sz="2400" b="0">
                <a:ea typeface="微软雅黑" panose="020B0503020204020204" pitchFamily="34" charset="-122"/>
                <a:sym typeface="+mn-lt"/>
              </a:rPr>
              <a:t>根结点，查其</a:t>
            </a:r>
            <a:r>
              <a:rPr lang="zh-CN" altLang="en-US" sz="2400" b="0">
                <a:solidFill>
                  <a:srgbClr val="FF3300"/>
                </a:solidFill>
                <a:ea typeface="微软雅黑" panose="020B0503020204020204" pitchFamily="34" charset="-122"/>
                <a:sym typeface="+mn-lt"/>
              </a:rPr>
              <a:t>左子树</a:t>
            </a:r>
          </a:p>
          <a:p>
            <a:pPr lvl="1">
              <a:spcBef>
                <a:spcPct val="50000"/>
              </a:spcBef>
              <a:buFont typeface="Arial" panose="020B0604020202020204" pitchFamily="34" charset="0"/>
              <a:buNone/>
            </a:pPr>
            <a:r>
              <a:rPr lang="zh-CN" altLang="en-US" sz="2400" b="0">
                <a:ea typeface="微软雅黑" panose="020B0503020204020204" pitchFamily="34" charset="-122"/>
                <a:sym typeface="+mn-lt"/>
              </a:rPr>
              <a:t>　   若</a:t>
            </a:r>
            <a:r>
              <a:rPr lang="zh-CN" altLang="en-US" sz="2400" b="0">
                <a:solidFill>
                  <a:srgbClr val="FF3300"/>
                </a:solidFill>
                <a:ea typeface="微软雅黑" panose="020B0503020204020204" pitchFamily="34" charset="-122"/>
                <a:sym typeface="+mn-lt"/>
              </a:rPr>
              <a:t>大于</a:t>
            </a:r>
            <a:r>
              <a:rPr lang="zh-CN" altLang="en-US" sz="2400" b="0">
                <a:ea typeface="微软雅黑" panose="020B0503020204020204" pitchFamily="34" charset="-122"/>
                <a:sym typeface="+mn-lt"/>
              </a:rPr>
              <a:t>根结点，查其</a:t>
            </a:r>
            <a:r>
              <a:rPr lang="zh-CN" altLang="en-US" sz="2400" b="0">
                <a:solidFill>
                  <a:srgbClr val="FF3300"/>
                </a:solidFill>
                <a:ea typeface="微软雅黑" panose="020B0503020204020204" pitchFamily="34" charset="-122"/>
                <a:sym typeface="+mn-lt"/>
              </a:rPr>
              <a:t>右子树</a:t>
            </a:r>
          </a:p>
          <a:p>
            <a:pPr lvl="1">
              <a:spcBef>
                <a:spcPct val="50000"/>
              </a:spcBef>
              <a:buFont typeface="Arial" panose="020B0604020202020204" pitchFamily="34" charset="0"/>
              <a:buNone/>
            </a:pPr>
            <a:r>
              <a:rPr lang="zh-CN" altLang="en-US" sz="2400" b="0">
                <a:ea typeface="微软雅黑" panose="020B0503020204020204" pitchFamily="34" charset="-122"/>
                <a:sym typeface="+mn-lt"/>
              </a:rPr>
              <a:t>在左右子树上的操作类似</a:t>
            </a:r>
          </a:p>
        </p:txBody>
      </p:sp>
      <p:grpSp>
        <p:nvGrpSpPr>
          <p:cNvPr id="2" name="Group 96">
            <a:extLst>
              <a:ext uri="{FF2B5EF4-FFF2-40B4-BE49-F238E27FC236}">
                <a16:creationId xmlns:a16="http://schemas.microsoft.com/office/drawing/2014/main" id="{7CEEF8C7-B1E8-6146-8E56-9100476E60CF}"/>
              </a:ext>
            </a:extLst>
          </p:cNvPr>
          <p:cNvGrpSpPr>
            <a:grpSpLocks/>
          </p:cNvGrpSpPr>
          <p:nvPr/>
        </p:nvGrpSpPr>
        <p:grpSpPr bwMode="auto">
          <a:xfrm>
            <a:off x="6113463" y="2197100"/>
            <a:ext cx="2438400" cy="3200400"/>
            <a:chOff x="2601" y="2034"/>
            <a:chExt cx="1536" cy="2016"/>
          </a:xfrm>
        </p:grpSpPr>
        <p:sp>
          <p:nvSpPr>
            <p:cNvPr id="45060" name="Oval 97">
              <a:extLst>
                <a:ext uri="{FF2B5EF4-FFF2-40B4-BE49-F238E27FC236}">
                  <a16:creationId xmlns:a16="http://schemas.microsoft.com/office/drawing/2014/main" id="{54545443-6D58-453B-BE3B-0A1F8A9DC423}"/>
                </a:ext>
              </a:extLst>
            </p:cNvPr>
            <p:cNvSpPr>
              <a:spLocks noChangeArrowheads="1"/>
            </p:cNvSpPr>
            <p:nvPr/>
          </p:nvSpPr>
          <p:spPr bwMode="auto">
            <a:xfrm>
              <a:off x="3129" y="2034"/>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dirty="0">
                  <a:latin typeface="+mn-lt"/>
                  <a:ea typeface="+mn-ea"/>
                  <a:cs typeface="+mn-ea"/>
                  <a:sym typeface="+mn-lt"/>
                </a:rPr>
                <a:t>122</a:t>
              </a:r>
              <a:endParaRPr lang="en-US" altLang="zh-CN" sz="1600" u="sng" dirty="0">
                <a:latin typeface="+mn-lt"/>
                <a:ea typeface="+mn-ea"/>
                <a:cs typeface="+mn-ea"/>
                <a:sym typeface="+mn-lt"/>
              </a:endParaRPr>
            </a:p>
          </p:txBody>
        </p:sp>
        <p:sp>
          <p:nvSpPr>
            <p:cNvPr id="45061" name="Oval 98">
              <a:extLst>
                <a:ext uri="{FF2B5EF4-FFF2-40B4-BE49-F238E27FC236}">
                  <a16:creationId xmlns:a16="http://schemas.microsoft.com/office/drawing/2014/main" id="{0A502CD4-198E-4DF5-B138-33C42CE2729D}"/>
                </a:ext>
              </a:extLst>
            </p:cNvPr>
            <p:cNvSpPr>
              <a:spLocks noChangeArrowheads="1"/>
            </p:cNvSpPr>
            <p:nvPr/>
          </p:nvSpPr>
          <p:spPr bwMode="auto">
            <a:xfrm>
              <a:off x="3609" y="2466"/>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250</a:t>
              </a:r>
              <a:endParaRPr lang="en-US" altLang="zh-CN" sz="1600" u="sng">
                <a:latin typeface="+mn-lt"/>
                <a:ea typeface="+mn-ea"/>
                <a:cs typeface="+mn-ea"/>
                <a:sym typeface="+mn-lt"/>
              </a:endParaRPr>
            </a:p>
          </p:txBody>
        </p:sp>
        <p:sp>
          <p:nvSpPr>
            <p:cNvPr id="45062" name="Oval 99">
              <a:extLst>
                <a:ext uri="{FF2B5EF4-FFF2-40B4-BE49-F238E27FC236}">
                  <a16:creationId xmlns:a16="http://schemas.microsoft.com/office/drawing/2014/main" id="{A3475FAB-E0D1-4276-AAD7-8C19649DCB61}"/>
                </a:ext>
              </a:extLst>
            </p:cNvPr>
            <p:cNvSpPr>
              <a:spLocks noChangeArrowheads="1"/>
            </p:cNvSpPr>
            <p:nvPr/>
          </p:nvSpPr>
          <p:spPr bwMode="auto">
            <a:xfrm>
              <a:off x="3849" y="2898"/>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300</a:t>
              </a:r>
              <a:endParaRPr lang="en-US" altLang="zh-CN" sz="1600" u="sng">
                <a:latin typeface="+mn-lt"/>
                <a:ea typeface="+mn-ea"/>
                <a:cs typeface="+mn-ea"/>
                <a:sym typeface="+mn-lt"/>
              </a:endParaRPr>
            </a:p>
          </p:txBody>
        </p:sp>
        <p:sp>
          <p:nvSpPr>
            <p:cNvPr id="45063" name="Oval 100">
              <a:extLst>
                <a:ext uri="{FF2B5EF4-FFF2-40B4-BE49-F238E27FC236}">
                  <a16:creationId xmlns:a16="http://schemas.microsoft.com/office/drawing/2014/main" id="{D9C3CCA7-32DA-4B22-8CF3-1A6F0DCB0C96}"/>
                </a:ext>
              </a:extLst>
            </p:cNvPr>
            <p:cNvSpPr>
              <a:spLocks noChangeArrowheads="1"/>
            </p:cNvSpPr>
            <p:nvPr/>
          </p:nvSpPr>
          <p:spPr bwMode="auto">
            <a:xfrm>
              <a:off x="2841" y="2946"/>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110</a:t>
              </a:r>
              <a:endParaRPr lang="en-US" altLang="zh-CN" sz="1600" u="sng">
                <a:latin typeface="+mn-lt"/>
                <a:ea typeface="+mn-ea"/>
                <a:cs typeface="+mn-ea"/>
                <a:sym typeface="+mn-lt"/>
              </a:endParaRPr>
            </a:p>
          </p:txBody>
        </p:sp>
        <p:sp>
          <p:nvSpPr>
            <p:cNvPr id="45064" name="Oval 101">
              <a:extLst>
                <a:ext uri="{FF2B5EF4-FFF2-40B4-BE49-F238E27FC236}">
                  <a16:creationId xmlns:a16="http://schemas.microsoft.com/office/drawing/2014/main" id="{FCCCC49F-1A16-4D95-A23C-7A1E2E73AC75}"/>
                </a:ext>
              </a:extLst>
            </p:cNvPr>
            <p:cNvSpPr>
              <a:spLocks noChangeArrowheads="1"/>
            </p:cNvSpPr>
            <p:nvPr/>
          </p:nvSpPr>
          <p:spPr bwMode="auto">
            <a:xfrm>
              <a:off x="3369" y="2898"/>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200</a:t>
              </a:r>
              <a:endParaRPr lang="en-US" altLang="zh-CN" sz="1600" u="sng">
                <a:latin typeface="+mn-lt"/>
                <a:ea typeface="+mn-ea"/>
                <a:cs typeface="+mn-ea"/>
                <a:sym typeface="+mn-lt"/>
              </a:endParaRPr>
            </a:p>
          </p:txBody>
        </p:sp>
        <p:sp>
          <p:nvSpPr>
            <p:cNvPr id="45065" name="Oval 102">
              <a:extLst>
                <a:ext uri="{FF2B5EF4-FFF2-40B4-BE49-F238E27FC236}">
                  <a16:creationId xmlns:a16="http://schemas.microsoft.com/office/drawing/2014/main" id="{4513BB67-38C3-4D53-9B6B-A74EAB22037B}"/>
                </a:ext>
              </a:extLst>
            </p:cNvPr>
            <p:cNvSpPr>
              <a:spLocks noChangeArrowheads="1"/>
            </p:cNvSpPr>
            <p:nvPr/>
          </p:nvSpPr>
          <p:spPr bwMode="auto">
            <a:xfrm>
              <a:off x="2601" y="2514"/>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99</a:t>
              </a:r>
              <a:endParaRPr lang="en-US" altLang="zh-CN" sz="1600" u="sng">
                <a:latin typeface="+mn-lt"/>
                <a:ea typeface="+mn-ea"/>
                <a:cs typeface="+mn-ea"/>
                <a:sym typeface="+mn-lt"/>
              </a:endParaRPr>
            </a:p>
          </p:txBody>
        </p:sp>
        <p:sp>
          <p:nvSpPr>
            <p:cNvPr id="45066" name="Line 103">
              <a:extLst>
                <a:ext uri="{FF2B5EF4-FFF2-40B4-BE49-F238E27FC236}">
                  <a16:creationId xmlns:a16="http://schemas.microsoft.com/office/drawing/2014/main" id="{2B8AAA70-52DE-4DA8-9804-2A8552475692}"/>
                </a:ext>
              </a:extLst>
            </p:cNvPr>
            <p:cNvSpPr>
              <a:spLocks noChangeShapeType="1"/>
            </p:cNvSpPr>
            <p:nvPr/>
          </p:nvSpPr>
          <p:spPr bwMode="auto">
            <a:xfrm flipH="1">
              <a:off x="2841" y="2226"/>
              <a:ext cx="336" cy="336"/>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67" name="Line 104">
              <a:extLst>
                <a:ext uri="{FF2B5EF4-FFF2-40B4-BE49-F238E27FC236}">
                  <a16:creationId xmlns:a16="http://schemas.microsoft.com/office/drawing/2014/main" id="{9E7FAAC2-9DE8-40FC-B652-033B745C87E8}"/>
                </a:ext>
              </a:extLst>
            </p:cNvPr>
            <p:cNvSpPr>
              <a:spLocks noChangeShapeType="1"/>
            </p:cNvSpPr>
            <p:nvPr/>
          </p:nvSpPr>
          <p:spPr bwMode="auto">
            <a:xfrm>
              <a:off x="3369" y="2226"/>
              <a:ext cx="288" cy="28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68" name="Line 105">
              <a:extLst>
                <a:ext uri="{FF2B5EF4-FFF2-40B4-BE49-F238E27FC236}">
                  <a16:creationId xmlns:a16="http://schemas.microsoft.com/office/drawing/2014/main" id="{814F500A-02B7-4052-81F8-1CE099F0DBC5}"/>
                </a:ext>
              </a:extLst>
            </p:cNvPr>
            <p:cNvSpPr>
              <a:spLocks noChangeShapeType="1"/>
            </p:cNvSpPr>
            <p:nvPr/>
          </p:nvSpPr>
          <p:spPr bwMode="auto">
            <a:xfrm>
              <a:off x="3832" y="2674"/>
              <a:ext cx="161" cy="22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dirty="0">
                <a:latin typeface="+mn-lt"/>
                <a:ea typeface="+mn-ea"/>
                <a:cs typeface="+mn-ea"/>
                <a:sym typeface="+mn-lt"/>
              </a:endParaRPr>
            </a:p>
          </p:txBody>
        </p:sp>
        <p:sp>
          <p:nvSpPr>
            <p:cNvPr id="45069" name="Line 106">
              <a:extLst>
                <a:ext uri="{FF2B5EF4-FFF2-40B4-BE49-F238E27FC236}">
                  <a16:creationId xmlns:a16="http://schemas.microsoft.com/office/drawing/2014/main" id="{D8503947-686B-45A0-BD15-1C427341A527}"/>
                </a:ext>
              </a:extLst>
            </p:cNvPr>
            <p:cNvSpPr>
              <a:spLocks noChangeShapeType="1"/>
            </p:cNvSpPr>
            <p:nvPr/>
          </p:nvSpPr>
          <p:spPr bwMode="auto">
            <a:xfrm flipH="1">
              <a:off x="3561" y="2706"/>
              <a:ext cx="144" cy="19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70" name="Line 107">
              <a:extLst>
                <a:ext uri="{FF2B5EF4-FFF2-40B4-BE49-F238E27FC236}">
                  <a16:creationId xmlns:a16="http://schemas.microsoft.com/office/drawing/2014/main" id="{1036D688-624E-4435-B807-AEFB75DCA926}"/>
                </a:ext>
              </a:extLst>
            </p:cNvPr>
            <p:cNvSpPr>
              <a:spLocks noChangeShapeType="1"/>
            </p:cNvSpPr>
            <p:nvPr/>
          </p:nvSpPr>
          <p:spPr bwMode="auto">
            <a:xfrm>
              <a:off x="2793" y="2754"/>
              <a:ext cx="144" cy="19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71" name="Oval 108">
              <a:extLst>
                <a:ext uri="{FF2B5EF4-FFF2-40B4-BE49-F238E27FC236}">
                  <a16:creationId xmlns:a16="http://schemas.microsoft.com/office/drawing/2014/main" id="{26F16033-CE4A-4AB3-AA51-7668E52CF83B}"/>
                </a:ext>
              </a:extLst>
            </p:cNvPr>
            <p:cNvSpPr>
              <a:spLocks noChangeArrowheads="1"/>
            </p:cNvSpPr>
            <p:nvPr/>
          </p:nvSpPr>
          <p:spPr bwMode="auto">
            <a:xfrm>
              <a:off x="2601" y="3378"/>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105</a:t>
              </a:r>
              <a:endParaRPr lang="en-US" altLang="zh-CN" sz="1600" u="sng">
                <a:latin typeface="+mn-lt"/>
                <a:ea typeface="+mn-ea"/>
                <a:cs typeface="+mn-ea"/>
                <a:sym typeface="+mn-lt"/>
              </a:endParaRPr>
            </a:p>
          </p:txBody>
        </p:sp>
        <p:sp>
          <p:nvSpPr>
            <p:cNvPr id="45072" name="Line 109">
              <a:extLst>
                <a:ext uri="{FF2B5EF4-FFF2-40B4-BE49-F238E27FC236}">
                  <a16:creationId xmlns:a16="http://schemas.microsoft.com/office/drawing/2014/main" id="{B8C278EA-B522-4E21-8AF8-3D565723492D}"/>
                </a:ext>
              </a:extLst>
            </p:cNvPr>
            <p:cNvSpPr>
              <a:spLocks noChangeShapeType="1"/>
            </p:cNvSpPr>
            <p:nvPr/>
          </p:nvSpPr>
          <p:spPr bwMode="auto">
            <a:xfrm flipH="1">
              <a:off x="2793" y="3186"/>
              <a:ext cx="144" cy="19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73" name="Oval 110">
              <a:extLst>
                <a:ext uri="{FF2B5EF4-FFF2-40B4-BE49-F238E27FC236}">
                  <a16:creationId xmlns:a16="http://schemas.microsoft.com/office/drawing/2014/main" id="{6629EA5E-6AF5-4C18-BC28-DD1E3D326FCB}"/>
                </a:ext>
              </a:extLst>
            </p:cNvPr>
            <p:cNvSpPr>
              <a:spLocks noChangeArrowheads="1"/>
            </p:cNvSpPr>
            <p:nvPr/>
          </p:nvSpPr>
          <p:spPr bwMode="auto">
            <a:xfrm>
              <a:off x="3609" y="3378"/>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230</a:t>
              </a:r>
              <a:endParaRPr lang="en-US" altLang="zh-CN" sz="1600" u="sng">
                <a:latin typeface="+mn-lt"/>
                <a:ea typeface="+mn-ea"/>
                <a:cs typeface="+mn-ea"/>
                <a:sym typeface="+mn-lt"/>
              </a:endParaRPr>
            </a:p>
          </p:txBody>
        </p:sp>
        <p:sp>
          <p:nvSpPr>
            <p:cNvPr id="45074" name="Line 111">
              <a:extLst>
                <a:ext uri="{FF2B5EF4-FFF2-40B4-BE49-F238E27FC236}">
                  <a16:creationId xmlns:a16="http://schemas.microsoft.com/office/drawing/2014/main" id="{52325F08-89C3-4BA7-9232-BE8F9FC58D33}"/>
                </a:ext>
              </a:extLst>
            </p:cNvPr>
            <p:cNvSpPr>
              <a:spLocks noChangeShapeType="1"/>
            </p:cNvSpPr>
            <p:nvPr/>
          </p:nvSpPr>
          <p:spPr bwMode="auto">
            <a:xfrm>
              <a:off x="3513" y="3138"/>
              <a:ext cx="192" cy="24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75" name="Oval 112">
              <a:extLst>
                <a:ext uri="{FF2B5EF4-FFF2-40B4-BE49-F238E27FC236}">
                  <a16:creationId xmlns:a16="http://schemas.microsoft.com/office/drawing/2014/main" id="{0BD36484-C096-4167-9588-C06BDC26CF10}"/>
                </a:ext>
              </a:extLst>
            </p:cNvPr>
            <p:cNvSpPr>
              <a:spLocks noChangeArrowheads="1"/>
            </p:cNvSpPr>
            <p:nvPr/>
          </p:nvSpPr>
          <p:spPr bwMode="auto">
            <a:xfrm>
              <a:off x="3369" y="3810"/>
              <a:ext cx="288" cy="240"/>
            </a:xfrm>
            <a:prstGeom prst="ellipse">
              <a:avLst/>
            </a:prstGeom>
            <a:solidFill>
              <a:srgbClr val="FF0000"/>
            </a:solidFill>
            <a:ln w="19050">
              <a:solidFill>
                <a:schemeClr val="tx1"/>
              </a:solidFill>
              <a:round/>
              <a:headEnd type="none" w="sm" len="sm"/>
              <a:tailEnd type="none" w="sm" len="sm"/>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buFont typeface="Arial" panose="020B0604020202020204" pitchFamily="34" charset="0"/>
                <a:buNone/>
                <a:defRPr/>
              </a:pPr>
              <a:r>
                <a:rPr lang="en-US" altLang="zh-CN" sz="1600">
                  <a:latin typeface="+mn-lt"/>
                  <a:ea typeface="+mn-ea"/>
                  <a:cs typeface="+mn-ea"/>
                  <a:sym typeface="+mn-lt"/>
                </a:rPr>
                <a:t>216</a:t>
              </a:r>
              <a:endParaRPr lang="en-US" altLang="zh-CN" sz="1600" u="sng">
                <a:latin typeface="+mn-lt"/>
                <a:ea typeface="+mn-ea"/>
                <a:cs typeface="+mn-ea"/>
                <a:sym typeface="+mn-lt"/>
              </a:endParaRPr>
            </a:p>
          </p:txBody>
        </p:sp>
        <p:sp>
          <p:nvSpPr>
            <p:cNvPr id="45076" name="Line 113">
              <a:extLst>
                <a:ext uri="{FF2B5EF4-FFF2-40B4-BE49-F238E27FC236}">
                  <a16:creationId xmlns:a16="http://schemas.microsoft.com/office/drawing/2014/main" id="{E1D125E6-13F8-41F1-902A-4061F4C69BA5}"/>
                </a:ext>
              </a:extLst>
            </p:cNvPr>
            <p:cNvSpPr>
              <a:spLocks noChangeShapeType="1"/>
            </p:cNvSpPr>
            <p:nvPr/>
          </p:nvSpPr>
          <p:spPr bwMode="auto">
            <a:xfrm flipH="1">
              <a:off x="3561" y="3618"/>
              <a:ext cx="144" cy="19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951410" name="Freeform 114">
            <a:extLst>
              <a:ext uri="{FF2B5EF4-FFF2-40B4-BE49-F238E27FC236}">
                <a16:creationId xmlns:a16="http://schemas.microsoft.com/office/drawing/2014/main" id="{65273781-1280-4692-861A-F0874A211D11}"/>
              </a:ext>
            </a:extLst>
          </p:cNvPr>
          <p:cNvSpPr>
            <a:spLocks noChangeArrowheads="1"/>
          </p:cNvSpPr>
          <p:nvPr/>
        </p:nvSpPr>
        <p:spPr bwMode="auto">
          <a:xfrm>
            <a:off x="5835650" y="2119313"/>
            <a:ext cx="1219200" cy="2165350"/>
          </a:xfrm>
          <a:custGeom>
            <a:avLst/>
            <a:gdLst>
              <a:gd name="T0" fmla="*/ 768 w 768"/>
              <a:gd name="T1" fmla="*/ 52 h 1364"/>
              <a:gd name="T2" fmla="*/ 698 w 768"/>
              <a:gd name="T3" fmla="*/ 0 h 1364"/>
              <a:gd name="T4" fmla="*/ 435 w 768"/>
              <a:gd name="T5" fmla="*/ 7 h 1364"/>
              <a:gd name="T6" fmla="*/ 307 w 768"/>
              <a:gd name="T7" fmla="*/ 32 h 1364"/>
              <a:gd name="T8" fmla="*/ 211 w 768"/>
              <a:gd name="T9" fmla="*/ 135 h 1364"/>
              <a:gd name="T10" fmla="*/ 192 w 768"/>
              <a:gd name="T11" fmla="*/ 173 h 1364"/>
              <a:gd name="T12" fmla="*/ 173 w 768"/>
              <a:gd name="T13" fmla="*/ 237 h 1364"/>
              <a:gd name="T14" fmla="*/ 186 w 768"/>
              <a:gd name="T15" fmla="*/ 564 h 1364"/>
              <a:gd name="T16" fmla="*/ 32 w 768"/>
              <a:gd name="T17" fmla="*/ 685 h 1364"/>
              <a:gd name="T18" fmla="*/ 0 w 768"/>
              <a:gd name="T19" fmla="*/ 775 h 1364"/>
              <a:gd name="T20" fmla="*/ 77 w 768"/>
              <a:gd name="T21" fmla="*/ 922 h 1364"/>
              <a:gd name="T22" fmla="*/ 263 w 768"/>
              <a:gd name="T23" fmla="*/ 973 h 1364"/>
              <a:gd name="T24" fmla="*/ 320 w 768"/>
              <a:gd name="T25" fmla="*/ 992 h 1364"/>
              <a:gd name="T26" fmla="*/ 416 w 768"/>
              <a:gd name="T27" fmla="*/ 1005 h 1364"/>
              <a:gd name="T28" fmla="*/ 320 w 768"/>
              <a:gd name="T29" fmla="*/ 1050 h 1364"/>
              <a:gd name="T30" fmla="*/ 263 w 768"/>
              <a:gd name="T31" fmla="*/ 1114 h 1364"/>
              <a:gd name="T32" fmla="*/ 263 w 768"/>
              <a:gd name="T33"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8" h="1364">
                <a:moveTo>
                  <a:pt x="768" y="52"/>
                </a:moveTo>
                <a:cubicBezTo>
                  <a:pt x="750" y="25"/>
                  <a:pt x="728" y="11"/>
                  <a:pt x="698" y="0"/>
                </a:cubicBezTo>
                <a:cubicBezTo>
                  <a:pt x="610" y="2"/>
                  <a:pt x="523" y="3"/>
                  <a:pt x="435" y="7"/>
                </a:cubicBezTo>
                <a:cubicBezTo>
                  <a:pt x="392" y="9"/>
                  <a:pt x="307" y="32"/>
                  <a:pt x="307" y="32"/>
                </a:cubicBezTo>
                <a:cubicBezTo>
                  <a:pt x="269" y="63"/>
                  <a:pt x="246" y="102"/>
                  <a:pt x="211" y="135"/>
                </a:cubicBezTo>
                <a:cubicBezTo>
                  <a:pt x="207" y="149"/>
                  <a:pt x="196" y="159"/>
                  <a:pt x="192" y="173"/>
                </a:cubicBezTo>
                <a:cubicBezTo>
                  <a:pt x="170" y="248"/>
                  <a:pt x="202" y="194"/>
                  <a:pt x="173" y="237"/>
                </a:cubicBezTo>
                <a:cubicBezTo>
                  <a:pt x="138" y="341"/>
                  <a:pt x="125" y="470"/>
                  <a:pt x="186" y="564"/>
                </a:cubicBezTo>
                <a:cubicBezTo>
                  <a:pt x="121" y="605"/>
                  <a:pt x="80" y="622"/>
                  <a:pt x="32" y="685"/>
                </a:cubicBezTo>
                <a:cubicBezTo>
                  <a:pt x="21" y="715"/>
                  <a:pt x="11" y="745"/>
                  <a:pt x="0" y="775"/>
                </a:cubicBezTo>
                <a:cubicBezTo>
                  <a:pt x="5" y="838"/>
                  <a:pt x="8" y="900"/>
                  <a:pt x="77" y="922"/>
                </a:cubicBezTo>
                <a:cubicBezTo>
                  <a:pt x="125" y="957"/>
                  <a:pt x="204" y="964"/>
                  <a:pt x="263" y="973"/>
                </a:cubicBezTo>
                <a:cubicBezTo>
                  <a:pt x="282" y="979"/>
                  <a:pt x="301" y="986"/>
                  <a:pt x="320" y="992"/>
                </a:cubicBezTo>
                <a:cubicBezTo>
                  <a:pt x="351" y="1002"/>
                  <a:pt x="416" y="1005"/>
                  <a:pt x="416" y="1005"/>
                </a:cubicBezTo>
                <a:cubicBezTo>
                  <a:pt x="383" y="1017"/>
                  <a:pt x="354" y="1039"/>
                  <a:pt x="320" y="1050"/>
                </a:cubicBezTo>
                <a:cubicBezTo>
                  <a:pt x="276" y="1080"/>
                  <a:pt x="288" y="1075"/>
                  <a:pt x="263" y="1114"/>
                </a:cubicBezTo>
                <a:cubicBezTo>
                  <a:pt x="240" y="1198"/>
                  <a:pt x="263" y="1280"/>
                  <a:pt x="263" y="1364"/>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45078" name="Rectangle 115">
            <a:extLst>
              <a:ext uri="{FF2B5EF4-FFF2-40B4-BE49-F238E27FC236}">
                <a16:creationId xmlns:a16="http://schemas.microsoft.com/office/drawing/2014/main" id="{0DB3015A-6E79-47DA-937B-F93C035AD665}"/>
              </a:ext>
            </a:extLst>
          </p:cNvPr>
          <p:cNvSpPr>
            <a:spLocks noChangeArrowheads="1"/>
          </p:cNvSpPr>
          <p:nvPr/>
        </p:nvSpPr>
        <p:spPr bwMode="auto">
          <a:xfrm>
            <a:off x="827088" y="220663"/>
            <a:ext cx="5395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二叉排序树的操作－查找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1410"/>
                                        </p:tgtEl>
                                        <p:attrNameLst>
                                          <p:attrName>style.visibility</p:attrName>
                                        </p:attrNameLst>
                                      </p:cBhvr>
                                      <p:to>
                                        <p:strVal val="visible"/>
                                      </p:to>
                                    </p:set>
                                    <p:anim calcmode="lin" valueType="num">
                                      <p:cBhvr additive="base">
                                        <p:cTn id="19" dur="500" fill="hold"/>
                                        <p:tgtEl>
                                          <p:spTgt spid="951410"/>
                                        </p:tgtEl>
                                        <p:attrNameLst>
                                          <p:attrName>ppt_x</p:attrName>
                                        </p:attrNameLst>
                                      </p:cBhvr>
                                      <p:tavLst>
                                        <p:tav tm="0">
                                          <p:val>
                                            <p:strVal val="0-#ppt_w/2"/>
                                          </p:val>
                                        </p:tav>
                                        <p:tav tm="100000">
                                          <p:val>
                                            <p:strVal val="#ppt_x"/>
                                          </p:val>
                                        </p:tav>
                                      </p:tavLst>
                                    </p:anim>
                                    <p:anim calcmode="lin" valueType="num">
                                      <p:cBhvr additive="base">
                                        <p:cTn id="20" dur="500" fill="hold"/>
                                        <p:tgtEl>
                                          <p:spTgt spid="951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9">
            <a:extLst>
              <a:ext uri="{FF2B5EF4-FFF2-40B4-BE49-F238E27FC236}">
                <a16:creationId xmlns:a16="http://schemas.microsoft.com/office/drawing/2014/main" id="{35EB91E9-269D-4D45-ACAC-B3CF551E1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矩形: 圆角 16">
            <a:extLst>
              <a:ext uri="{FF2B5EF4-FFF2-40B4-BE49-F238E27FC236}">
                <a16:creationId xmlns:a16="http://schemas.microsoft.com/office/drawing/2014/main" id="{68810D90-A864-4CCF-B49F-2DC74CD9B880}"/>
              </a:ext>
            </a:extLst>
          </p:cNvPr>
          <p:cNvSpPr>
            <a:spLocks noChangeArrowheads="1"/>
          </p:cNvSpPr>
          <p:nvPr/>
        </p:nvSpPr>
        <p:spPr bwMode="auto">
          <a:xfrm>
            <a:off x="2830513" y="2879725"/>
            <a:ext cx="4432300"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11267" name="矩形: 圆角 15">
            <a:extLst>
              <a:ext uri="{FF2B5EF4-FFF2-40B4-BE49-F238E27FC236}">
                <a16:creationId xmlns:a16="http://schemas.microsoft.com/office/drawing/2014/main" id="{BA5FC65B-B2B2-46B0-BFF8-F534B24FA07C}"/>
              </a:ext>
            </a:extLst>
          </p:cNvPr>
          <p:cNvSpPr>
            <a:spLocks noChangeArrowheads="1"/>
          </p:cNvSpPr>
          <p:nvPr/>
        </p:nvSpPr>
        <p:spPr bwMode="auto">
          <a:xfrm>
            <a:off x="1885950" y="2879725"/>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8" name="矩形 7">
            <a:extLst>
              <a:ext uri="{FF2B5EF4-FFF2-40B4-BE49-F238E27FC236}">
                <a16:creationId xmlns:a16="http://schemas.microsoft.com/office/drawing/2014/main" id="{64947EDD-7213-4412-948E-AFA462F114B2}"/>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B09F7100-2C1E-485D-A734-2B0F9FB206AF}"/>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
        <p:nvSpPr>
          <p:cNvPr id="13" name="文本框 12">
            <a:extLst>
              <a:ext uri="{FF2B5EF4-FFF2-40B4-BE49-F238E27FC236}">
                <a16:creationId xmlns:a16="http://schemas.microsoft.com/office/drawing/2014/main" id="{E2E2279C-C0A1-47E2-A6CE-41B5F1A7602E}"/>
              </a:ext>
            </a:extLst>
          </p:cNvPr>
          <p:cNvSpPr txBox="1"/>
          <p:nvPr/>
        </p:nvSpPr>
        <p:spPr>
          <a:xfrm>
            <a:off x="558800" y="331788"/>
            <a:ext cx="2573338" cy="647700"/>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dist"/>
            <a:r>
              <a:rPr lang="zh-CN" altLang="en-US" sz="3600" b="0">
                <a:solidFill>
                  <a:srgbClr val="FEFFFF"/>
                </a:solidFill>
                <a:ea typeface="微软雅黑" panose="020B0503020204020204" pitchFamily="34" charset="-122"/>
                <a:sym typeface="+mn-lt"/>
              </a:rPr>
              <a:t>目录导航</a:t>
            </a:r>
          </a:p>
        </p:txBody>
      </p:sp>
      <p:sp>
        <p:nvSpPr>
          <p:cNvPr id="14" name="文本框 13">
            <a:extLst>
              <a:ext uri="{FF2B5EF4-FFF2-40B4-BE49-F238E27FC236}">
                <a16:creationId xmlns:a16="http://schemas.microsoft.com/office/drawing/2014/main" id="{2A3AF229-A8CC-4FEF-B130-861AE5107EE4}"/>
              </a:ext>
            </a:extLst>
          </p:cNvPr>
          <p:cNvSpPr txBox="1"/>
          <p:nvPr/>
        </p:nvSpPr>
        <p:spPr>
          <a:xfrm>
            <a:off x="2005013" y="2808288"/>
            <a:ext cx="720725" cy="2308225"/>
          </a:xfrm>
          <a:prstGeom prst="rect">
            <a:avLst/>
          </a:prstGeom>
          <a:noFill/>
        </p:spPr>
        <p:txBody>
          <a:bodyPr>
            <a:spAutoFit/>
          </a:bodyPr>
          <a:lstStyle/>
          <a:p>
            <a:pPr>
              <a:lnSpc>
                <a:spcPct val="150000"/>
              </a:lnSpc>
              <a:defRPr/>
            </a:pPr>
            <a:r>
              <a:rPr lang="en-US" altLang="zh-CN" sz="2400" b="0" dirty="0">
                <a:solidFill>
                  <a:srgbClr val="FEFFFF"/>
                </a:solidFill>
                <a:latin typeface="+mn-lt"/>
                <a:ea typeface="+mn-ea"/>
                <a:cs typeface="+mn-ea"/>
                <a:sym typeface="+mn-lt"/>
              </a:rPr>
              <a:t>7.1</a:t>
            </a:r>
            <a:endParaRPr lang="zh-CN" altLang="en-US" sz="2400" b="0" dirty="0">
              <a:solidFill>
                <a:srgbClr val="FEFFFF"/>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7.2</a:t>
            </a:r>
            <a:endParaRPr lang="zh-CN" altLang="en-US" sz="2400" b="0" dirty="0">
              <a:solidFill>
                <a:srgbClr val="000000">
                  <a:lumMod val="95000"/>
                  <a:lumOff val="5000"/>
                </a:srgbClr>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7.3</a:t>
            </a:r>
            <a:endParaRPr lang="zh-CN" altLang="en-US" sz="2400" b="0" dirty="0">
              <a:solidFill>
                <a:srgbClr val="000000">
                  <a:lumMod val="95000"/>
                  <a:lumOff val="5000"/>
                </a:srgbClr>
              </a:solidFill>
              <a:latin typeface="+mn-lt"/>
              <a:ea typeface="+mn-ea"/>
              <a:cs typeface="+mn-ea"/>
              <a:sym typeface="+mn-lt"/>
            </a:endParaRPr>
          </a:p>
          <a:p>
            <a:pPr>
              <a:lnSpc>
                <a:spcPct val="150000"/>
              </a:lnSpc>
              <a:defRPr/>
            </a:pPr>
            <a:r>
              <a:rPr lang="en-US" altLang="zh-CN" sz="2400" b="0" dirty="0">
                <a:solidFill>
                  <a:srgbClr val="000000">
                    <a:lumMod val="95000"/>
                    <a:lumOff val="5000"/>
                  </a:srgbClr>
                </a:solidFill>
                <a:latin typeface="+mn-lt"/>
                <a:ea typeface="+mn-ea"/>
                <a:cs typeface="+mn-ea"/>
                <a:sym typeface="+mn-lt"/>
              </a:rPr>
              <a:t>7.4</a:t>
            </a:r>
            <a:endParaRPr lang="zh-CN" altLang="en-US" sz="2400" b="0" dirty="0">
              <a:solidFill>
                <a:srgbClr val="000000">
                  <a:lumMod val="95000"/>
                  <a:lumOff val="5000"/>
                </a:srgbClr>
              </a:solidFill>
              <a:latin typeface="+mn-lt"/>
              <a:ea typeface="+mn-ea"/>
              <a:cs typeface="+mn-ea"/>
              <a:sym typeface="+mn-lt"/>
            </a:endParaRPr>
          </a:p>
        </p:txBody>
      </p:sp>
      <p:sp>
        <p:nvSpPr>
          <p:cNvPr id="15" name="文本框 14">
            <a:extLst>
              <a:ext uri="{FF2B5EF4-FFF2-40B4-BE49-F238E27FC236}">
                <a16:creationId xmlns:a16="http://schemas.microsoft.com/office/drawing/2014/main" id="{073343E8-8D19-4A25-BBF2-DAA804A2D0E6}"/>
              </a:ext>
            </a:extLst>
          </p:cNvPr>
          <p:cNvSpPr txBox="1"/>
          <p:nvPr/>
        </p:nvSpPr>
        <p:spPr>
          <a:xfrm>
            <a:off x="2843213" y="2808288"/>
            <a:ext cx="4129087" cy="2308225"/>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50000"/>
              </a:lnSpc>
            </a:pPr>
            <a:r>
              <a:rPr lang="zh-CN" altLang="en-US" sz="2400" b="0">
                <a:solidFill>
                  <a:srgbClr val="0D0D0D"/>
                </a:solidFill>
                <a:ea typeface="微软雅黑" panose="020B0503020204020204" pitchFamily="34" charset="-122"/>
                <a:sym typeface="+mn-lt"/>
              </a:rPr>
              <a:t>　</a:t>
            </a:r>
            <a:r>
              <a:rPr lang="zh-CN" altLang="en-US" sz="2400" b="0">
                <a:solidFill>
                  <a:schemeClr val="bg1"/>
                </a:solidFill>
                <a:ea typeface="微软雅黑" panose="020B0503020204020204" pitchFamily="34" charset="-122"/>
                <a:sym typeface="+mn-lt"/>
              </a:rPr>
              <a:t>查找的基本概念</a:t>
            </a:r>
          </a:p>
          <a:p>
            <a:pPr>
              <a:lnSpc>
                <a:spcPct val="150000"/>
              </a:lnSpc>
            </a:pPr>
            <a:r>
              <a:rPr lang="zh-CN" altLang="en-US" sz="2400" b="0">
                <a:solidFill>
                  <a:srgbClr val="0D0D0D"/>
                </a:solidFill>
                <a:ea typeface="微软雅黑" panose="020B0503020204020204" pitchFamily="34" charset="-122"/>
                <a:sym typeface="+mn-lt"/>
              </a:rPr>
              <a:t>　线性表的查找</a:t>
            </a:r>
          </a:p>
          <a:p>
            <a:pPr>
              <a:lnSpc>
                <a:spcPct val="150000"/>
              </a:lnSpc>
            </a:pPr>
            <a:r>
              <a:rPr lang="zh-CN" altLang="en-US" sz="2400" b="0">
                <a:solidFill>
                  <a:srgbClr val="0D0D0D"/>
                </a:solidFill>
                <a:ea typeface="微软雅黑" panose="020B0503020204020204" pitchFamily="34" charset="-122"/>
                <a:sym typeface="+mn-lt"/>
              </a:rPr>
              <a:t>　树表的查找</a:t>
            </a:r>
          </a:p>
          <a:p>
            <a:pPr>
              <a:lnSpc>
                <a:spcPct val="150000"/>
              </a:lnSpc>
            </a:pPr>
            <a:r>
              <a:rPr lang="zh-CN" altLang="en-US" sz="2400" b="0">
                <a:solidFill>
                  <a:srgbClr val="0D0D0D"/>
                </a:solidFill>
                <a:ea typeface="微软雅黑" panose="020B0503020204020204" pitchFamily="34" charset="-122"/>
                <a:sym typeface="+mn-lt"/>
              </a:rPr>
              <a:t>　哈希表的查找</a:t>
            </a:r>
          </a:p>
        </p:txBody>
      </p:sp>
      <p:sp>
        <p:nvSpPr>
          <p:cNvPr id="2" name="矩形 1">
            <a:extLst>
              <a:ext uri="{FF2B5EF4-FFF2-40B4-BE49-F238E27FC236}">
                <a16:creationId xmlns:a16="http://schemas.microsoft.com/office/drawing/2014/main" id="{289C5DD7-B49F-41F7-BB96-55CF22D98062}"/>
              </a:ext>
            </a:extLst>
          </p:cNvPr>
          <p:cNvSpPr/>
          <p:nvPr/>
        </p:nvSpPr>
        <p:spPr>
          <a:xfrm>
            <a:off x="3276600" y="457200"/>
            <a:ext cx="1458913" cy="522288"/>
          </a:xfrm>
          <a:prstGeom prst="rect">
            <a:avLst/>
          </a:prstGeom>
        </p:spPr>
        <p:txBody>
          <a:bodyPr wrap="none">
            <a:spAutoFit/>
          </a:bodyPr>
          <a:lstStyle/>
          <a:p>
            <a:pPr>
              <a:defRPr/>
            </a:pPr>
            <a:r>
              <a:rPr lang="zh-CN" altLang="en-US" b="0" dirty="0">
                <a:solidFill>
                  <a:srgbClr val="FEFFFF"/>
                </a:solidFill>
                <a:latin typeface="+mn-lt"/>
                <a:ea typeface="+mn-ea"/>
                <a:cs typeface="+mn-ea"/>
                <a:sym typeface="+mn-lt"/>
              </a:rPr>
              <a:t>Contents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2F619FEC-DEA7-4007-B042-68FFB2CEA0C6}"/>
              </a:ext>
            </a:extLst>
          </p:cNvPr>
          <p:cNvSpPr txBox="1">
            <a:spLocks noChangeArrowheads="1"/>
          </p:cNvSpPr>
          <p:nvPr/>
        </p:nvSpPr>
        <p:spPr bwMode="auto">
          <a:xfrm>
            <a:off x="260350" y="1182688"/>
            <a:ext cx="8632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a:t>
            </a:r>
            <a:r>
              <a:rPr lang="en-US" altLang="zh-CN" b="0">
                <a:ea typeface="微软雅黑" panose="020B0503020204020204" pitchFamily="34" charset="-122"/>
                <a:sym typeface="+mn-lt"/>
              </a:rPr>
              <a:t>1</a:t>
            </a:r>
            <a:r>
              <a:rPr lang="zh-CN" altLang="en-US" b="0">
                <a:ea typeface="微软雅黑" panose="020B0503020204020204" pitchFamily="34" charset="-122"/>
                <a:sym typeface="+mn-lt"/>
              </a:rPr>
              <a:t>）若二叉排序树为空，则查找失败，返回空指针。</a:t>
            </a:r>
          </a:p>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a:t>
            </a:r>
            <a:r>
              <a:rPr lang="en-US" altLang="zh-CN" b="0">
                <a:ea typeface="微软雅黑" panose="020B0503020204020204" pitchFamily="34" charset="-122"/>
                <a:sym typeface="+mn-lt"/>
              </a:rPr>
              <a:t>2</a:t>
            </a:r>
            <a:r>
              <a:rPr lang="zh-CN" altLang="en-US" b="0">
                <a:ea typeface="微软雅黑" panose="020B0503020204020204" pitchFamily="34" charset="-122"/>
                <a:sym typeface="+mn-lt"/>
              </a:rPr>
              <a:t>）若二叉排序树非空，将给定值</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与根结点的关键字</a:t>
            </a:r>
            <a:r>
              <a:rPr lang="en-US" altLang="zh-CN" b="0">
                <a:ea typeface="微软雅黑" panose="020B0503020204020204" pitchFamily="34" charset="-122"/>
                <a:sym typeface="+mn-lt"/>
              </a:rPr>
              <a:t>T-&gt;data.key</a:t>
            </a:r>
            <a:r>
              <a:rPr lang="zh-CN" altLang="en-US" b="0">
                <a:ea typeface="微软雅黑" panose="020B0503020204020204" pitchFamily="34" charset="-122"/>
                <a:sym typeface="+mn-lt"/>
              </a:rPr>
              <a:t>进行比较：</a:t>
            </a:r>
          </a:p>
        </p:txBody>
      </p:sp>
      <p:sp>
        <p:nvSpPr>
          <p:cNvPr id="46083" name="Rectangle 5">
            <a:extLst>
              <a:ext uri="{FF2B5EF4-FFF2-40B4-BE49-F238E27FC236}">
                <a16:creationId xmlns:a16="http://schemas.microsoft.com/office/drawing/2014/main" id="{ADCB85B8-93D9-4553-B70C-57F41161E2AE}"/>
              </a:ext>
            </a:extLst>
          </p:cNvPr>
          <p:cNvSpPr>
            <a:spLocks noChangeArrowheads="1"/>
          </p:cNvSpPr>
          <p:nvPr/>
        </p:nvSpPr>
        <p:spPr bwMode="auto">
          <a:xfrm>
            <a:off x="684213" y="166688"/>
            <a:ext cx="37750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zh-CN" b="0" dirty="0">
                <a:solidFill>
                  <a:schemeClr val="bg1"/>
                </a:solidFill>
                <a:latin typeface="+mn-lt"/>
                <a:ea typeface="+mn-ea"/>
                <a:cs typeface="+mn-ea"/>
                <a:sym typeface="+mn-lt"/>
              </a:rPr>
              <a:t>【</a:t>
            </a:r>
            <a:r>
              <a:rPr lang="zh-CN" altLang="en-US" b="0" dirty="0">
                <a:solidFill>
                  <a:schemeClr val="bg1"/>
                </a:solidFill>
                <a:latin typeface="+mn-lt"/>
                <a:ea typeface="+mn-ea"/>
                <a:cs typeface="+mn-ea"/>
                <a:sym typeface="+mn-lt"/>
              </a:rPr>
              <a:t>算法思想</a:t>
            </a:r>
            <a:r>
              <a:rPr lang="en-US" altLang="zh-CN" b="0" dirty="0">
                <a:solidFill>
                  <a:schemeClr val="bg1"/>
                </a:solidFill>
                <a:latin typeface="+mn-lt"/>
                <a:ea typeface="+mn-ea"/>
                <a:cs typeface="+mn-ea"/>
                <a:sym typeface="+mn-lt"/>
              </a:rPr>
              <a:t>】</a:t>
            </a:r>
          </a:p>
        </p:txBody>
      </p:sp>
      <p:sp>
        <p:nvSpPr>
          <p:cNvPr id="5" name="Text Box 4">
            <a:extLst>
              <a:ext uri="{FF2B5EF4-FFF2-40B4-BE49-F238E27FC236}">
                <a16:creationId xmlns:a16="http://schemas.microsoft.com/office/drawing/2014/main" id="{83A34DA6-53F4-4AD5-A192-53FC91BE5F8F}"/>
              </a:ext>
            </a:extLst>
          </p:cNvPr>
          <p:cNvSpPr txBox="1">
            <a:spLocks noChangeArrowheads="1"/>
          </p:cNvSpPr>
          <p:nvPr/>
        </p:nvSpPr>
        <p:spPr bwMode="auto">
          <a:xfrm>
            <a:off x="1301750" y="3078163"/>
            <a:ext cx="74374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若</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等于</a:t>
            </a:r>
            <a:r>
              <a:rPr lang="en-US" altLang="zh-CN" b="0">
                <a:ea typeface="微软雅黑" panose="020B0503020204020204" pitchFamily="34" charset="-122"/>
                <a:sym typeface="+mn-lt"/>
              </a:rPr>
              <a:t>T-&gt;data.key</a:t>
            </a:r>
            <a:r>
              <a:rPr lang="zh-CN" altLang="en-US" b="0">
                <a:ea typeface="微软雅黑" panose="020B0503020204020204" pitchFamily="34" charset="-122"/>
                <a:sym typeface="+mn-lt"/>
              </a:rPr>
              <a:t>，则查找成功，返回根结点地址；</a:t>
            </a:r>
          </a:p>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若</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小于</a:t>
            </a:r>
            <a:r>
              <a:rPr lang="en-US" altLang="zh-CN" b="0">
                <a:ea typeface="微软雅黑" panose="020B0503020204020204" pitchFamily="34" charset="-122"/>
                <a:sym typeface="+mn-lt"/>
              </a:rPr>
              <a:t>T-&gt;data.key</a:t>
            </a:r>
            <a:r>
              <a:rPr lang="zh-CN" altLang="en-US" b="0">
                <a:ea typeface="微软雅黑" panose="020B0503020204020204" pitchFamily="34" charset="-122"/>
                <a:sym typeface="+mn-lt"/>
              </a:rPr>
              <a:t>，则进一步查找左子树；</a:t>
            </a:r>
          </a:p>
          <a:p>
            <a:pPr>
              <a:lnSpc>
                <a:spcPct val="125000"/>
              </a:lnSpc>
              <a:spcBef>
                <a:spcPct val="20000"/>
              </a:spcBef>
              <a:buFont typeface="Arial" panose="020B0604020202020204" pitchFamily="34" charset="0"/>
              <a:buNone/>
            </a:pPr>
            <a:r>
              <a:rPr lang="zh-CN" altLang="en-US" b="0">
                <a:ea typeface="微软雅黑" panose="020B0503020204020204" pitchFamily="34" charset="-122"/>
                <a:sym typeface="+mn-lt"/>
              </a:rPr>
              <a:t>若</a:t>
            </a:r>
            <a:r>
              <a:rPr lang="en-US" altLang="zh-CN" b="0">
                <a:ea typeface="微软雅黑" panose="020B0503020204020204" pitchFamily="34" charset="-122"/>
                <a:sym typeface="+mn-lt"/>
              </a:rPr>
              <a:t>key</a:t>
            </a:r>
            <a:r>
              <a:rPr lang="zh-CN" altLang="en-US" b="0">
                <a:ea typeface="微软雅黑" panose="020B0503020204020204" pitchFamily="34" charset="-122"/>
                <a:sym typeface="+mn-lt"/>
              </a:rPr>
              <a:t>大于</a:t>
            </a:r>
            <a:r>
              <a:rPr lang="en-US" altLang="zh-CN" b="0">
                <a:ea typeface="微软雅黑" panose="020B0503020204020204" pitchFamily="34" charset="-122"/>
                <a:sym typeface="+mn-lt"/>
              </a:rPr>
              <a:t>T-&gt;data.key</a:t>
            </a:r>
            <a:r>
              <a:rPr lang="zh-CN" altLang="en-US" b="0">
                <a:ea typeface="微软雅黑" panose="020B0503020204020204" pitchFamily="34" charset="-122"/>
                <a:sym typeface="+mn-lt"/>
              </a:rPr>
              <a:t>，则进一步查找右子树。</a:t>
            </a:r>
          </a:p>
        </p:txBody>
      </p:sp>
      <p:grpSp>
        <p:nvGrpSpPr>
          <p:cNvPr id="56325" name="组合 16">
            <a:extLst>
              <a:ext uri="{FF2B5EF4-FFF2-40B4-BE49-F238E27FC236}">
                <a16:creationId xmlns:a16="http://schemas.microsoft.com/office/drawing/2014/main" id="{DE48DB2D-7977-964A-90B9-F20B1BE9F63E}"/>
              </a:ext>
            </a:extLst>
          </p:cNvPr>
          <p:cNvGrpSpPr>
            <a:grpSpLocks/>
          </p:cNvGrpSpPr>
          <p:nvPr/>
        </p:nvGrpSpPr>
        <p:grpSpPr bwMode="auto">
          <a:xfrm>
            <a:off x="477838" y="3189288"/>
            <a:ext cx="657225" cy="663575"/>
            <a:chOff x="4929188" y="1303338"/>
            <a:chExt cx="501650" cy="506412"/>
          </a:xfrm>
        </p:grpSpPr>
        <p:sp>
          <p:nvSpPr>
            <p:cNvPr id="7" name="Freeform 6">
              <a:extLst>
                <a:ext uri="{FF2B5EF4-FFF2-40B4-BE49-F238E27FC236}">
                  <a16:creationId xmlns:a16="http://schemas.microsoft.com/office/drawing/2014/main" id="{E7B912B4-2A52-4161-88ED-B4B17B8102C8}"/>
                </a:ext>
              </a:extLst>
            </p:cNvPr>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65A5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8" name="Freeform 7">
              <a:extLst>
                <a:ext uri="{FF2B5EF4-FFF2-40B4-BE49-F238E27FC236}">
                  <a16:creationId xmlns:a16="http://schemas.microsoft.com/office/drawing/2014/main" id="{F9F5360C-495F-43D3-87F0-F67179067FA2}"/>
                </a:ext>
              </a:extLst>
            </p:cNvPr>
            <p:cNvSpPr>
              <a:spLocks/>
            </p:cNvSpPr>
            <p:nvPr/>
          </p:nvSpPr>
          <p:spPr bwMode="auto">
            <a:xfrm>
              <a:off x="4995832" y="1359068"/>
              <a:ext cx="371997" cy="205957"/>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9" name="Freeform 8">
              <a:extLst>
                <a:ext uri="{FF2B5EF4-FFF2-40B4-BE49-F238E27FC236}">
                  <a16:creationId xmlns:a16="http://schemas.microsoft.com/office/drawing/2014/main" id="{147BFC01-5E41-487F-8730-F2ADF548AFF8}"/>
                </a:ext>
              </a:extLst>
            </p:cNvPr>
            <p:cNvSpPr>
              <a:spLocks/>
            </p:cNvSpPr>
            <p:nvPr/>
          </p:nvSpPr>
          <p:spPr bwMode="auto">
            <a:xfrm>
              <a:off x="5056418" y="1446296"/>
              <a:ext cx="255672" cy="265321"/>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grpSp>
        <p:nvGrpSpPr>
          <p:cNvPr id="56326" name="组合 20">
            <a:extLst>
              <a:ext uri="{FF2B5EF4-FFF2-40B4-BE49-F238E27FC236}">
                <a16:creationId xmlns:a16="http://schemas.microsoft.com/office/drawing/2014/main" id="{1C2EE3C8-35CB-E04B-9938-8532775D6AE8}"/>
              </a:ext>
            </a:extLst>
          </p:cNvPr>
          <p:cNvGrpSpPr>
            <a:grpSpLocks/>
          </p:cNvGrpSpPr>
          <p:nvPr/>
        </p:nvGrpSpPr>
        <p:grpSpPr bwMode="auto">
          <a:xfrm>
            <a:off x="471488" y="4230688"/>
            <a:ext cx="663575" cy="661987"/>
            <a:chOff x="1339850" y="2163763"/>
            <a:chExt cx="506413" cy="506412"/>
          </a:xfrm>
        </p:grpSpPr>
        <p:sp>
          <p:nvSpPr>
            <p:cNvPr id="11" name="Freeform 13">
              <a:extLst>
                <a:ext uri="{FF2B5EF4-FFF2-40B4-BE49-F238E27FC236}">
                  <a16:creationId xmlns:a16="http://schemas.microsoft.com/office/drawing/2014/main" id="{43AD211F-B37D-434A-BD24-8044D2ED2E5E}"/>
                </a:ext>
              </a:extLst>
            </p:cNvPr>
            <p:cNvSpPr>
              <a:spLocks/>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2" name="Freeform 14">
              <a:extLst>
                <a:ext uri="{FF2B5EF4-FFF2-40B4-BE49-F238E27FC236}">
                  <a16:creationId xmlns:a16="http://schemas.microsoft.com/office/drawing/2014/main" id="{DDDF1B4F-3F3D-4B50-9DA6-98404A0622A6}"/>
                </a:ext>
              </a:extLst>
            </p:cNvPr>
            <p:cNvSpPr>
              <a:spLocks/>
            </p:cNvSpPr>
            <p:nvPr/>
          </p:nvSpPr>
          <p:spPr bwMode="auto">
            <a:xfrm>
              <a:off x="1499770" y="2276704"/>
              <a:ext cx="176881" cy="104440"/>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3" name="Freeform 15">
              <a:extLst>
                <a:ext uri="{FF2B5EF4-FFF2-40B4-BE49-F238E27FC236}">
                  <a16:creationId xmlns:a16="http://schemas.microsoft.com/office/drawing/2014/main" id="{9DF4F1C1-807A-4A5D-A5F4-50CBEC6E2543}"/>
                </a:ext>
              </a:extLst>
            </p:cNvPr>
            <p:cNvSpPr>
              <a:spLocks noEditPoints="1"/>
            </p:cNvSpPr>
            <p:nvPr/>
          </p:nvSpPr>
          <p:spPr bwMode="auto">
            <a:xfrm>
              <a:off x="1447674" y="2276704"/>
              <a:ext cx="289552" cy="27810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4" name="Oval 16">
              <a:extLst>
                <a:ext uri="{FF2B5EF4-FFF2-40B4-BE49-F238E27FC236}">
                  <a16:creationId xmlns:a16="http://schemas.microsoft.com/office/drawing/2014/main" id="{1FACA722-5D5D-4030-8C86-B1A447BA854E}"/>
                </a:ext>
              </a:extLst>
            </p:cNvPr>
            <p:cNvSpPr>
              <a:spLocks noChangeArrowheads="1"/>
            </p:cNvSpPr>
            <p:nvPr/>
          </p:nvSpPr>
          <p:spPr bwMode="auto">
            <a:xfrm>
              <a:off x="1549442" y="2418791"/>
              <a:ext cx="82383" cy="82580"/>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grpSp>
      <p:grpSp>
        <p:nvGrpSpPr>
          <p:cNvPr id="56327" name="组合 25">
            <a:extLst>
              <a:ext uri="{FF2B5EF4-FFF2-40B4-BE49-F238E27FC236}">
                <a16:creationId xmlns:a16="http://schemas.microsoft.com/office/drawing/2014/main" id="{FEE39F35-7208-9440-ACCA-7087E664142F}"/>
              </a:ext>
            </a:extLst>
          </p:cNvPr>
          <p:cNvGrpSpPr>
            <a:grpSpLocks/>
          </p:cNvGrpSpPr>
          <p:nvPr/>
        </p:nvGrpSpPr>
        <p:grpSpPr bwMode="auto">
          <a:xfrm>
            <a:off x="477838" y="4997450"/>
            <a:ext cx="657225" cy="663575"/>
            <a:chOff x="5093055" y="2766720"/>
            <a:chExt cx="501650" cy="506413"/>
          </a:xfrm>
        </p:grpSpPr>
        <p:sp>
          <p:nvSpPr>
            <p:cNvPr id="16" name="Freeform 21">
              <a:extLst>
                <a:ext uri="{FF2B5EF4-FFF2-40B4-BE49-F238E27FC236}">
                  <a16:creationId xmlns:a16="http://schemas.microsoft.com/office/drawing/2014/main" id="{07BCF096-4301-4B37-96DC-51E161D53FF8}"/>
                </a:ext>
              </a:extLst>
            </p:cNvPr>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947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dirty="0">
                <a:solidFill>
                  <a:sysClr val="windowText" lastClr="000000"/>
                </a:solidFill>
                <a:cs typeface="+mn-ea"/>
                <a:sym typeface="+mn-lt"/>
              </a:endParaRPr>
            </a:p>
          </p:txBody>
        </p:sp>
        <p:sp>
          <p:nvSpPr>
            <p:cNvPr id="17" name="Oval 22">
              <a:extLst>
                <a:ext uri="{FF2B5EF4-FFF2-40B4-BE49-F238E27FC236}">
                  <a16:creationId xmlns:a16="http://schemas.microsoft.com/office/drawing/2014/main" id="{C3BA458B-F374-4492-A27D-6EE775471F40}"/>
                </a:ext>
              </a:extLst>
            </p:cNvPr>
            <p:cNvSpPr>
              <a:spLocks noChangeArrowheads="1"/>
            </p:cNvSpPr>
            <p:nvPr/>
          </p:nvSpPr>
          <p:spPr bwMode="auto">
            <a:xfrm>
              <a:off x="5200897" y="3069599"/>
              <a:ext cx="98149" cy="99344"/>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eaLnBrk="1" hangingPunct="1">
                <a:lnSpc>
                  <a:spcPct val="100000"/>
                </a:lnSpc>
                <a:spcBef>
                  <a:spcPct val="20000"/>
                </a:spcBef>
                <a:defRPr/>
              </a:pPr>
              <a:endParaRPr lang="zh-CN" altLang="en-US" sz="1800">
                <a:solidFill>
                  <a:srgbClr val="000000"/>
                </a:solidFill>
                <a:latin typeface="+mn-lt"/>
                <a:ea typeface="+mn-ea"/>
                <a:cs typeface="+mn-ea"/>
                <a:sym typeface="+mn-lt"/>
              </a:endParaRPr>
            </a:p>
          </p:txBody>
        </p:sp>
        <p:sp>
          <p:nvSpPr>
            <p:cNvPr id="18" name="Freeform 23">
              <a:extLst>
                <a:ext uri="{FF2B5EF4-FFF2-40B4-BE49-F238E27FC236}">
                  <a16:creationId xmlns:a16="http://schemas.microsoft.com/office/drawing/2014/main" id="{3C51E3DB-A692-4E70-B342-00EA73C7B4FD}"/>
                </a:ext>
              </a:extLst>
            </p:cNvPr>
            <p:cNvSpPr>
              <a:spLocks/>
            </p:cNvSpPr>
            <p:nvPr/>
          </p:nvSpPr>
          <p:spPr bwMode="auto">
            <a:xfrm>
              <a:off x="5211803" y="2970254"/>
              <a:ext cx="181757" cy="179304"/>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sp>
          <p:nvSpPr>
            <p:cNvPr id="19" name="Freeform 24">
              <a:extLst>
                <a:ext uri="{FF2B5EF4-FFF2-40B4-BE49-F238E27FC236}">
                  <a16:creationId xmlns:a16="http://schemas.microsoft.com/office/drawing/2014/main" id="{DD3CF796-59C3-43EB-9B95-A5BC83866C69}"/>
                </a:ext>
              </a:extLst>
            </p:cNvPr>
            <p:cNvSpPr>
              <a:spLocks/>
            </p:cNvSpPr>
            <p:nvPr/>
          </p:nvSpPr>
          <p:spPr bwMode="auto">
            <a:xfrm>
              <a:off x="5211803" y="2870910"/>
              <a:ext cx="278694" cy="278648"/>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buFont typeface="Arial" panose="020B0604020202020204" pitchFamily="34" charset="0"/>
                <a:buNone/>
                <a:defRPr/>
              </a:pPr>
              <a:endParaRPr lang="zh-CN" altLang="en-US" kern="0">
                <a:solidFill>
                  <a:sysClr val="windowText" lastClr="000000"/>
                </a:solidFill>
                <a:cs typeface="+mn-ea"/>
                <a:sym typeface="+mn-lt"/>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4065C3D-ABB2-4DA0-AF06-5C7A49CFC9F9}"/>
              </a:ext>
            </a:extLst>
          </p:cNvPr>
          <p:cNvSpPr/>
          <p:nvPr/>
        </p:nvSpPr>
        <p:spPr bwMode="auto">
          <a:xfrm>
            <a:off x="0" y="1484313"/>
            <a:ext cx="9144000" cy="4248150"/>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47106" name="Rectangle 4">
            <a:extLst>
              <a:ext uri="{FF2B5EF4-FFF2-40B4-BE49-F238E27FC236}">
                <a16:creationId xmlns:a16="http://schemas.microsoft.com/office/drawing/2014/main" id="{BF9C995E-3977-408B-A0A7-409B84D7AE19}"/>
              </a:ext>
            </a:extLst>
          </p:cNvPr>
          <p:cNvSpPr>
            <a:spLocks noChangeArrowheads="1"/>
          </p:cNvSpPr>
          <p:nvPr/>
        </p:nvSpPr>
        <p:spPr bwMode="auto">
          <a:xfrm>
            <a:off x="415925" y="1484313"/>
            <a:ext cx="8458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BSTree SearchBST(BSTree T,KeyType key) </a:t>
            </a:r>
          </a:p>
          <a:p>
            <a:pPr>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a:t>
            </a:r>
          </a:p>
          <a:p>
            <a:pPr>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if((!T) || key==T-&gt;data.key) return T;       	 </a:t>
            </a:r>
          </a:p>
          <a:p>
            <a:pPr>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else if (key&lt;T-&gt;data.key)  return SearchBST(T-&gt;lchild,key);	//</a:t>
            </a:r>
            <a:r>
              <a:rPr lang="zh-CN" altLang="en-US" sz="2400" b="0">
                <a:ea typeface="微软雅黑" panose="020B0503020204020204" pitchFamily="34" charset="-122"/>
                <a:sym typeface="+mn-lt"/>
              </a:rPr>
              <a:t>在左子树中继续查找</a:t>
            </a:r>
          </a:p>
          <a:p>
            <a:pPr>
              <a:lnSpc>
                <a:spcPct val="125000"/>
              </a:lnSpc>
              <a:spcBef>
                <a:spcPct val="20000"/>
              </a:spcBef>
              <a:buFont typeface="Arial" panose="020B0604020202020204" pitchFamily="34" charset="0"/>
              <a:buNone/>
            </a:pPr>
            <a:r>
              <a:rPr lang="zh-CN" altLang="en-US" sz="2400" b="0">
                <a:ea typeface="微软雅黑" panose="020B0503020204020204" pitchFamily="34" charset="-122"/>
                <a:sym typeface="+mn-lt"/>
              </a:rPr>
              <a:t>   </a:t>
            </a:r>
            <a:r>
              <a:rPr lang="en-US" altLang="zh-CN" sz="2400" b="0">
                <a:ea typeface="微软雅黑" panose="020B0503020204020204" pitchFamily="34" charset="-122"/>
                <a:sym typeface="+mn-lt"/>
              </a:rPr>
              <a:t>else return SearchBST(T-&gt;rchild,key);    		   		//</a:t>
            </a:r>
            <a:r>
              <a:rPr lang="zh-CN" altLang="en-US" sz="2400" b="0">
                <a:ea typeface="微软雅黑" panose="020B0503020204020204" pitchFamily="34" charset="-122"/>
                <a:sym typeface="+mn-lt"/>
              </a:rPr>
              <a:t>在右子树中继续查找</a:t>
            </a:r>
          </a:p>
          <a:p>
            <a:pPr>
              <a:lnSpc>
                <a:spcPct val="125000"/>
              </a:lnSpc>
              <a:spcBef>
                <a:spcPct val="20000"/>
              </a:spcBef>
              <a:buFont typeface="Arial" panose="020B0604020202020204" pitchFamily="34" charset="0"/>
              <a:buNone/>
            </a:pPr>
            <a:r>
              <a:rPr lang="en-US" altLang="zh-CN" sz="2400" b="0">
                <a:ea typeface="微软雅黑" panose="020B0503020204020204" pitchFamily="34" charset="-122"/>
                <a:sym typeface="+mn-lt"/>
              </a:rPr>
              <a:t>} // SearchBST</a:t>
            </a:r>
          </a:p>
        </p:txBody>
      </p:sp>
      <p:sp>
        <p:nvSpPr>
          <p:cNvPr id="47107" name="Rectangle 5">
            <a:extLst>
              <a:ext uri="{FF2B5EF4-FFF2-40B4-BE49-F238E27FC236}">
                <a16:creationId xmlns:a16="http://schemas.microsoft.com/office/drawing/2014/main" id="{456B2818-72C2-4518-B92E-D23BB794703C}"/>
              </a:ext>
            </a:extLst>
          </p:cNvPr>
          <p:cNvSpPr>
            <a:spLocks noChangeArrowheads="1"/>
          </p:cNvSpPr>
          <p:nvPr/>
        </p:nvSpPr>
        <p:spPr bwMode="auto">
          <a:xfrm>
            <a:off x="684213" y="153988"/>
            <a:ext cx="37750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en-US" altLang="zh-CN" b="0" dirty="0">
                <a:solidFill>
                  <a:schemeClr val="bg1"/>
                </a:solidFill>
                <a:latin typeface="+mn-lt"/>
                <a:ea typeface="+mn-ea"/>
                <a:cs typeface="+mn-ea"/>
                <a:sym typeface="+mn-lt"/>
              </a:rPr>
              <a:t>【</a:t>
            </a:r>
            <a:r>
              <a:rPr lang="zh-CN" altLang="en-US" b="0" dirty="0">
                <a:solidFill>
                  <a:schemeClr val="bg1"/>
                </a:solidFill>
                <a:latin typeface="+mn-lt"/>
                <a:ea typeface="+mn-ea"/>
                <a:cs typeface="+mn-ea"/>
                <a:sym typeface="+mn-lt"/>
              </a:rPr>
              <a:t>算法描述</a:t>
            </a:r>
            <a:r>
              <a:rPr lang="en-US" altLang="zh-CN" b="0" dirty="0">
                <a:solidFill>
                  <a:schemeClr val="bg1"/>
                </a:solidFill>
                <a:latin typeface="+mn-lt"/>
                <a:ea typeface="+mn-ea"/>
                <a:cs typeface="+mn-ea"/>
                <a:sym typeface="+mn-lt"/>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E2B9457-D0DB-4181-981E-4C55A1BF3010}"/>
              </a:ext>
            </a:extLst>
          </p:cNvPr>
          <p:cNvSpPr/>
          <p:nvPr/>
        </p:nvSpPr>
        <p:spPr bwMode="auto">
          <a:xfrm>
            <a:off x="0" y="2663825"/>
            <a:ext cx="9144000" cy="2493963"/>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48130" name="Rectangle 75">
            <a:extLst>
              <a:ext uri="{FF2B5EF4-FFF2-40B4-BE49-F238E27FC236}">
                <a16:creationId xmlns:a16="http://schemas.microsoft.com/office/drawing/2014/main" id="{00C4642B-4054-4363-AB8E-0D5C68DA394C}"/>
              </a:ext>
            </a:extLst>
          </p:cNvPr>
          <p:cNvSpPr>
            <a:spLocks noChangeArrowheads="1"/>
          </p:cNvSpPr>
          <p:nvPr/>
        </p:nvSpPr>
        <p:spPr bwMode="auto">
          <a:xfrm>
            <a:off x="827088" y="219075"/>
            <a:ext cx="5395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二叉排序树的操作－插入</a:t>
            </a:r>
          </a:p>
        </p:txBody>
      </p:sp>
      <p:sp>
        <p:nvSpPr>
          <p:cNvPr id="952397" name="Rectangle 77">
            <a:extLst>
              <a:ext uri="{FF2B5EF4-FFF2-40B4-BE49-F238E27FC236}">
                <a16:creationId xmlns:a16="http://schemas.microsoft.com/office/drawing/2014/main" id="{369231AB-DEB0-49B8-8444-9DFA0A7C109C}"/>
              </a:ext>
            </a:extLst>
          </p:cNvPr>
          <p:cNvSpPr>
            <a:spLocks noChangeArrowheads="1"/>
          </p:cNvSpPr>
          <p:nvPr/>
        </p:nvSpPr>
        <p:spPr bwMode="auto">
          <a:xfrm>
            <a:off x="0" y="5373688"/>
            <a:ext cx="9144000" cy="431800"/>
          </a:xfrm>
          <a:prstGeom prst="rect">
            <a:avLst/>
          </a:prstGeom>
          <a:solidFill>
            <a:srgbClr val="7030A0"/>
          </a:solidFill>
          <a:ln>
            <a:noFill/>
          </a:ln>
        </p:spPr>
        <p:txBody>
          <a:bodyPr lIns="92075" tIns="46038" rIns="92075" bIns="46038" anchor="ct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lnSpc>
                <a:spcPct val="110000"/>
              </a:lnSpc>
              <a:spcBef>
                <a:spcPts val="200"/>
              </a:spcBef>
              <a:buFont typeface="Arial" panose="020B0604020202020204" pitchFamily="34" charset="0"/>
              <a:buNone/>
            </a:pPr>
            <a:r>
              <a:rPr lang="zh-CN" altLang="en-US" sz="2400" b="0">
                <a:solidFill>
                  <a:schemeClr val="bg1"/>
                </a:solidFill>
                <a:ea typeface="微软雅黑" panose="020B0503020204020204" pitchFamily="34" charset="-122"/>
                <a:sym typeface="+mn-lt"/>
              </a:rPr>
              <a:t>插入的元素</a:t>
            </a:r>
            <a:r>
              <a:rPr lang="zh-CN" altLang="zh-CN" sz="2400" b="0">
                <a:solidFill>
                  <a:schemeClr val="bg1"/>
                </a:solidFill>
                <a:ea typeface="微软雅黑" panose="020B0503020204020204" pitchFamily="34" charset="-122"/>
                <a:sym typeface="+mn-lt"/>
              </a:rPr>
              <a:t>一定在</a:t>
            </a:r>
            <a:r>
              <a:rPr lang="zh-CN" altLang="zh-CN" sz="2400" b="0">
                <a:solidFill>
                  <a:srgbClr val="FF3300"/>
                </a:solidFill>
                <a:ea typeface="微软雅黑" panose="020B0503020204020204" pitchFamily="34" charset="-122"/>
                <a:sym typeface="+mn-lt"/>
              </a:rPr>
              <a:t>叶结点上</a:t>
            </a:r>
          </a:p>
        </p:txBody>
      </p:sp>
      <p:sp>
        <p:nvSpPr>
          <p:cNvPr id="952398" name="Text Box 78">
            <a:extLst>
              <a:ext uri="{FF2B5EF4-FFF2-40B4-BE49-F238E27FC236}">
                <a16:creationId xmlns:a16="http://schemas.microsoft.com/office/drawing/2014/main" id="{13CBF4B3-A7D1-4329-8F25-6BF73AD52181}"/>
              </a:ext>
            </a:extLst>
          </p:cNvPr>
          <p:cNvSpPr txBox="1">
            <a:spLocks noChangeArrowheads="1"/>
          </p:cNvSpPr>
          <p:nvPr/>
        </p:nvSpPr>
        <p:spPr bwMode="auto">
          <a:xfrm>
            <a:off x="215900" y="1158875"/>
            <a:ext cx="864235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a:defRPr sz="2800" b="1">
                <a:solidFill>
                  <a:schemeClr val="tx1"/>
                </a:solidFill>
                <a:latin typeface="Times New Roman" panose="02020603050405020304" pitchFamily="18" charset="0"/>
                <a:ea typeface="楷体_GB2312" pitchFamily="49" charset="-122"/>
              </a:defRPr>
            </a:lvl4pPr>
            <a:lvl5pPr>
              <a:defRPr sz="2800" b="1">
                <a:solidFill>
                  <a:schemeClr val="tx1"/>
                </a:solidFill>
                <a:latin typeface="Times New Roman" panose="02020603050405020304" pitchFamily="18" charset="0"/>
                <a:ea typeface="楷体_GB2312" pitchFamily="49" charset="-122"/>
              </a:defRPr>
            </a:lvl5pPr>
            <a:lvl6pPr marL="4572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9144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1371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18288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3" eaLnBrk="1" hangingPunct="1">
              <a:lnSpc>
                <a:spcPct val="125000"/>
              </a:lnSpc>
              <a:spcBef>
                <a:spcPct val="20000"/>
              </a:spcBef>
              <a:buClr>
                <a:srgbClr val="FF9900"/>
              </a:buClr>
              <a:buFont typeface="Wingdings" pitchFamily="2" charset="2"/>
              <a:buNone/>
            </a:pPr>
            <a:r>
              <a:rPr lang="zh-CN" altLang="en-US" b="0">
                <a:ea typeface="微软雅黑" panose="020B0503020204020204" pitchFamily="34" charset="-122"/>
                <a:sym typeface="+mn-lt"/>
              </a:rPr>
              <a:t>若二叉排序树为空，则插入结点应为</a:t>
            </a:r>
            <a:r>
              <a:rPr lang="zh-CN" altLang="en-US" b="0">
                <a:solidFill>
                  <a:schemeClr val="hlink"/>
                </a:solidFill>
                <a:ea typeface="微软雅黑" panose="020B0503020204020204" pitchFamily="34" charset="-122"/>
                <a:sym typeface="+mn-lt"/>
              </a:rPr>
              <a:t>根结点</a:t>
            </a:r>
            <a:r>
              <a:rPr lang="zh-CN" altLang="en-US" b="0">
                <a:ea typeface="微软雅黑" panose="020B0503020204020204" pitchFamily="34" charset="-122"/>
                <a:sym typeface="+mn-lt"/>
              </a:rPr>
              <a:t>否则，继续在其左、右子树上查找</a:t>
            </a:r>
            <a:endParaRPr lang="en-US" altLang="zh-CN" b="0">
              <a:ea typeface="微软雅黑" panose="020B0503020204020204" pitchFamily="34" charset="-122"/>
              <a:sym typeface="+mn-lt"/>
            </a:endParaRPr>
          </a:p>
          <a:p>
            <a:pPr marL="0" lvl="3" eaLnBrk="1" hangingPunct="1">
              <a:lnSpc>
                <a:spcPct val="125000"/>
              </a:lnSpc>
              <a:spcBef>
                <a:spcPct val="20000"/>
              </a:spcBef>
              <a:buClr>
                <a:srgbClr val="FF9900"/>
              </a:buClr>
              <a:buFont typeface="Wingdings" pitchFamily="2" charset="2"/>
              <a:buNone/>
            </a:pPr>
            <a:endParaRPr lang="zh-CN" altLang="en-US" b="0">
              <a:ea typeface="微软雅黑" panose="020B0503020204020204" pitchFamily="34" charset="-122"/>
              <a:sym typeface="+mn-lt"/>
            </a:endParaRPr>
          </a:p>
          <a:p>
            <a:pPr marL="0" lvl="4" algn="just">
              <a:lnSpc>
                <a:spcPct val="125000"/>
              </a:lnSpc>
              <a:buFont typeface="Wingdings" pitchFamily="2" charset="2"/>
              <a:buChar char="ü"/>
            </a:pPr>
            <a:r>
              <a:rPr lang="zh-CN" altLang="en-US" b="0">
                <a:solidFill>
                  <a:schemeClr val="hlink"/>
                </a:solidFill>
                <a:ea typeface="微软雅黑" panose="020B0503020204020204" pitchFamily="34" charset="-122"/>
                <a:sym typeface="+mn-lt"/>
              </a:rPr>
              <a:t>树中已有，不再插入</a:t>
            </a:r>
          </a:p>
          <a:p>
            <a:pPr marL="0" lvl="4" algn="just">
              <a:lnSpc>
                <a:spcPct val="125000"/>
              </a:lnSpc>
              <a:buFont typeface="Wingdings" pitchFamily="2" charset="2"/>
              <a:buChar char="ü"/>
            </a:pPr>
            <a:r>
              <a:rPr lang="zh-CN" altLang="en-US" b="0">
                <a:solidFill>
                  <a:schemeClr val="hlink"/>
                </a:solidFill>
                <a:ea typeface="微软雅黑" panose="020B0503020204020204" pitchFamily="34" charset="-122"/>
                <a:sym typeface="+mn-lt"/>
              </a:rPr>
              <a:t>树中没有，</a:t>
            </a:r>
            <a:r>
              <a:rPr lang="zh-CN" altLang="en-US" b="0">
                <a:ea typeface="微软雅黑" panose="020B0503020204020204" pitchFamily="34" charset="-122"/>
                <a:sym typeface="+mn-lt"/>
              </a:rPr>
              <a:t>查找直至某个叶子结点的左子树或右子树为空为止，则插入结点应为该</a:t>
            </a:r>
            <a:r>
              <a:rPr lang="zh-CN" altLang="en-US" b="0">
                <a:solidFill>
                  <a:schemeClr val="hlink"/>
                </a:solidFill>
                <a:ea typeface="微软雅黑" panose="020B0503020204020204" pitchFamily="34" charset="-122"/>
                <a:sym typeface="+mn-lt"/>
              </a:rPr>
              <a:t>叶子结点</a:t>
            </a:r>
            <a:r>
              <a:rPr lang="zh-CN" altLang="en-US" b="0">
                <a:ea typeface="微软雅黑" panose="020B0503020204020204" pitchFamily="34" charset="-122"/>
                <a:sym typeface="+mn-lt"/>
              </a:rPr>
              <a:t>的左孩子或右孩子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98"/>
                                        </p:tgtEl>
                                        <p:attrNameLst>
                                          <p:attrName>style.visibility</p:attrName>
                                        </p:attrNameLst>
                                      </p:cBhvr>
                                      <p:to>
                                        <p:strVal val="visible"/>
                                      </p:to>
                                    </p:set>
                                    <p:anim calcmode="lin" valueType="num">
                                      <p:cBhvr additive="base">
                                        <p:cTn id="13" dur="500" fill="hold"/>
                                        <p:tgtEl>
                                          <p:spTgt spid="952398"/>
                                        </p:tgtEl>
                                        <p:attrNameLst>
                                          <p:attrName>ppt_x</p:attrName>
                                        </p:attrNameLst>
                                      </p:cBhvr>
                                      <p:tavLst>
                                        <p:tav tm="0">
                                          <p:val>
                                            <p:strVal val="#ppt_x"/>
                                          </p:val>
                                        </p:tav>
                                        <p:tav tm="100000">
                                          <p:val>
                                            <p:strVal val="#ppt_x"/>
                                          </p:val>
                                        </p:tav>
                                      </p:tavLst>
                                    </p:anim>
                                    <p:anim calcmode="lin" valueType="num">
                                      <p:cBhvr additive="base">
                                        <p:cTn id="14" dur="500" fill="hold"/>
                                        <p:tgtEl>
                                          <p:spTgt spid="9523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52397"/>
                                        </p:tgtEl>
                                        <p:attrNameLst>
                                          <p:attrName>style.visibility</p:attrName>
                                        </p:attrNameLst>
                                      </p:cBhvr>
                                      <p:to>
                                        <p:strVal val="visible"/>
                                      </p:to>
                                    </p:set>
                                    <p:animEffect transition="in" filter="box(in)">
                                      <p:cBhvr>
                                        <p:cTn id="19" dur="500"/>
                                        <p:tgtEl>
                                          <p:spTgt spid="95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52397" grpId="0" animBg="1"/>
      <p:bldP spid="9523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556FE72-57FE-426A-845B-DE3877E2DAE9}"/>
              </a:ext>
            </a:extLst>
          </p:cNvPr>
          <p:cNvSpPr/>
          <p:nvPr/>
        </p:nvSpPr>
        <p:spPr bwMode="auto">
          <a:xfrm>
            <a:off x="0" y="1884363"/>
            <a:ext cx="9144000" cy="4208462"/>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59395" name="Group 5">
            <a:extLst>
              <a:ext uri="{FF2B5EF4-FFF2-40B4-BE49-F238E27FC236}">
                <a16:creationId xmlns:a16="http://schemas.microsoft.com/office/drawing/2014/main" id="{E98143B0-93C0-8C43-BC52-10A684DE8308}"/>
              </a:ext>
            </a:extLst>
          </p:cNvPr>
          <p:cNvGrpSpPr>
            <a:grpSpLocks/>
          </p:cNvGrpSpPr>
          <p:nvPr/>
        </p:nvGrpSpPr>
        <p:grpSpPr bwMode="auto">
          <a:xfrm>
            <a:off x="2722563" y="2112963"/>
            <a:ext cx="4038600" cy="3810000"/>
            <a:chOff x="1536" y="1104"/>
            <a:chExt cx="2544" cy="2400"/>
          </a:xfrm>
        </p:grpSpPr>
        <p:sp>
          <p:nvSpPr>
            <p:cNvPr id="49155" name="Oval 6">
              <a:extLst>
                <a:ext uri="{FF2B5EF4-FFF2-40B4-BE49-F238E27FC236}">
                  <a16:creationId xmlns:a16="http://schemas.microsoft.com/office/drawing/2014/main" id="{82C1117B-A202-47D7-9144-0A6F4CDE4286}"/>
                </a:ext>
              </a:extLst>
            </p:cNvPr>
            <p:cNvSpPr>
              <a:spLocks noChangeArrowheads="1"/>
            </p:cNvSpPr>
            <p:nvPr/>
          </p:nvSpPr>
          <p:spPr bwMode="auto">
            <a:xfrm>
              <a:off x="2448" y="1104"/>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45</a:t>
              </a:r>
            </a:p>
          </p:txBody>
        </p:sp>
        <p:sp>
          <p:nvSpPr>
            <p:cNvPr id="49156" name="Oval 7">
              <a:extLst>
                <a:ext uri="{FF2B5EF4-FFF2-40B4-BE49-F238E27FC236}">
                  <a16:creationId xmlns:a16="http://schemas.microsoft.com/office/drawing/2014/main" id="{EC574C4A-53F9-4413-AA70-3D8A488A7DD5}"/>
                </a:ext>
              </a:extLst>
            </p:cNvPr>
            <p:cNvSpPr>
              <a:spLocks noChangeArrowheads="1"/>
            </p:cNvSpPr>
            <p:nvPr/>
          </p:nvSpPr>
          <p:spPr bwMode="auto">
            <a:xfrm>
              <a:off x="2016" y="1536"/>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49157" name="Oval 8">
              <a:extLst>
                <a:ext uri="{FF2B5EF4-FFF2-40B4-BE49-F238E27FC236}">
                  <a16:creationId xmlns:a16="http://schemas.microsoft.com/office/drawing/2014/main" id="{BBB9FE3C-129A-4475-85B4-BCB85CAD6749}"/>
                </a:ext>
              </a:extLst>
            </p:cNvPr>
            <p:cNvSpPr>
              <a:spLocks noChangeArrowheads="1"/>
            </p:cNvSpPr>
            <p:nvPr/>
          </p:nvSpPr>
          <p:spPr bwMode="auto">
            <a:xfrm>
              <a:off x="3024" y="1536"/>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53</a:t>
              </a:r>
            </a:p>
          </p:txBody>
        </p:sp>
        <p:sp>
          <p:nvSpPr>
            <p:cNvPr id="49158" name="Oval 9">
              <a:extLst>
                <a:ext uri="{FF2B5EF4-FFF2-40B4-BE49-F238E27FC236}">
                  <a16:creationId xmlns:a16="http://schemas.microsoft.com/office/drawing/2014/main" id="{FE25D4C4-2699-43C0-A4CD-20740430D5A9}"/>
                </a:ext>
              </a:extLst>
            </p:cNvPr>
            <p:cNvSpPr>
              <a:spLocks noChangeArrowheads="1"/>
            </p:cNvSpPr>
            <p:nvPr/>
          </p:nvSpPr>
          <p:spPr bwMode="auto">
            <a:xfrm>
              <a:off x="1536" y="2112"/>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a:t>
              </a:r>
            </a:p>
          </p:txBody>
        </p:sp>
        <p:sp>
          <p:nvSpPr>
            <p:cNvPr id="49159" name="Oval 10">
              <a:extLst>
                <a:ext uri="{FF2B5EF4-FFF2-40B4-BE49-F238E27FC236}">
                  <a16:creationId xmlns:a16="http://schemas.microsoft.com/office/drawing/2014/main" id="{FE5B1966-0ED8-424C-987F-AE3E88508877}"/>
                </a:ext>
              </a:extLst>
            </p:cNvPr>
            <p:cNvSpPr>
              <a:spLocks noChangeArrowheads="1"/>
            </p:cNvSpPr>
            <p:nvPr/>
          </p:nvSpPr>
          <p:spPr bwMode="auto">
            <a:xfrm>
              <a:off x="2448" y="2112"/>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49160" name="Oval 11">
              <a:extLst>
                <a:ext uri="{FF2B5EF4-FFF2-40B4-BE49-F238E27FC236}">
                  <a16:creationId xmlns:a16="http://schemas.microsoft.com/office/drawing/2014/main" id="{4BFC8491-BFC9-42D5-AED0-B198B100666C}"/>
                </a:ext>
              </a:extLst>
            </p:cNvPr>
            <p:cNvSpPr>
              <a:spLocks noChangeArrowheads="1"/>
            </p:cNvSpPr>
            <p:nvPr/>
          </p:nvSpPr>
          <p:spPr bwMode="auto">
            <a:xfrm>
              <a:off x="2064" y="2688"/>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49161" name="Line 12">
              <a:extLst>
                <a:ext uri="{FF2B5EF4-FFF2-40B4-BE49-F238E27FC236}">
                  <a16:creationId xmlns:a16="http://schemas.microsoft.com/office/drawing/2014/main" id="{90FE9A70-67EB-49DA-8419-8006CFB01FFC}"/>
                </a:ext>
              </a:extLst>
            </p:cNvPr>
            <p:cNvSpPr>
              <a:spLocks noChangeShapeType="1"/>
            </p:cNvSpPr>
            <p:nvPr/>
          </p:nvSpPr>
          <p:spPr bwMode="auto">
            <a:xfrm flipH="1">
              <a:off x="2352" y="1392"/>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62" name="Line 13">
              <a:extLst>
                <a:ext uri="{FF2B5EF4-FFF2-40B4-BE49-F238E27FC236}">
                  <a16:creationId xmlns:a16="http://schemas.microsoft.com/office/drawing/2014/main" id="{9CACD9C1-9472-4D87-9567-C583165EBAFC}"/>
                </a:ext>
              </a:extLst>
            </p:cNvPr>
            <p:cNvSpPr>
              <a:spLocks noChangeShapeType="1"/>
            </p:cNvSpPr>
            <p:nvPr/>
          </p:nvSpPr>
          <p:spPr bwMode="auto">
            <a:xfrm flipH="1">
              <a:off x="1824" y="1872"/>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63" name="Line 14">
              <a:extLst>
                <a:ext uri="{FF2B5EF4-FFF2-40B4-BE49-F238E27FC236}">
                  <a16:creationId xmlns:a16="http://schemas.microsoft.com/office/drawing/2014/main" id="{F126FC22-2515-4964-8AF3-0C600D3393ED}"/>
                </a:ext>
              </a:extLst>
            </p:cNvPr>
            <p:cNvSpPr>
              <a:spLocks noChangeShapeType="1"/>
            </p:cNvSpPr>
            <p:nvPr/>
          </p:nvSpPr>
          <p:spPr bwMode="auto">
            <a:xfrm>
              <a:off x="2352" y="1872"/>
              <a:ext cx="19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64" name="Line 15">
              <a:extLst>
                <a:ext uri="{FF2B5EF4-FFF2-40B4-BE49-F238E27FC236}">
                  <a16:creationId xmlns:a16="http://schemas.microsoft.com/office/drawing/2014/main" id="{8F3D6D65-4CF2-4C81-A985-CA1D6DCD66A9}"/>
                </a:ext>
              </a:extLst>
            </p:cNvPr>
            <p:cNvSpPr>
              <a:spLocks noChangeShapeType="1"/>
            </p:cNvSpPr>
            <p:nvPr/>
          </p:nvSpPr>
          <p:spPr bwMode="auto">
            <a:xfrm flipH="1">
              <a:off x="2352" y="2448"/>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65" name="Oval 16">
              <a:extLst>
                <a:ext uri="{FF2B5EF4-FFF2-40B4-BE49-F238E27FC236}">
                  <a16:creationId xmlns:a16="http://schemas.microsoft.com/office/drawing/2014/main" id="{8B889719-C30D-4450-8FA6-E74FDBB33485}"/>
                </a:ext>
              </a:extLst>
            </p:cNvPr>
            <p:cNvSpPr>
              <a:spLocks noChangeArrowheads="1"/>
            </p:cNvSpPr>
            <p:nvPr/>
          </p:nvSpPr>
          <p:spPr bwMode="auto">
            <a:xfrm>
              <a:off x="3600" y="2064"/>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100</a:t>
              </a:r>
            </a:p>
          </p:txBody>
        </p:sp>
        <p:sp>
          <p:nvSpPr>
            <p:cNvPr id="49166" name="Oval 17">
              <a:extLst>
                <a:ext uri="{FF2B5EF4-FFF2-40B4-BE49-F238E27FC236}">
                  <a16:creationId xmlns:a16="http://schemas.microsoft.com/office/drawing/2014/main" id="{F3CD069A-6B30-48FE-ABE6-C6B400F736F0}"/>
                </a:ext>
              </a:extLst>
            </p:cNvPr>
            <p:cNvSpPr>
              <a:spLocks noChangeArrowheads="1"/>
            </p:cNvSpPr>
            <p:nvPr/>
          </p:nvSpPr>
          <p:spPr bwMode="auto">
            <a:xfrm>
              <a:off x="3072" y="2448"/>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61</a:t>
              </a:r>
            </a:p>
          </p:txBody>
        </p:sp>
        <p:sp>
          <p:nvSpPr>
            <p:cNvPr id="49167" name="Oval 18">
              <a:extLst>
                <a:ext uri="{FF2B5EF4-FFF2-40B4-BE49-F238E27FC236}">
                  <a16:creationId xmlns:a16="http://schemas.microsoft.com/office/drawing/2014/main" id="{CEC08E23-EAF7-4530-83DF-9A46039265FB}"/>
                </a:ext>
              </a:extLst>
            </p:cNvPr>
            <p:cNvSpPr>
              <a:spLocks noChangeArrowheads="1"/>
            </p:cNvSpPr>
            <p:nvPr/>
          </p:nvSpPr>
          <p:spPr bwMode="auto">
            <a:xfrm>
              <a:off x="3696" y="2784"/>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90</a:t>
              </a:r>
            </a:p>
          </p:txBody>
        </p:sp>
        <p:sp>
          <p:nvSpPr>
            <p:cNvPr id="49168" name="Oval 19">
              <a:extLst>
                <a:ext uri="{FF2B5EF4-FFF2-40B4-BE49-F238E27FC236}">
                  <a16:creationId xmlns:a16="http://schemas.microsoft.com/office/drawing/2014/main" id="{F0FC27D0-B582-4618-9FEF-A08EB0D05D68}"/>
                </a:ext>
              </a:extLst>
            </p:cNvPr>
            <p:cNvSpPr>
              <a:spLocks noChangeArrowheads="1"/>
            </p:cNvSpPr>
            <p:nvPr/>
          </p:nvSpPr>
          <p:spPr bwMode="auto">
            <a:xfrm>
              <a:off x="3120" y="3120"/>
              <a:ext cx="384" cy="336"/>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78</a:t>
              </a:r>
            </a:p>
          </p:txBody>
        </p:sp>
        <p:sp>
          <p:nvSpPr>
            <p:cNvPr id="49169" name="Line 20">
              <a:extLst>
                <a:ext uri="{FF2B5EF4-FFF2-40B4-BE49-F238E27FC236}">
                  <a16:creationId xmlns:a16="http://schemas.microsoft.com/office/drawing/2014/main" id="{99895385-C77A-4FC8-BEA1-CE70E1D11523}"/>
                </a:ext>
              </a:extLst>
            </p:cNvPr>
            <p:cNvSpPr>
              <a:spLocks noChangeShapeType="1"/>
            </p:cNvSpPr>
            <p:nvPr/>
          </p:nvSpPr>
          <p:spPr bwMode="auto">
            <a:xfrm>
              <a:off x="2784" y="1392"/>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0" name="Line 21">
              <a:extLst>
                <a:ext uri="{FF2B5EF4-FFF2-40B4-BE49-F238E27FC236}">
                  <a16:creationId xmlns:a16="http://schemas.microsoft.com/office/drawing/2014/main" id="{AC59AB32-8035-44C9-8CAE-6D17D261FAA3}"/>
                </a:ext>
              </a:extLst>
            </p:cNvPr>
            <p:cNvSpPr>
              <a:spLocks noChangeShapeType="1"/>
            </p:cNvSpPr>
            <p:nvPr/>
          </p:nvSpPr>
          <p:spPr bwMode="auto">
            <a:xfrm>
              <a:off x="3360" y="1824"/>
              <a:ext cx="28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1" name="Line 22">
              <a:extLst>
                <a:ext uri="{FF2B5EF4-FFF2-40B4-BE49-F238E27FC236}">
                  <a16:creationId xmlns:a16="http://schemas.microsoft.com/office/drawing/2014/main" id="{6628A3F5-46B2-4C84-86F7-1E138D291662}"/>
                </a:ext>
              </a:extLst>
            </p:cNvPr>
            <p:cNvSpPr>
              <a:spLocks noChangeShapeType="1"/>
            </p:cNvSpPr>
            <p:nvPr/>
          </p:nvSpPr>
          <p:spPr bwMode="auto">
            <a:xfrm flipH="1">
              <a:off x="3456" y="2352"/>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2" name="Line 23">
              <a:extLst>
                <a:ext uri="{FF2B5EF4-FFF2-40B4-BE49-F238E27FC236}">
                  <a16:creationId xmlns:a16="http://schemas.microsoft.com/office/drawing/2014/main" id="{AF8423B3-03D7-465D-AB7F-9803F7C7F8D9}"/>
                </a:ext>
              </a:extLst>
            </p:cNvPr>
            <p:cNvSpPr>
              <a:spLocks noChangeShapeType="1"/>
            </p:cNvSpPr>
            <p:nvPr/>
          </p:nvSpPr>
          <p:spPr bwMode="auto">
            <a:xfrm>
              <a:off x="3408" y="2688"/>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3" name="Line 24">
              <a:extLst>
                <a:ext uri="{FF2B5EF4-FFF2-40B4-BE49-F238E27FC236}">
                  <a16:creationId xmlns:a16="http://schemas.microsoft.com/office/drawing/2014/main" id="{0750B85F-76E4-4504-B2BC-B78E255186F7}"/>
                </a:ext>
              </a:extLst>
            </p:cNvPr>
            <p:cNvSpPr>
              <a:spLocks noChangeShapeType="1"/>
            </p:cNvSpPr>
            <p:nvPr/>
          </p:nvSpPr>
          <p:spPr bwMode="auto">
            <a:xfrm flipH="1">
              <a:off x="3504" y="302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4" name="Line 25">
              <a:extLst>
                <a:ext uri="{FF2B5EF4-FFF2-40B4-BE49-F238E27FC236}">
                  <a16:creationId xmlns:a16="http://schemas.microsoft.com/office/drawing/2014/main" id="{FBE1094F-F51A-4C67-ACDA-B5CC493960C5}"/>
                </a:ext>
              </a:extLst>
            </p:cNvPr>
            <p:cNvSpPr>
              <a:spLocks noChangeShapeType="1"/>
            </p:cNvSpPr>
            <p:nvPr/>
          </p:nvSpPr>
          <p:spPr bwMode="auto">
            <a:xfrm flipH="1">
              <a:off x="2016" y="1152"/>
              <a:ext cx="240" cy="24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5" name="Line 26">
              <a:extLst>
                <a:ext uri="{FF2B5EF4-FFF2-40B4-BE49-F238E27FC236}">
                  <a16:creationId xmlns:a16="http://schemas.microsoft.com/office/drawing/2014/main" id="{D2BFEFB4-A218-45B1-94DE-FB8E56DD99A6}"/>
                </a:ext>
              </a:extLst>
            </p:cNvPr>
            <p:cNvSpPr>
              <a:spLocks noChangeShapeType="1"/>
            </p:cNvSpPr>
            <p:nvPr/>
          </p:nvSpPr>
          <p:spPr bwMode="auto">
            <a:xfrm>
              <a:off x="2640" y="1776"/>
              <a:ext cx="144"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6" name="Line 27">
              <a:extLst>
                <a:ext uri="{FF2B5EF4-FFF2-40B4-BE49-F238E27FC236}">
                  <a16:creationId xmlns:a16="http://schemas.microsoft.com/office/drawing/2014/main" id="{7821AB45-3E06-4215-ABF2-182F5FEDF77C}"/>
                </a:ext>
              </a:extLst>
            </p:cNvPr>
            <p:cNvSpPr>
              <a:spLocks noChangeShapeType="1"/>
            </p:cNvSpPr>
            <p:nvPr/>
          </p:nvSpPr>
          <p:spPr bwMode="auto">
            <a:xfrm flipH="1">
              <a:off x="1872" y="2304"/>
              <a:ext cx="384" cy="57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49177" name="Oval 28">
              <a:extLst>
                <a:ext uri="{FF2B5EF4-FFF2-40B4-BE49-F238E27FC236}">
                  <a16:creationId xmlns:a16="http://schemas.microsoft.com/office/drawing/2014/main" id="{24D1C2E3-F566-46EC-93C8-5FBB14C4D210}"/>
                </a:ext>
              </a:extLst>
            </p:cNvPr>
            <p:cNvSpPr>
              <a:spLocks noChangeArrowheads="1"/>
            </p:cNvSpPr>
            <p:nvPr/>
          </p:nvSpPr>
          <p:spPr bwMode="auto">
            <a:xfrm>
              <a:off x="1728" y="3168"/>
              <a:ext cx="384" cy="336"/>
            </a:xfrm>
            <a:prstGeom prst="ellipse">
              <a:avLst/>
            </a:prstGeom>
            <a:solidFill>
              <a:srgbClr val="BE0E23"/>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20</a:t>
              </a:r>
            </a:p>
          </p:txBody>
        </p:sp>
        <p:sp>
          <p:nvSpPr>
            <p:cNvPr id="49178" name="Line 29">
              <a:extLst>
                <a:ext uri="{FF2B5EF4-FFF2-40B4-BE49-F238E27FC236}">
                  <a16:creationId xmlns:a16="http://schemas.microsoft.com/office/drawing/2014/main" id="{811BC19B-C19E-41D3-A33D-0EF132E7032F}"/>
                </a:ext>
              </a:extLst>
            </p:cNvPr>
            <p:cNvSpPr>
              <a:spLocks noChangeShapeType="1"/>
            </p:cNvSpPr>
            <p:nvPr/>
          </p:nvSpPr>
          <p:spPr bwMode="auto">
            <a:xfrm flipH="1">
              <a:off x="2016" y="3024"/>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49179" name="Text Box 30">
            <a:extLst>
              <a:ext uri="{FF2B5EF4-FFF2-40B4-BE49-F238E27FC236}">
                <a16:creationId xmlns:a16="http://schemas.microsoft.com/office/drawing/2014/main" id="{7F813317-474F-44A8-8780-8607C0197E44}"/>
              </a:ext>
            </a:extLst>
          </p:cNvPr>
          <p:cNvSpPr txBox="1">
            <a:spLocks noChangeArrowheads="1"/>
          </p:cNvSpPr>
          <p:nvPr/>
        </p:nvSpPr>
        <p:spPr bwMode="auto">
          <a:xfrm>
            <a:off x="704850" y="1138238"/>
            <a:ext cx="26003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50000"/>
              </a:spcBef>
              <a:buFont typeface="Arial" panose="020B0604020202020204" pitchFamily="34" charset="0"/>
              <a:buNone/>
            </a:pPr>
            <a:r>
              <a:rPr lang="zh-CN" altLang="en-US" sz="3200" b="0">
                <a:ea typeface="微软雅黑" panose="020B0503020204020204" pitchFamily="34" charset="-122"/>
                <a:sym typeface="+mn-lt"/>
              </a:rPr>
              <a:t>插入结点</a:t>
            </a:r>
            <a:r>
              <a:rPr lang="en-US" altLang="zh-CN" sz="3200" b="0">
                <a:ea typeface="微软雅黑" panose="020B0503020204020204" pitchFamily="34" charset="-122"/>
                <a:sym typeface="+mn-lt"/>
              </a:rPr>
              <a:t>20</a:t>
            </a:r>
          </a:p>
        </p:txBody>
      </p:sp>
      <p:sp>
        <p:nvSpPr>
          <p:cNvPr id="49180" name="Rectangle 31">
            <a:extLst>
              <a:ext uri="{FF2B5EF4-FFF2-40B4-BE49-F238E27FC236}">
                <a16:creationId xmlns:a16="http://schemas.microsoft.com/office/drawing/2014/main" id="{67B92320-30FA-484F-855D-97DAC4C39895}"/>
              </a:ext>
            </a:extLst>
          </p:cNvPr>
          <p:cNvSpPr>
            <a:spLocks noChangeArrowheads="1"/>
          </p:cNvSpPr>
          <p:nvPr/>
        </p:nvSpPr>
        <p:spPr bwMode="auto">
          <a:xfrm>
            <a:off x="766763" y="215900"/>
            <a:ext cx="5395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二叉排序树的操作－插入</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C5F894A-9036-4EE0-8BF7-FCCEB6D0EBAC}"/>
              </a:ext>
            </a:extLst>
          </p:cNvPr>
          <p:cNvSpPr/>
          <p:nvPr/>
        </p:nvSpPr>
        <p:spPr bwMode="auto">
          <a:xfrm>
            <a:off x="0" y="3357563"/>
            <a:ext cx="9144000" cy="2879725"/>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019908" name="Text Box 4">
            <a:extLst>
              <a:ext uri="{FF2B5EF4-FFF2-40B4-BE49-F238E27FC236}">
                <a16:creationId xmlns:a16="http://schemas.microsoft.com/office/drawing/2014/main" id="{1E66025F-C42C-4FB6-8494-2CB357EB56BE}"/>
              </a:ext>
            </a:extLst>
          </p:cNvPr>
          <p:cNvSpPr txBox="1">
            <a:spLocks noChangeArrowheads="1"/>
          </p:cNvSpPr>
          <p:nvPr/>
        </p:nvSpPr>
        <p:spPr bwMode="auto">
          <a:xfrm>
            <a:off x="31750" y="2401888"/>
            <a:ext cx="7608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b="0" dirty="0">
                <a:solidFill>
                  <a:srgbClr val="FF0000"/>
                </a:solidFill>
                <a:latin typeface="+mn-lt"/>
                <a:ea typeface="+mn-ea"/>
                <a:cs typeface="+mn-ea"/>
                <a:sym typeface="+mn-lt"/>
              </a:rPr>
              <a:t>  {10</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18</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3</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8</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12</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2</a:t>
            </a:r>
            <a:r>
              <a:rPr lang="zh-CN" altLang="en-US" b="0" dirty="0">
                <a:solidFill>
                  <a:srgbClr val="FF0000"/>
                </a:solidFill>
                <a:latin typeface="+mn-lt"/>
                <a:ea typeface="+mn-ea"/>
                <a:cs typeface="+mn-ea"/>
                <a:sym typeface="+mn-lt"/>
              </a:rPr>
              <a:t>， </a:t>
            </a:r>
            <a:r>
              <a:rPr lang="en-US" altLang="zh-CN" b="0" dirty="0">
                <a:solidFill>
                  <a:srgbClr val="FF0000"/>
                </a:solidFill>
                <a:latin typeface="+mn-lt"/>
                <a:ea typeface="+mn-ea"/>
                <a:cs typeface="+mn-ea"/>
                <a:sym typeface="+mn-lt"/>
              </a:rPr>
              <a:t>7}</a:t>
            </a:r>
          </a:p>
        </p:txBody>
      </p:sp>
      <p:sp>
        <p:nvSpPr>
          <p:cNvPr id="1019909" name="Oval 5">
            <a:extLst>
              <a:ext uri="{FF2B5EF4-FFF2-40B4-BE49-F238E27FC236}">
                <a16:creationId xmlns:a16="http://schemas.microsoft.com/office/drawing/2014/main" id="{7E49CE01-C78B-43A8-973D-CCAF2C4A72B9}"/>
              </a:ext>
            </a:extLst>
          </p:cNvPr>
          <p:cNvSpPr>
            <a:spLocks noChangeArrowheads="1"/>
          </p:cNvSpPr>
          <p:nvPr/>
        </p:nvSpPr>
        <p:spPr bwMode="auto">
          <a:xfrm>
            <a:off x="396875" y="3941763"/>
            <a:ext cx="352425" cy="300037"/>
          </a:xfrm>
          <a:prstGeom prst="ellipse">
            <a:avLst/>
          </a:prstGeom>
          <a:solidFill>
            <a:srgbClr val="7030A0"/>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10</a:t>
            </a:r>
          </a:p>
        </p:txBody>
      </p:sp>
      <p:grpSp>
        <p:nvGrpSpPr>
          <p:cNvPr id="2" name="Group 6">
            <a:extLst>
              <a:ext uri="{FF2B5EF4-FFF2-40B4-BE49-F238E27FC236}">
                <a16:creationId xmlns:a16="http://schemas.microsoft.com/office/drawing/2014/main" id="{91E98FF5-0D4B-442C-B466-C0F327410D4D}"/>
              </a:ext>
            </a:extLst>
          </p:cNvPr>
          <p:cNvGrpSpPr>
            <a:grpSpLocks/>
          </p:cNvGrpSpPr>
          <p:nvPr/>
        </p:nvGrpSpPr>
        <p:grpSpPr bwMode="auto">
          <a:xfrm>
            <a:off x="899592" y="3951515"/>
            <a:ext cx="723125" cy="776288"/>
            <a:chOff x="1074" y="1307"/>
            <a:chExt cx="388" cy="489"/>
          </a:xfrm>
          <a:solidFill>
            <a:srgbClr val="7030A0"/>
          </a:solidFill>
        </p:grpSpPr>
        <p:sp>
          <p:nvSpPr>
            <p:cNvPr id="50181" name="Oval 7">
              <a:extLst>
                <a:ext uri="{FF2B5EF4-FFF2-40B4-BE49-F238E27FC236}">
                  <a16:creationId xmlns:a16="http://schemas.microsoft.com/office/drawing/2014/main" id="{2F209B3F-978F-49AF-9E7D-F1DF85C9CC46}"/>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182" name="Oval 8">
              <a:extLst>
                <a:ext uri="{FF2B5EF4-FFF2-40B4-BE49-F238E27FC236}">
                  <a16:creationId xmlns:a16="http://schemas.microsoft.com/office/drawing/2014/main" id="{1621F814-1538-4AAA-9B0D-DA4B70673227}"/>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18</a:t>
              </a:r>
            </a:p>
          </p:txBody>
        </p:sp>
        <p:sp>
          <p:nvSpPr>
            <p:cNvPr id="50183" name="Line 9">
              <a:extLst>
                <a:ext uri="{FF2B5EF4-FFF2-40B4-BE49-F238E27FC236}">
                  <a16:creationId xmlns:a16="http://schemas.microsoft.com/office/drawing/2014/main" id="{5D98E1AC-C5BE-4133-B688-A5E7E0A01A7B}"/>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3" name="Group 10">
            <a:extLst>
              <a:ext uri="{FF2B5EF4-FFF2-40B4-BE49-F238E27FC236}">
                <a16:creationId xmlns:a16="http://schemas.microsoft.com/office/drawing/2014/main" id="{DC6D5C30-4DFF-45AC-8AE5-F8F9EC1CCBE4}"/>
              </a:ext>
            </a:extLst>
          </p:cNvPr>
          <p:cNvGrpSpPr>
            <a:grpSpLocks/>
          </p:cNvGrpSpPr>
          <p:nvPr/>
        </p:nvGrpSpPr>
        <p:grpSpPr bwMode="auto">
          <a:xfrm>
            <a:off x="1763688" y="3951515"/>
            <a:ext cx="1069777" cy="801688"/>
            <a:chOff x="1785" y="1369"/>
            <a:chExt cx="574" cy="505"/>
          </a:xfrm>
          <a:solidFill>
            <a:srgbClr val="7030A0"/>
          </a:solidFill>
        </p:grpSpPr>
        <p:grpSp>
          <p:nvGrpSpPr>
            <p:cNvPr id="58435" name="Group 11">
              <a:extLst>
                <a:ext uri="{FF2B5EF4-FFF2-40B4-BE49-F238E27FC236}">
                  <a16:creationId xmlns:a16="http://schemas.microsoft.com/office/drawing/2014/main" id="{156EF12C-A2C1-4C2C-98EB-ABDE5D2F9B2A}"/>
                </a:ext>
              </a:extLst>
            </p:cNvPr>
            <p:cNvGrpSpPr>
              <a:grpSpLocks/>
            </p:cNvGrpSpPr>
            <p:nvPr/>
          </p:nvGrpSpPr>
          <p:grpSpPr bwMode="auto">
            <a:xfrm>
              <a:off x="1971" y="1369"/>
              <a:ext cx="388" cy="489"/>
              <a:chOff x="1074" y="1307"/>
              <a:chExt cx="388" cy="489"/>
            </a:xfrm>
            <a:grpFill/>
          </p:grpSpPr>
          <p:sp>
            <p:nvSpPr>
              <p:cNvPr id="50186" name="Oval 12">
                <a:extLst>
                  <a:ext uri="{FF2B5EF4-FFF2-40B4-BE49-F238E27FC236}">
                    <a16:creationId xmlns:a16="http://schemas.microsoft.com/office/drawing/2014/main" id="{2DF5308D-06AA-4BB3-8C4C-A6E7FEA277BC}"/>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187" name="Oval 13">
                <a:extLst>
                  <a:ext uri="{FF2B5EF4-FFF2-40B4-BE49-F238E27FC236}">
                    <a16:creationId xmlns:a16="http://schemas.microsoft.com/office/drawing/2014/main" id="{3BE0B817-6C69-4548-AAEA-EDD4DFD1BF6A}"/>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18</a:t>
                </a:r>
              </a:p>
            </p:txBody>
          </p:sp>
          <p:sp>
            <p:nvSpPr>
              <p:cNvPr id="50188" name="Line 14">
                <a:extLst>
                  <a:ext uri="{FF2B5EF4-FFF2-40B4-BE49-F238E27FC236}">
                    <a16:creationId xmlns:a16="http://schemas.microsoft.com/office/drawing/2014/main" id="{E020E9EE-CC68-4499-AAFF-08024D6F7231}"/>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189" name="Oval 15">
              <a:extLst>
                <a:ext uri="{FF2B5EF4-FFF2-40B4-BE49-F238E27FC236}">
                  <a16:creationId xmlns:a16="http://schemas.microsoft.com/office/drawing/2014/main" id="{515D189E-43E2-426A-802F-276E8EFC9943}"/>
                </a:ext>
              </a:extLst>
            </p:cNvPr>
            <p:cNvSpPr>
              <a:spLocks noChangeArrowheads="1"/>
            </p:cNvSpPr>
            <p:nvPr/>
          </p:nvSpPr>
          <p:spPr bwMode="auto">
            <a:xfrm>
              <a:off x="1785" y="1685"/>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3</a:t>
              </a:r>
            </a:p>
          </p:txBody>
        </p:sp>
        <p:sp>
          <p:nvSpPr>
            <p:cNvPr id="50190" name="Line 16">
              <a:extLst>
                <a:ext uri="{FF2B5EF4-FFF2-40B4-BE49-F238E27FC236}">
                  <a16:creationId xmlns:a16="http://schemas.microsoft.com/office/drawing/2014/main" id="{A8E95781-5F30-424B-AFA5-C22791D869AF}"/>
                </a:ext>
              </a:extLst>
            </p:cNvPr>
            <p:cNvSpPr>
              <a:spLocks noChangeShapeType="1"/>
            </p:cNvSpPr>
            <p:nvPr/>
          </p:nvSpPr>
          <p:spPr bwMode="auto">
            <a:xfrm flipH="1">
              <a:off x="1934" y="1555"/>
              <a:ext cx="77" cy="16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5" name="Group 17">
            <a:extLst>
              <a:ext uri="{FF2B5EF4-FFF2-40B4-BE49-F238E27FC236}">
                <a16:creationId xmlns:a16="http://schemas.microsoft.com/office/drawing/2014/main" id="{2A044EC6-73D3-4974-AEE3-D3E53447E00C}"/>
              </a:ext>
            </a:extLst>
          </p:cNvPr>
          <p:cNvGrpSpPr>
            <a:grpSpLocks/>
          </p:cNvGrpSpPr>
          <p:nvPr/>
        </p:nvGrpSpPr>
        <p:grpSpPr bwMode="auto">
          <a:xfrm>
            <a:off x="3059832" y="3930648"/>
            <a:ext cx="1069777" cy="1285876"/>
            <a:chOff x="2659" y="1376"/>
            <a:chExt cx="574" cy="810"/>
          </a:xfrm>
          <a:solidFill>
            <a:srgbClr val="7030A0"/>
          </a:solidFill>
        </p:grpSpPr>
        <p:grpSp>
          <p:nvGrpSpPr>
            <p:cNvPr id="58426" name="Group 18">
              <a:extLst>
                <a:ext uri="{FF2B5EF4-FFF2-40B4-BE49-F238E27FC236}">
                  <a16:creationId xmlns:a16="http://schemas.microsoft.com/office/drawing/2014/main" id="{8337A8F5-A35D-4E80-828B-6079C15981CC}"/>
                </a:ext>
              </a:extLst>
            </p:cNvPr>
            <p:cNvGrpSpPr>
              <a:grpSpLocks/>
            </p:cNvGrpSpPr>
            <p:nvPr/>
          </p:nvGrpSpPr>
          <p:grpSpPr bwMode="auto">
            <a:xfrm>
              <a:off x="2659" y="1376"/>
              <a:ext cx="574" cy="505"/>
              <a:chOff x="1785" y="1369"/>
              <a:chExt cx="574" cy="505"/>
            </a:xfrm>
            <a:grpFill/>
          </p:grpSpPr>
          <p:grpSp>
            <p:nvGrpSpPr>
              <p:cNvPr id="58429" name="Group 19">
                <a:extLst>
                  <a:ext uri="{FF2B5EF4-FFF2-40B4-BE49-F238E27FC236}">
                    <a16:creationId xmlns:a16="http://schemas.microsoft.com/office/drawing/2014/main" id="{DCC01E87-58DA-4B3B-8ADE-D810596F1151}"/>
                  </a:ext>
                </a:extLst>
              </p:cNvPr>
              <p:cNvGrpSpPr>
                <a:grpSpLocks/>
              </p:cNvGrpSpPr>
              <p:nvPr/>
            </p:nvGrpSpPr>
            <p:grpSpPr bwMode="auto">
              <a:xfrm>
                <a:off x="1971" y="1369"/>
                <a:ext cx="388" cy="489"/>
                <a:chOff x="1074" y="1307"/>
                <a:chExt cx="388" cy="489"/>
              </a:xfrm>
              <a:grpFill/>
            </p:grpSpPr>
            <p:sp>
              <p:nvSpPr>
                <p:cNvPr id="50194" name="Oval 20">
                  <a:extLst>
                    <a:ext uri="{FF2B5EF4-FFF2-40B4-BE49-F238E27FC236}">
                      <a16:creationId xmlns:a16="http://schemas.microsoft.com/office/drawing/2014/main" id="{D5ADD2ED-0F6C-4B36-AF67-A4F803E7DCCA}"/>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195" name="Oval 21">
                  <a:extLst>
                    <a:ext uri="{FF2B5EF4-FFF2-40B4-BE49-F238E27FC236}">
                      <a16:creationId xmlns:a16="http://schemas.microsoft.com/office/drawing/2014/main" id="{C304195C-5153-4BA5-BCE6-C0C69DCA2372}"/>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18</a:t>
                  </a:r>
                </a:p>
              </p:txBody>
            </p:sp>
            <p:sp>
              <p:nvSpPr>
                <p:cNvPr id="50196" name="Line 22">
                  <a:extLst>
                    <a:ext uri="{FF2B5EF4-FFF2-40B4-BE49-F238E27FC236}">
                      <a16:creationId xmlns:a16="http://schemas.microsoft.com/office/drawing/2014/main" id="{0C7E8FA7-8A62-4D5A-8310-B23F375F7762}"/>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197" name="Oval 23">
                <a:extLst>
                  <a:ext uri="{FF2B5EF4-FFF2-40B4-BE49-F238E27FC236}">
                    <a16:creationId xmlns:a16="http://schemas.microsoft.com/office/drawing/2014/main" id="{26157C20-BF24-4E9C-BDC5-FBBD87001688}"/>
                  </a:ext>
                </a:extLst>
              </p:cNvPr>
              <p:cNvSpPr>
                <a:spLocks noChangeArrowheads="1"/>
              </p:cNvSpPr>
              <p:nvPr/>
            </p:nvSpPr>
            <p:spPr bwMode="auto">
              <a:xfrm>
                <a:off x="1785" y="1685"/>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3</a:t>
                </a:r>
              </a:p>
            </p:txBody>
          </p:sp>
          <p:sp>
            <p:nvSpPr>
              <p:cNvPr id="50198" name="Line 24">
                <a:extLst>
                  <a:ext uri="{FF2B5EF4-FFF2-40B4-BE49-F238E27FC236}">
                    <a16:creationId xmlns:a16="http://schemas.microsoft.com/office/drawing/2014/main" id="{9D57F904-85EE-4863-9BC1-9A742FEFF00C}"/>
                  </a:ext>
                </a:extLst>
              </p:cNvPr>
              <p:cNvSpPr>
                <a:spLocks noChangeShapeType="1"/>
              </p:cNvSpPr>
              <p:nvPr/>
            </p:nvSpPr>
            <p:spPr bwMode="auto">
              <a:xfrm flipH="1">
                <a:off x="1934" y="1555"/>
                <a:ext cx="77" cy="16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199" name="Oval 25">
              <a:extLst>
                <a:ext uri="{FF2B5EF4-FFF2-40B4-BE49-F238E27FC236}">
                  <a16:creationId xmlns:a16="http://schemas.microsoft.com/office/drawing/2014/main" id="{5E010DE0-0E3D-433F-BE97-924A5F096F92}"/>
                </a:ext>
              </a:extLst>
            </p:cNvPr>
            <p:cNvSpPr>
              <a:spLocks noChangeArrowheads="1"/>
            </p:cNvSpPr>
            <p:nvPr/>
          </p:nvSpPr>
          <p:spPr bwMode="auto">
            <a:xfrm>
              <a:off x="2819" y="199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8</a:t>
              </a:r>
            </a:p>
          </p:txBody>
        </p:sp>
        <p:sp>
          <p:nvSpPr>
            <p:cNvPr id="50200" name="Line 26">
              <a:extLst>
                <a:ext uri="{FF2B5EF4-FFF2-40B4-BE49-F238E27FC236}">
                  <a16:creationId xmlns:a16="http://schemas.microsoft.com/office/drawing/2014/main" id="{1BC1333E-66B2-49B0-80E3-55C6C629DCEB}"/>
                </a:ext>
              </a:extLst>
            </p:cNvPr>
            <p:cNvSpPr>
              <a:spLocks noChangeShapeType="1"/>
            </p:cNvSpPr>
            <p:nvPr/>
          </p:nvSpPr>
          <p:spPr bwMode="auto">
            <a:xfrm>
              <a:off x="2823" y="1878"/>
              <a:ext cx="55"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8" name="Group 27">
            <a:extLst>
              <a:ext uri="{FF2B5EF4-FFF2-40B4-BE49-F238E27FC236}">
                <a16:creationId xmlns:a16="http://schemas.microsoft.com/office/drawing/2014/main" id="{55325937-03AA-42AD-9256-4AC938E1CF54}"/>
              </a:ext>
            </a:extLst>
          </p:cNvPr>
          <p:cNvGrpSpPr>
            <a:grpSpLocks/>
          </p:cNvGrpSpPr>
          <p:nvPr/>
        </p:nvGrpSpPr>
        <p:grpSpPr bwMode="auto">
          <a:xfrm>
            <a:off x="4408133" y="3946342"/>
            <a:ext cx="1069777" cy="1285876"/>
            <a:chOff x="3599" y="1427"/>
            <a:chExt cx="574" cy="810"/>
          </a:xfrm>
          <a:solidFill>
            <a:srgbClr val="7030A0"/>
          </a:solidFill>
        </p:grpSpPr>
        <p:grpSp>
          <p:nvGrpSpPr>
            <p:cNvPr id="58414" name="Group 28">
              <a:extLst>
                <a:ext uri="{FF2B5EF4-FFF2-40B4-BE49-F238E27FC236}">
                  <a16:creationId xmlns:a16="http://schemas.microsoft.com/office/drawing/2014/main" id="{7982C847-0A8A-43ED-B8AE-583C7B33FDF2}"/>
                </a:ext>
              </a:extLst>
            </p:cNvPr>
            <p:cNvGrpSpPr>
              <a:grpSpLocks/>
            </p:cNvGrpSpPr>
            <p:nvPr/>
          </p:nvGrpSpPr>
          <p:grpSpPr bwMode="auto">
            <a:xfrm>
              <a:off x="3599" y="1427"/>
              <a:ext cx="574" cy="810"/>
              <a:chOff x="2659" y="1376"/>
              <a:chExt cx="574" cy="810"/>
            </a:xfrm>
            <a:grpFill/>
          </p:grpSpPr>
          <p:grpSp>
            <p:nvGrpSpPr>
              <p:cNvPr id="58417" name="Group 29">
                <a:extLst>
                  <a:ext uri="{FF2B5EF4-FFF2-40B4-BE49-F238E27FC236}">
                    <a16:creationId xmlns:a16="http://schemas.microsoft.com/office/drawing/2014/main" id="{A0960697-B2CE-46CF-8A77-1DDAF8E44181}"/>
                  </a:ext>
                </a:extLst>
              </p:cNvPr>
              <p:cNvGrpSpPr>
                <a:grpSpLocks/>
              </p:cNvGrpSpPr>
              <p:nvPr/>
            </p:nvGrpSpPr>
            <p:grpSpPr bwMode="auto">
              <a:xfrm>
                <a:off x="2659" y="1376"/>
                <a:ext cx="574" cy="505"/>
                <a:chOff x="1785" y="1369"/>
                <a:chExt cx="574" cy="505"/>
              </a:xfrm>
              <a:grpFill/>
            </p:grpSpPr>
            <p:grpSp>
              <p:nvGrpSpPr>
                <p:cNvPr id="58420" name="Group 30">
                  <a:extLst>
                    <a:ext uri="{FF2B5EF4-FFF2-40B4-BE49-F238E27FC236}">
                      <a16:creationId xmlns:a16="http://schemas.microsoft.com/office/drawing/2014/main" id="{15449067-C6AD-4966-8B9F-0AF34BC08ADF}"/>
                    </a:ext>
                  </a:extLst>
                </p:cNvPr>
                <p:cNvGrpSpPr>
                  <a:grpSpLocks/>
                </p:cNvGrpSpPr>
                <p:nvPr/>
              </p:nvGrpSpPr>
              <p:grpSpPr bwMode="auto">
                <a:xfrm>
                  <a:off x="1971" y="1369"/>
                  <a:ext cx="388" cy="489"/>
                  <a:chOff x="1074" y="1307"/>
                  <a:chExt cx="388" cy="489"/>
                </a:xfrm>
                <a:grpFill/>
              </p:grpSpPr>
              <p:sp>
                <p:nvSpPr>
                  <p:cNvPr id="50205" name="Oval 31">
                    <a:extLst>
                      <a:ext uri="{FF2B5EF4-FFF2-40B4-BE49-F238E27FC236}">
                        <a16:creationId xmlns:a16="http://schemas.microsoft.com/office/drawing/2014/main" id="{F98381B2-930E-47F4-BEA4-8221C69AEC1D}"/>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206" name="Oval 32">
                    <a:extLst>
                      <a:ext uri="{FF2B5EF4-FFF2-40B4-BE49-F238E27FC236}">
                        <a16:creationId xmlns:a16="http://schemas.microsoft.com/office/drawing/2014/main" id="{C4F87548-1104-4942-AB80-25DBC6093994}"/>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18</a:t>
                    </a:r>
                  </a:p>
                </p:txBody>
              </p:sp>
              <p:sp>
                <p:nvSpPr>
                  <p:cNvPr id="50207" name="Line 33">
                    <a:extLst>
                      <a:ext uri="{FF2B5EF4-FFF2-40B4-BE49-F238E27FC236}">
                        <a16:creationId xmlns:a16="http://schemas.microsoft.com/office/drawing/2014/main" id="{401D4DE1-C325-47F1-81C4-BE12C01EA483}"/>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08" name="Oval 34">
                  <a:extLst>
                    <a:ext uri="{FF2B5EF4-FFF2-40B4-BE49-F238E27FC236}">
                      <a16:creationId xmlns:a16="http://schemas.microsoft.com/office/drawing/2014/main" id="{89C22C64-625B-4FAF-923E-ABD2D2EE70AF}"/>
                    </a:ext>
                  </a:extLst>
                </p:cNvPr>
                <p:cNvSpPr>
                  <a:spLocks noChangeArrowheads="1"/>
                </p:cNvSpPr>
                <p:nvPr/>
              </p:nvSpPr>
              <p:spPr bwMode="auto">
                <a:xfrm>
                  <a:off x="1785" y="1685"/>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3</a:t>
                  </a:r>
                </a:p>
              </p:txBody>
            </p:sp>
            <p:sp>
              <p:nvSpPr>
                <p:cNvPr id="50209" name="Line 35">
                  <a:extLst>
                    <a:ext uri="{FF2B5EF4-FFF2-40B4-BE49-F238E27FC236}">
                      <a16:creationId xmlns:a16="http://schemas.microsoft.com/office/drawing/2014/main" id="{2AE0E208-4D84-4051-9C12-6535292BF3A4}"/>
                    </a:ext>
                  </a:extLst>
                </p:cNvPr>
                <p:cNvSpPr>
                  <a:spLocks noChangeShapeType="1"/>
                </p:cNvSpPr>
                <p:nvPr/>
              </p:nvSpPr>
              <p:spPr bwMode="auto">
                <a:xfrm flipH="1">
                  <a:off x="1934" y="1555"/>
                  <a:ext cx="77" cy="16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10" name="Oval 36">
                <a:extLst>
                  <a:ext uri="{FF2B5EF4-FFF2-40B4-BE49-F238E27FC236}">
                    <a16:creationId xmlns:a16="http://schemas.microsoft.com/office/drawing/2014/main" id="{E823DC73-3801-45A0-978A-8039C08C8D94}"/>
                  </a:ext>
                </a:extLst>
              </p:cNvPr>
              <p:cNvSpPr>
                <a:spLocks noChangeArrowheads="1"/>
              </p:cNvSpPr>
              <p:nvPr/>
            </p:nvSpPr>
            <p:spPr bwMode="auto">
              <a:xfrm>
                <a:off x="2819" y="199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8</a:t>
                </a:r>
              </a:p>
            </p:txBody>
          </p:sp>
          <p:sp>
            <p:nvSpPr>
              <p:cNvPr id="50211" name="Line 37">
                <a:extLst>
                  <a:ext uri="{FF2B5EF4-FFF2-40B4-BE49-F238E27FC236}">
                    <a16:creationId xmlns:a16="http://schemas.microsoft.com/office/drawing/2014/main" id="{2314686A-BE66-4CFE-A3E6-B1B17BEC986D}"/>
                  </a:ext>
                </a:extLst>
              </p:cNvPr>
              <p:cNvSpPr>
                <a:spLocks noChangeShapeType="1"/>
              </p:cNvSpPr>
              <p:nvPr/>
            </p:nvSpPr>
            <p:spPr bwMode="auto">
              <a:xfrm>
                <a:off x="2823" y="1878"/>
                <a:ext cx="55"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12" name="Oval 38">
              <a:extLst>
                <a:ext uri="{FF2B5EF4-FFF2-40B4-BE49-F238E27FC236}">
                  <a16:creationId xmlns:a16="http://schemas.microsoft.com/office/drawing/2014/main" id="{C9806478-511E-469F-B7A4-690CA6A453B2}"/>
                </a:ext>
              </a:extLst>
            </p:cNvPr>
            <p:cNvSpPr>
              <a:spLocks noChangeArrowheads="1"/>
            </p:cNvSpPr>
            <p:nvPr/>
          </p:nvSpPr>
          <p:spPr bwMode="auto">
            <a:xfrm>
              <a:off x="3941" y="2040"/>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12</a:t>
              </a:r>
            </a:p>
          </p:txBody>
        </p:sp>
        <p:sp>
          <p:nvSpPr>
            <p:cNvPr id="50213" name="Line 39">
              <a:extLst>
                <a:ext uri="{FF2B5EF4-FFF2-40B4-BE49-F238E27FC236}">
                  <a16:creationId xmlns:a16="http://schemas.microsoft.com/office/drawing/2014/main" id="{CF1602D1-76CE-4EFB-9733-CB797DC89B3C}"/>
                </a:ext>
              </a:extLst>
            </p:cNvPr>
            <p:cNvSpPr>
              <a:spLocks noChangeShapeType="1"/>
            </p:cNvSpPr>
            <p:nvPr/>
          </p:nvSpPr>
          <p:spPr bwMode="auto">
            <a:xfrm flipH="1">
              <a:off x="4034" y="1911"/>
              <a:ext cx="56"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12" name="Group 40">
            <a:extLst>
              <a:ext uri="{FF2B5EF4-FFF2-40B4-BE49-F238E27FC236}">
                <a16:creationId xmlns:a16="http://schemas.microsoft.com/office/drawing/2014/main" id="{E501DA5C-946F-489B-8D55-60E10FD4A216}"/>
              </a:ext>
            </a:extLst>
          </p:cNvPr>
          <p:cNvGrpSpPr>
            <a:grpSpLocks/>
          </p:cNvGrpSpPr>
          <p:nvPr/>
        </p:nvGrpSpPr>
        <p:grpSpPr bwMode="auto">
          <a:xfrm>
            <a:off x="5666298" y="3946342"/>
            <a:ext cx="1420157" cy="1285876"/>
            <a:chOff x="507" y="2489"/>
            <a:chExt cx="762" cy="810"/>
          </a:xfrm>
          <a:solidFill>
            <a:srgbClr val="7030A0"/>
          </a:solidFill>
        </p:grpSpPr>
        <p:grpSp>
          <p:nvGrpSpPr>
            <p:cNvPr id="58399" name="Group 41">
              <a:extLst>
                <a:ext uri="{FF2B5EF4-FFF2-40B4-BE49-F238E27FC236}">
                  <a16:creationId xmlns:a16="http://schemas.microsoft.com/office/drawing/2014/main" id="{B88337BE-5AEB-42C8-B885-4E08F85469E6}"/>
                </a:ext>
              </a:extLst>
            </p:cNvPr>
            <p:cNvGrpSpPr>
              <a:grpSpLocks/>
            </p:cNvGrpSpPr>
            <p:nvPr/>
          </p:nvGrpSpPr>
          <p:grpSpPr bwMode="auto">
            <a:xfrm>
              <a:off x="695" y="2489"/>
              <a:ext cx="574" cy="810"/>
              <a:chOff x="3599" y="1427"/>
              <a:chExt cx="574" cy="810"/>
            </a:xfrm>
            <a:grpFill/>
          </p:grpSpPr>
          <p:grpSp>
            <p:nvGrpSpPr>
              <p:cNvPr id="58402" name="Group 42">
                <a:extLst>
                  <a:ext uri="{FF2B5EF4-FFF2-40B4-BE49-F238E27FC236}">
                    <a16:creationId xmlns:a16="http://schemas.microsoft.com/office/drawing/2014/main" id="{6F6782A0-2F54-47D6-BD35-E747F1073DE0}"/>
                  </a:ext>
                </a:extLst>
              </p:cNvPr>
              <p:cNvGrpSpPr>
                <a:grpSpLocks/>
              </p:cNvGrpSpPr>
              <p:nvPr/>
            </p:nvGrpSpPr>
            <p:grpSpPr bwMode="auto">
              <a:xfrm>
                <a:off x="3599" y="1427"/>
                <a:ext cx="574" cy="810"/>
                <a:chOff x="2659" y="1376"/>
                <a:chExt cx="574" cy="810"/>
              </a:xfrm>
              <a:grpFill/>
            </p:grpSpPr>
            <p:grpSp>
              <p:nvGrpSpPr>
                <p:cNvPr id="58405" name="Group 43">
                  <a:extLst>
                    <a:ext uri="{FF2B5EF4-FFF2-40B4-BE49-F238E27FC236}">
                      <a16:creationId xmlns:a16="http://schemas.microsoft.com/office/drawing/2014/main" id="{DC70A2CC-4316-4C3E-9B62-CD4188407B48}"/>
                    </a:ext>
                  </a:extLst>
                </p:cNvPr>
                <p:cNvGrpSpPr>
                  <a:grpSpLocks/>
                </p:cNvGrpSpPr>
                <p:nvPr/>
              </p:nvGrpSpPr>
              <p:grpSpPr bwMode="auto">
                <a:xfrm>
                  <a:off x="2659" y="1376"/>
                  <a:ext cx="574" cy="505"/>
                  <a:chOff x="1785" y="1369"/>
                  <a:chExt cx="574" cy="505"/>
                </a:xfrm>
                <a:grpFill/>
              </p:grpSpPr>
              <p:grpSp>
                <p:nvGrpSpPr>
                  <p:cNvPr id="58408" name="Group 44">
                    <a:extLst>
                      <a:ext uri="{FF2B5EF4-FFF2-40B4-BE49-F238E27FC236}">
                        <a16:creationId xmlns:a16="http://schemas.microsoft.com/office/drawing/2014/main" id="{0BAF1190-8088-42C2-B240-1546CE36A6B7}"/>
                      </a:ext>
                    </a:extLst>
                  </p:cNvPr>
                  <p:cNvGrpSpPr>
                    <a:grpSpLocks/>
                  </p:cNvGrpSpPr>
                  <p:nvPr/>
                </p:nvGrpSpPr>
                <p:grpSpPr bwMode="auto">
                  <a:xfrm>
                    <a:off x="1971" y="1369"/>
                    <a:ext cx="388" cy="489"/>
                    <a:chOff x="1074" y="1307"/>
                    <a:chExt cx="388" cy="489"/>
                  </a:xfrm>
                  <a:grpFill/>
                </p:grpSpPr>
                <p:sp>
                  <p:nvSpPr>
                    <p:cNvPr id="50219" name="Oval 45">
                      <a:extLst>
                        <a:ext uri="{FF2B5EF4-FFF2-40B4-BE49-F238E27FC236}">
                          <a16:creationId xmlns:a16="http://schemas.microsoft.com/office/drawing/2014/main" id="{0413198C-7B42-432B-A5BA-4D1624578EA4}"/>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220" name="Oval 46">
                      <a:extLst>
                        <a:ext uri="{FF2B5EF4-FFF2-40B4-BE49-F238E27FC236}">
                          <a16:creationId xmlns:a16="http://schemas.microsoft.com/office/drawing/2014/main" id="{65BBF0D0-5FC6-43F7-899C-DA518CBF170E}"/>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18</a:t>
                      </a:r>
                    </a:p>
                  </p:txBody>
                </p:sp>
                <p:sp>
                  <p:nvSpPr>
                    <p:cNvPr id="50221" name="Line 47">
                      <a:extLst>
                        <a:ext uri="{FF2B5EF4-FFF2-40B4-BE49-F238E27FC236}">
                          <a16:creationId xmlns:a16="http://schemas.microsoft.com/office/drawing/2014/main" id="{0E2F0EF5-1192-4870-A974-BC7C4D6A6EF1}"/>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22" name="Oval 48">
                    <a:extLst>
                      <a:ext uri="{FF2B5EF4-FFF2-40B4-BE49-F238E27FC236}">
                        <a16:creationId xmlns:a16="http://schemas.microsoft.com/office/drawing/2014/main" id="{B332C46B-F1D6-4411-AEF5-4349686BF053}"/>
                      </a:ext>
                    </a:extLst>
                  </p:cNvPr>
                  <p:cNvSpPr>
                    <a:spLocks noChangeArrowheads="1"/>
                  </p:cNvSpPr>
                  <p:nvPr/>
                </p:nvSpPr>
                <p:spPr bwMode="auto">
                  <a:xfrm>
                    <a:off x="1785" y="1685"/>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3</a:t>
                    </a:r>
                  </a:p>
                </p:txBody>
              </p:sp>
              <p:sp>
                <p:nvSpPr>
                  <p:cNvPr id="50223" name="Line 49">
                    <a:extLst>
                      <a:ext uri="{FF2B5EF4-FFF2-40B4-BE49-F238E27FC236}">
                        <a16:creationId xmlns:a16="http://schemas.microsoft.com/office/drawing/2014/main" id="{119108CB-761F-4AC6-8393-CAF327B6780F}"/>
                      </a:ext>
                    </a:extLst>
                  </p:cNvPr>
                  <p:cNvSpPr>
                    <a:spLocks noChangeShapeType="1"/>
                  </p:cNvSpPr>
                  <p:nvPr/>
                </p:nvSpPr>
                <p:spPr bwMode="auto">
                  <a:xfrm flipH="1">
                    <a:off x="1934" y="1555"/>
                    <a:ext cx="77" cy="16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24" name="Oval 50">
                  <a:extLst>
                    <a:ext uri="{FF2B5EF4-FFF2-40B4-BE49-F238E27FC236}">
                      <a16:creationId xmlns:a16="http://schemas.microsoft.com/office/drawing/2014/main" id="{0F1D1F18-4EEA-4F6C-832B-B5C24FA8D8A8}"/>
                    </a:ext>
                  </a:extLst>
                </p:cNvPr>
                <p:cNvSpPr>
                  <a:spLocks noChangeArrowheads="1"/>
                </p:cNvSpPr>
                <p:nvPr/>
              </p:nvSpPr>
              <p:spPr bwMode="auto">
                <a:xfrm>
                  <a:off x="2819" y="199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8</a:t>
                  </a:r>
                </a:p>
              </p:txBody>
            </p:sp>
            <p:sp>
              <p:nvSpPr>
                <p:cNvPr id="50225" name="Line 51">
                  <a:extLst>
                    <a:ext uri="{FF2B5EF4-FFF2-40B4-BE49-F238E27FC236}">
                      <a16:creationId xmlns:a16="http://schemas.microsoft.com/office/drawing/2014/main" id="{28FC845D-C89F-433E-B482-8D45BDDB0CE0}"/>
                    </a:ext>
                  </a:extLst>
                </p:cNvPr>
                <p:cNvSpPr>
                  <a:spLocks noChangeShapeType="1"/>
                </p:cNvSpPr>
                <p:nvPr/>
              </p:nvSpPr>
              <p:spPr bwMode="auto">
                <a:xfrm>
                  <a:off x="2823" y="1878"/>
                  <a:ext cx="55"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26" name="Oval 52">
                <a:extLst>
                  <a:ext uri="{FF2B5EF4-FFF2-40B4-BE49-F238E27FC236}">
                    <a16:creationId xmlns:a16="http://schemas.microsoft.com/office/drawing/2014/main" id="{A90015ED-1CEB-4404-9B8E-9884F129C8BC}"/>
                  </a:ext>
                </a:extLst>
              </p:cNvPr>
              <p:cNvSpPr>
                <a:spLocks noChangeArrowheads="1"/>
              </p:cNvSpPr>
              <p:nvPr/>
            </p:nvSpPr>
            <p:spPr bwMode="auto">
              <a:xfrm>
                <a:off x="3941" y="2040"/>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12</a:t>
                </a:r>
              </a:p>
            </p:txBody>
          </p:sp>
          <p:sp>
            <p:nvSpPr>
              <p:cNvPr id="50227" name="Line 53">
                <a:extLst>
                  <a:ext uri="{FF2B5EF4-FFF2-40B4-BE49-F238E27FC236}">
                    <a16:creationId xmlns:a16="http://schemas.microsoft.com/office/drawing/2014/main" id="{31261BA2-DA4D-4EC8-8C4E-B7CAAA92A91F}"/>
                  </a:ext>
                </a:extLst>
              </p:cNvPr>
              <p:cNvSpPr>
                <a:spLocks noChangeShapeType="1"/>
              </p:cNvSpPr>
              <p:nvPr/>
            </p:nvSpPr>
            <p:spPr bwMode="auto">
              <a:xfrm flipH="1">
                <a:off x="4034" y="1911"/>
                <a:ext cx="56"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28" name="Oval 54">
              <a:extLst>
                <a:ext uri="{FF2B5EF4-FFF2-40B4-BE49-F238E27FC236}">
                  <a16:creationId xmlns:a16="http://schemas.microsoft.com/office/drawing/2014/main" id="{791B171E-BE1F-4495-86DE-E8A2778A9B78}"/>
                </a:ext>
              </a:extLst>
            </p:cNvPr>
            <p:cNvSpPr>
              <a:spLocks noChangeArrowheads="1"/>
            </p:cNvSpPr>
            <p:nvPr/>
          </p:nvSpPr>
          <p:spPr bwMode="auto">
            <a:xfrm>
              <a:off x="507" y="3096"/>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2</a:t>
              </a:r>
            </a:p>
          </p:txBody>
        </p:sp>
        <p:sp>
          <p:nvSpPr>
            <p:cNvPr id="50229" name="Line 55">
              <a:extLst>
                <a:ext uri="{FF2B5EF4-FFF2-40B4-BE49-F238E27FC236}">
                  <a16:creationId xmlns:a16="http://schemas.microsoft.com/office/drawing/2014/main" id="{5FECEDCE-38B5-4BEB-9AC1-E554BB4B7578}"/>
                </a:ext>
              </a:extLst>
            </p:cNvPr>
            <p:cNvSpPr>
              <a:spLocks noChangeShapeType="1"/>
            </p:cNvSpPr>
            <p:nvPr/>
          </p:nvSpPr>
          <p:spPr bwMode="auto">
            <a:xfrm flipH="1">
              <a:off x="678" y="2978"/>
              <a:ext cx="78" cy="155"/>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17" name="Group 56">
            <a:extLst>
              <a:ext uri="{FF2B5EF4-FFF2-40B4-BE49-F238E27FC236}">
                <a16:creationId xmlns:a16="http://schemas.microsoft.com/office/drawing/2014/main" id="{58BD17FD-42AB-4270-9000-3329E8BB8B6B}"/>
              </a:ext>
            </a:extLst>
          </p:cNvPr>
          <p:cNvGrpSpPr>
            <a:grpSpLocks/>
          </p:cNvGrpSpPr>
          <p:nvPr/>
        </p:nvGrpSpPr>
        <p:grpSpPr bwMode="auto">
          <a:xfrm>
            <a:off x="7256299" y="3933030"/>
            <a:ext cx="1420157" cy="1800226"/>
            <a:chOff x="1537" y="2529"/>
            <a:chExt cx="762" cy="1134"/>
          </a:xfrm>
          <a:solidFill>
            <a:srgbClr val="7030A0"/>
          </a:solidFill>
        </p:grpSpPr>
        <p:grpSp>
          <p:nvGrpSpPr>
            <p:cNvPr id="58381" name="Group 57">
              <a:extLst>
                <a:ext uri="{FF2B5EF4-FFF2-40B4-BE49-F238E27FC236}">
                  <a16:creationId xmlns:a16="http://schemas.microsoft.com/office/drawing/2014/main" id="{3D3AE57A-F4FC-4123-8D3C-B4D6FA6C2796}"/>
                </a:ext>
              </a:extLst>
            </p:cNvPr>
            <p:cNvGrpSpPr>
              <a:grpSpLocks/>
            </p:cNvGrpSpPr>
            <p:nvPr/>
          </p:nvGrpSpPr>
          <p:grpSpPr bwMode="auto">
            <a:xfrm>
              <a:off x="1537" y="2529"/>
              <a:ext cx="762" cy="810"/>
              <a:chOff x="507" y="2489"/>
              <a:chExt cx="762" cy="810"/>
            </a:xfrm>
            <a:grpFill/>
          </p:grpSpPr>
          <p:grpSp>
            <p:nvGrpSpPr>
              <p:cNvPr id="58384" name="Group 58">
                <a:extLst>
                  <a:ext uri="{FF2B5EF4-FFF2-40B4-BE49-F238E27FC236}">
                    <a16:creationId xmlns:a16="http://schemas.microsoft.com/office/drawing/2014/main" id="{689AC0DD-20F2-4320-8CE7-E5F3F8B43DB4}"/>
                  </a:ext>
                </a:extLst>
              </p:cNvPr>
              <p:cNvGrpSpPr>
                <a:grpSpLocks/>
              </p:cNvGrpSpPr>
              <p:nvPr/>
            </p:nvGrpSpPr>
            <p:grpSpPr bwMode="auto">
              <a:xfrm>
                <a:off x="695" y="2489"/>
                <a:ext cx="574" cy="810"/>
                <a:chOff x="3599" y="1427"/>
                <a:chExt cx="574" cy="810"/>
              </a:xfrm>
              <a:grpFill/>
            </p:grpSpPr>
            <p:grpSp>
              <p:nvGrpSpPr>
                <p:cNvPr id="58387" name="Group 59">
                  <a:extLst>
                    <a:ext uri="{FF2B5EF4-FFF2-40B4-BE49-F238E27FC236}">
                      <a16:creationId xmlns:a16="http://schemas.microsoft.com/office/drawing/2014/main" id="{293A9B26-40A7-45FD-9BC9-D81CED71AD4A}"/>
                    </a:ext>
                  </a:extLst>
                </p:cNvPr>
                <p:cNvGrpSpPr>
                  <a:grpSpLocks/>
                </p:cNvGrpSpPr>
                <p:nvPr/>
              </p:nvGrpSpPr>
              <p:grpSpPr bwMode="auto">
                <a:xfrm>
                  <a:off x="3599" y="1427"/>
                  <a:ext cx="574" cy="810"/>
                  <a:chOff x="2659" y="1376"/>
                  <a:chExt cx="574" cy="810"/>
                </a:xfrm>
                <a:grpFill/>
              </p:grpSpPr>
              <p:grpSp>
                <p:nvGrpSpPr>
                  <p:cNvPr id="58390" name="Group 60">
                    <a:extLst>
                      <a:ext uri="{FF2B5EF4-FFF2-40B4-BE49-F238E27FC236}">
                        <a16:creationId xmlns:a16="http://schemas.microsoft.com/office/drawing/2014/main" id="{461F7360-9F65-45B8-BB8C-199C3F80BD53}"/>
                      </a:ext>
                    </a:extLst>
                  </p:cNvPr>
                  <p:cNvGrpSpPr>
                    <a:grpSpLocks/>
                  </p:cNvGrpSpPr>
                  <p:nvPr/>
                </p:nvGrpSpPr>
                <p:grpSpPr bwMode="auto">
                  <a:xfrm>
                    <a:off x="2659" y="1376"/>
                    <a:ext cx="574" cy="505"/>
                    <a:chOff x="1785" y="1369"/>
                    <a:chExt cx="574" cy="505"/>
                  </a:xfrm>
                  <a:grpFill/>
                </p:grpSpPr>
                <p:grpSp>
                  <p:nvGrpSpPr>
                    <p:cNvPr id="58393" name="Group 61">
                      <a:extLst>
                        <a:ext uri="{FF2B5EF4-FFF2-40B4-BE49-F238E27FC236}">
                          <a16:creationId xmlns:a16="http://schemas.microsoft.com/office/drawing/2014/main" id="{E64501A6-AB80-4E1E-9367-A1F955DC8A9A}"/>
                        </a:ext>
                      </a:extLst>
                    </p:cNvPr>
                    <p:cNvGrpSpPr>
                      <a:grpSpLocks/>
                    </p:cNvGrpSpPr>
                    <p:nvPr/>
                  </p:nvGrpSpPr>
                  <p:grpSpPr bwMode="auto">
                    <a:xfrm>
                      <a:off x="1971" y="1369"/>
                      <a:ext cx="388" cy="489"/>
                      <a:chOff x="1074" y="1307"/>
                      <a:chExt cx="388" cy="489"/>
                    </a:xfrm>
                    <a:grpFill/>
                  </p:grpSpPr>
                  <p:sp>
                    <p:nvSpPr>
                      <p:cNvPr id="50236" name="Oval 62">
                        <a:extLst>
                          <a:ext uri="{FF2B5EF4-FFF2-40B4-BE49-F238E27FC236}">
                            <a16:creationId xmlns:a16="http://schemas.microsoft.com/office/drawing/2014/main" id="{9525DAAD-9D9C-4D61-8B35-952516DA65AF}"/>
                          </a:ext>
                        </a:extLst>
                      </p:cNvPr>
                      <p:cNvSpPr>
                        <a:spLocks noChangeArrowheads="1"/>
                      </p:cNvSpPr>
                      <p:nvPr/>
                    </p:nvSpPr>
                    <p:spPr bwMode="auto">
                      <a:xfrm>
                        <a:off x="1074" y="13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10</a:t>
                        </a:r>
                      </a:p>
                    </p:txBody>
                  </p:sp>
                  <p:sp>
                    <p:nvSpPr>
                      <p:cNvPr id="50237" name="Oval 63">
                        <a:extLst>
                          <a:ext uri="{FF2B5EF4-FFF2-40B4-BE49-F238E27FC236}">
                            <a16:creationId xmlns:a16="http://schemas.microsoft.com/office/drawing/2014/main" id="{AB7C941B-E4F3-49F8-ABD1-7950F9516C68}"/>
                          </a:ext>
                        </a:extLst>
                      </p:cNvPr>
                      <p:cNvSpPr>
                        <a:spLocks noChangeArrowheads="1"/>
                      </p:cNvSpPr>
                      <p:nvPr/>
                    </p:nvSpPr>
                    <p:spPr bwMode="auto">
                      <a:xfrm>
                        <a:off x="1273" y="160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18</a:t>
                        </a:r>
                      </a:p>
                    </p:txBody>
                  </p:sp>
                  <p:sp>
                    <p:nvSpPr>
                      <p:cNvPr id="50238" name="Line 64">
                        <a:extLst>
                          <a:ext uri="{FF2B5EF4-FFF2-40B4-BE49-F238E27FC236}">
                            <a16:creationId xmlns:a16="http://schemas.microsoft.com/office/drawing/2014/main" id="{20CA08E3-991D-4841-A860-5A00364BFC5E}"/>
                          </a:ext>
                        </a:extLst>
                      </p:cNvPr>
                      <p:cNvSpPr>
                        <a:spLocks noChangeShapeType="1"/>
                      </p:cNvSpPr>
                      <p:nvPr/>
                    </p:nvSpPr>
                    <p:spPr bwMode="auto">
                      <a:xfrm>
                        <a:off x="1233" y="1467"/>
                        <a:ext cx="89" cy="188"/>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39" name="Oval 65">
                      <a:extLst>
                        <a:ext uri="{FF2B5EF4-FFF2-40B4-BE49-F238E27FC236}">
                          <a16:creationId xmlns:a16="http://schemas.microsoft.com/office/drawing/2014/main" id="{76C74D43-8854-4447-AE56-8368153A15B4}"/>
                        </a:ext>
                      </a:extLst>
                    </p:cNvPr>
                    <p:cNvSpPr>
                      <a:spLocks noChangeArrowheads="1"/>
                    </p:cNvSpPr>
                    <p:nvPr/>
                  </p:nvSpPr>
                  <p:spPr bwMode="auto">
                    <a:xfrm>
                      <a:off x="1785" y="1685"/>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3</a:t>
                      </a:r>
                    </a:p>
                  </p:txBody>
                </p:sp>
                <p:sp>
                  <p:nvSpPr>
                    <p:cNvPr id="50240" name="Line 66">
                      <a:extLst>
                        <a:ext uri="{FF2B5EF4-FFF2-40B4-BE49-F238E27FC236}">
                          <a16:creationId xmlns:a16="http://schemas.microsoft.com/office/drawing/2014/main" id="{1672C848-BE56-4EE0-BC42-4739E7405AA4}"/>
                        </a:ext>
                      </a:extLst>
                    </p:cNvPr>
                    <p:cNvSpPr>
                      <a:spLocks noChangeShapeType="1"/>
                    </p:cNvSpPr>
                    <p:nvPr/>
                  </p:nvSpPr>
                  <p:spPr bwMode="auto">
                    <a:xfrm flipH="1">
                      <a:off x="1934" y="1555"/>
                      <a:ext cx="77" cy="16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41" name="Oval 67">
                    <a:extLst>
                      <a:ext uri="{FF2B5EF4-FFF2-40B4-BE49-F238E27FC236}">
                        <a16:creationId xmlns:a16="http://schemas.microsoft.com/office/drawing/2014/main" id="{FAC0561A-74AD-4B65-BFDE-3874819303EC}"/>
                      </a:ext>
                    </a:extLst>
                  </p:cNvPr>
                  <p:cNvSpPr>
                    <a:spLocks noChangeArrowheads="1"/>
                  </p:cNvSpPr>
                  <p:nvPr/>
                </p:nvSpPr>
                <p:spPr bwMode="auto">
                  <a:xfrm>
                    <a:off x="2819" y="1997"/>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8</a:t>
                    </a:r>
                  </a:p>
                </p:txBody>
              </p:sp>
              <p:sp>
                <p:nvSpPr>
                  <p:cNvPr id="50242" name="Line 68">
                    <a:extLst>
                      <a:ext uri="{FF2B5EF4-FFF2-40B4-BE49-F238E27FC236}">
                        <a16:creationId xmlns:a16="http://schemas.microsoft.com/office/drawing/2014/main" id="{8653B3D1-7C69-4251-B525-6CF2927F1AEE}"/>
                      </a:ext>
                    </a:extLst>
                  </p:cNvPr>
                  <p:cNvSpPr>
                    <a:spLocks noChangeShapeType="1"/>
                  </p:cNvSpPr>
                  <p:nvPr/>
                </p:nvSpPr>
                <p:spPr bwMode="auto">
                  <a:xfrm>
                    <a:off x="2823" y="1878"/>
                    <a:ext cx="55"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43" name="Oval 69">
                  <a:extLst>
                    <a:ext uri="{FF2B5EF4-FFF2-40B4-BE49-F238E27FC236}">
                      <a16:creationId xmlns:a16="http://schemas.microsoft.com/office/drawing/2014/main" id="{C6D7A0C7-DE3E-45E8-BCF1-1E3C09DB1EAE}"/>
                    </a:ext>
                  </a:extLst>
                </p:cNvPr>
                <p:cNvSpPr>
                  <a:spLocks noChangeArrowheads="1"/>
                </p:cNvSpPr>
                <p:nvPr/>
              </p:nvSpPr>
              <p:spPr bwMode="auto">
                <a:xfrm>
                  <a:off x="3941" y="2040"/>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12</a:t>
                  </a:r>
                </a:p>
              </p:txBody>
            </p:sp>
            <p:sp>
              <p:nvSpPr>
                <p:cNvPr id="50244" name="Line 70">
                  <a:extLst>
                    <a:ext uri="{FF2B5EF4-FFF2-40B4-BE49-F238E27FC236}">
                      <a16:creationId xmlns:a16="http://schemas.microsoft.com/office/drawing/2014/main" id="{B7F968AF-45A1-4B12-961F-C23EF770B321}"/>
                    </a:ext>
                  </a:extLst>
                </p:cNvPr>
                <p:cNvSpPr>
                  <a:spLocks noChangeShapeType="1"/>
                </p:cNvSpPr>
                <p:nvPr/>
              </p:nvSpPr>
              <p:spPr bwMode="auto">
                <a:xfrm flipH="1">
                  <a:off x="4034" y="1911"/>
                  <a:ext cx="56" cy="133"/>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45" name="Oval 71">
                <a:extLst>
                  <a:ext uri="{FF2B5EF4-FFF2-40B4-BE49-F238E27FC236}">
                    <a16:creationId xmlns:a16="http://schemas.microsoft.com/office/drawing/2014/main" id="{911961DE-B652-43A9-A741-A4AF3D778613}"/>
                  </a:ext>
                </a:extLst>
              </p:cNvPr>
              <p:cNvSpPr>
                <a:spLocks noChangeArrowheads="1"/>
              </p:cNvSpPr>
              <p:nvPr/>
            </p:nvSpPr>
            <p:spPr bwMode="auto">
              <a:xfrm>
                <a:off x="507" y="3096"/>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2</a:t>
                </a:r>
              </a:p>
            </p:txBody>
          </p:sp>
          <p:sp>
            <p:nvSpPr>
              <p:cNvPr id="50246" name="Line 72">
                <a:extLst>
                  <a:ext uri="{FF2B5EF4-FFF2-40B4-BE49-F238E27FC236}">
                    <a16:creationId xmlns:a16="http://schemas.microsoft.com/office/drawing/2014/main" id="{AA71BA51-6304-41B0-A9AB-A9A9281A4EA0}"/>
                  </a:ext>
                </a:extLst>
              </p:cNvPr>
              <p:cNvSpPr>
                <a:spLocks noChangeShapeType="1"/>
              </p:cNvSpPr>
              <p:nvPr/>
            </p:nvSpPr>
            <p:spPr bwMode="auto">
              <a:xfrm flipH="1">
                <a:off x="678" y="2978"/>
                <a:ext cx="78" cy="155"/>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47" name="Oval 73">
              <a:extLst>
                <a:ext uri="{FF2B5EF4-FFF2-40B4-BE49-F238E27FC236}">
                  <a16:creationId xmlns:a16="http://schemas.microsoft.com/office/drawing/2014/main" id="{EB9BA4F2-7CEF-489F-8568-2F6F65A7DA19}"/>
                </a:ext>
              </a:extLst>
            </p:cNvPr>
            <p:cNvSpPr>
              <a:spLocks noChangeArrowheads="1"/>
            </p:cNvSpPr>
            <p:nvPr/>
          </p:nvSpPr>
          <p:spPr bwMode="auto">
            <a:xfrm>
              <a:off x="1730" y="3474"/>
              <a:ext cx="189" cy="189"/>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bg1"/>
                  </a:solidFill>
                  <a:latin typeface="+mn-lt"/>
                  <a:ea typeface="+mn-ea"/>
                  <a:cs typeface="+mn-ea"/>
                  <a:sym typeface="+mn-lt"/>
                </a:rPr>
                <a:t>7</a:t>
              </a:r>
            </a:p>
          </p:txBody>
        </p:sp>
        <p:sp>
          <p:nvSpPr>
            <p:cNvPr id="50248" name="Line 74">
              <a:extLst>
                <a:ext uri="{FF2B5EF4-FFF2-40B4-BE49-F238E27FC236}">
                  <a16:creationId xmlns:a16="http://schemas.microsoft.com/office/drawing/2014/main" id="{826995F8-9B8B-4525-84CD-D41033259A25}"/>
                </a:ext>
              </a:extLst>
            </p:cNvPr>
            <p:cNvSpPr>
              <a:spLocks noChangeShapeType="1"/>
            </p:cNvSpPr>
            <p:nvPr/>
          </p:nvSpPr>
          <p:spPr bwMode="auto">
            <a:xfrm flipH="1">
              <a:off x="1867" y="3343"/>
              <a:ext cx="78" cy="157"/>
            </a:xfrm>
            <a:prstGeom prst="line">
              <a:avLst/>
            </a:prstGeom>
            <a:grpFill/>
            <a:ln w="9525">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0249" name="Text Box 97">
            <a:extLst>
              <a:ext uri="{FF2B5EF4-FFF2-40B4-BE49-F238E27FC236}">
                <a16:creationId xmlns:a16="http://schemas.microsoft.com/office/drawing/2014/main" id="{AB244357-2B21-4481-A947-18EE4B5148EB}"/>
              </a:ext>
            </a:extLst>
          </p:cNvPr>
          <p:cNvSpPr txBox="1">
            <a:spLocks noChangeArrowheads="1"/>
          </p:cNvSpPr>
          <p:nvPr/>
        </p:nvSpPr>
        <p:spPr bwMode="auto">
          <a:xfrm>
            <a:off x="238125" y="1014413"/>
            <a:ext cx="883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3" eaLnBrk="1" hangingPunct="1">
              <a:lnSpc>
                <a:spcPct val="125000"/>
              </a:lnSpc>
              <a:buClr>
                <a:srgbClr val="FF9900"/>
              </a:buClr>
              <a:buFont typeface="Wingdings" pitchFamily="2" charset="2"/>
              <a:buNone/>
            </a:pPr>
            <a:r>
              <a:rPr lang="zh-CN" altLang="en-US" b="0">
                <a:ea typeface="微软雅黑" panose="020B0503020204020204" pitchFamily="34" charset="-122"/>
                <a:sym typeface="+mn-lt"/>
              </a:rPr>
              <a:t>从空树出发，经过一系列的查找、插入操作之后，可生成一棵二叉排序树</a:t>
            </a:r>
          </a:p>
        </p:txBody>
      </p:sp>
      <p:sp>
        <p:nvSpPr>
          <p:cNvPr id="50250" name="Rectangle 98">
            <a:extLst>
              <a:ext uri="{FF2B5EF4-FFF2-40B4-BE49-F238E27FC236}">
                <a16:creationId xmlns:a16="http://schemas.microsoft.com/office/drawing/2014/main" id="{89A3E4B0-1923-4E48-9B7C-D8013BB78404}"/>
              </a:ext>
            </a:extLst>
          </p:cNvPr>
          <p:cNvSpPr>
            <a:spLocks noChangeArrowheads="1"/>
          </p:cNvSpPr>
          <p:nvPr/>
        </p:nvSpPr>
        <p:spPr bwMode="auto">
          <a:xfrm>
            <a:off x="765175" y="203200"/>
            <a:ext cx="5395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二叉排序树的操作－生成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9908">
                                            <p:txEl>
                                              <p:pRg st="0" end="0"/>
                                            </p:txEl>
                                          </p:spTgt>
                                        </p:tgtEl>
                                        <p:attrNameLst>
                                          <p:attrName>style.visibility</p:attrName>
                                        </p:attrNameLst>
                                      </p:cBhvr>
                                      <p:to>
                                        <p:strVal val="visible"/>
                                      </p:to>
                                    </p:set>
                                    <p:anim calcmode="lin" valueType="num">
                                      <p:cBhvr additive="base">
                                        <p:cTn id="7" dur="500" fill="hold"/>
                                        <p:tgtEl>
                                          <p:spTgt spid="1019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9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9909"/>
                                        </p:tgtEl>
                                        <p:attrNameLst>
                                          <p:attrName>style.visibility</p:attrName>
                                        </p:attrNameLst>
                                      </p:cBhvr>
                                      <p:to>
                                        <p:strVal val="visible"/>
                                      </p:to>
                                    </p:set>
                                    <p:anim calcmode="lin" valueType="num">
                                      <p:cBhvr additive="base">
                                        <p:cTn id="19" dur="500" fill="hold"/>
                                        <p:tgtEl>
                                          <p:spTgt spid="1019909"/>
                                        </p:tgtEl>
                                        <p:attrNameLst>
                                          <p:attrName>ppt_x</p:attrName>
                                        </p:attrNameLst>
                                      </p:cBhvr>
                                      <p:tavLst>
                                        <p:tav tm="0">
                                          <p:val>
                                            <p:strVal val="0-#ppt_w/2"/>
                                          </p:val>
                                        </p:tav>
                                        <p:tav tm="100000">
                                          <p:val>
                                            <p:strVal val="#ppt_x"/>
                                          </p:val>
                                        </p:tav>
                                      </p:tavLst>
                                    </p:anim>
                                    <p:anim calcmode="lin" valueType="num">
                                      <p:cBhvr additive="base">
                                        <p:cTn id="20" dur="500" fill="hold"/>
                                        <p:tgtEl>
                                          <p:spTgt spid="10199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19908" grpId="0" build="p"/>
      <p:bldP spid="10199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E083D87-9E15-4FFE-886A-E31E158C00B3}"/>
              </a:ext>
            </a:extLst>
          </p:cNvPr>
          <p:cNvSpPr/>
          <p:nvPr/>
        </p:nvSpPr>
        <p:spPr bwMode="auto">
          <a:xfrm>
            <a:off x="0" y="1773238"/>
            <a:ext cx="9144000" cy="4319587"/>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2" name="Group 98">
            <a:extLst>
              <a:ext uri="{FF2B5EF4-FFF2-40B4-BE49-F238E27FC236}">
                <a16:creationId xmlns:a16="http://schemas.microsoft.com/office/drawing/2014/main" id="{D145FF64-3F2D-1F4A-B2BF-89C82947FD37}"/>
              </a:ext>
            </a:extLst>
          </p:cNvPr>
          <p:cNvGrpSpPr>
            <a:grpSpLocks/>
          </p:cNvGrpSpPr>
          <p:nvPr/>
        </p:nvGrpSpPr>
        <p:grpSpPr bwMode="auto">
          <a:xfrm>
            <a:off x="1209675" y="3127375"/>
            <a:ext cx="2209800" cy="1792288"/>
            <a:chOff x="432" y="1530"/>
            <a:chExt cx="1392" cy="1248"/>
          </a:xfrm>
        </p:grpSpPr>
        <p:sp>
          <p:nvSpPr>
            <p:cNvPr id="51211" name="Line 82">
              <a:extLst>
                <a:ext uri="{FF2B5EF4-FFF2-40B4-BE49-F238E27FC236}">
                  <a16:creationId xmlns:a16="http://schemas.microsoft.com/office/drawing/2014/main" id="{4C4C2DAB-C7E8-42CD-86D4-D7E1B36BFB0C}"/>
                </a:ext>
              </a:extLst>
            </p:cNvPr>
            <p:cNvSpPr>
              <a:spLocks noChangeShapeType="1"/>
            </p:cNvSpPr>
            <p:nvPr/>
          </p:nvSpPr>
          <p:spPr bwMode="auto">
            <a:xfrm>
              <a:off x="1056" y="2234"/>
              <a:ext cx="192"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10" name="Line 81">
              <a:extLst>
                <a:ext uri="{FF2B5EF4-FFF2-40B4-BE49-F238E27FC236}">
                  <a16:creationId xmlns:a16="http://schemas.microsoft.com/office/drawing/2014/main" id="{CA0F1A8A-5AA4-49C0-9F85-BEA5F6D7EC54}"/>
                </a:ext>
              </a:extLst>
            </p:cNvPr>
            <p:cNvSpPr>
              <a:spLocks noChangeShapeType="1"/>
            </p:cNvSpPr>
            <p:nvPr/>
          </p:nvSpPr>
          <p:spPr bwMode="auto">
            <a:xfrm flipH="1">
              <a:off x="720" y="225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09" name="Line 80">
              <a:extLst>
                <a:ext uri="{FF2B5EF4-FFF2-40B4-BE49-F238E27FC236}">
                  <a16:creationId xmlns:a16="http://schemas.microsoft.com/office/drawing/2014/main" id="{7ED29015-38F7-454B-97AD-9DE88A973D37}"/>
                </a:ext>
              </a:extLst>
            </p:cNvPr>
            <p:cNvSpPr>
              <a:spLocks noChangeShapeType="1"/>
            </p:cNvSpPr>
            <p:nvPr/>
          </p:nvSpPr>
          <p:spPr bwMode="auto">
            <a:xfrm flipH="1">
              <a:off x="1045" y="1858"/>
              <a:ext cx="144" cy="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12" name="Line 83">
              <a:extLst>
                <a:ext uri="{FF2B5EF4-FFF2-40B4-BE49-F238E27FC236}">
                  <a16:creationId xmlns:a16="http://schemas.microsoft.com/office/drawing/2014/main" id="{99EEFAEE-D914-4662-85D9-C64EB7D9D05F}"/>
                </a:ext>
              </a:extLst>
            </p:cNvPr>
            <p:cNvSpPr>
              <a:spLocks noChangeShapeType="1"/>
            </p:cNvSpPr>
            <p:nvPr/>
          </p:nvSpPr>
          <p:spPr bwMode="auto">
            <a:xfrm>
              <a:off x="1392" y="1819"/>
              <a:ext cx="192"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04" name="Oval 75">
              <a:extLst>
                <a:ext uri="{FF2B5EF4-FFF2-40B4-BE49-F238E27FC236}">
                  <a16:creationId xmlns:a16="http://schemas.microsoft.com/office/drawing/2014/main" id="{F2DCCF61-5A6A-4D7C-995D-AC69A5B7DDE2}"/>
                </a:ext>
              </a:extLst>
            </p:cNvPr>
            <p:cNvSpPr>
              <a:spLocks noChangeArrowheads="1"/>
            </p:cNvSpPr>
            <p:nvPr/>
          </p:nvSpPr>
          <p:spPr bwMode="auto">
            <a:xfrm>
              <a:off x="1104" y="1530"/>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1205" name="Oval 76">
              <a:extLst>
                <a:ext uri="{FF2B5EF4-FFF2-40B4-BE49-F238E27FC236}">
                  <a16:creationId xmlns:a16="http://schemas.microsoft.com/office/drawing/2014/main" id="{3C5C8CA7-0887-4D49-89A1-A4F19D2E2484}"/>
                </a:ext>
              </a:extLst>
            </p:cNvPr>
            <p:cNvSpPr>
              <a:spLocks noChangeArrowheads="1"/>
            </p:cNvSpPr>
            <p:nvPr/>
          </p:nvSpPr>
          <p:spPr bwMode="auto">
            <a:xfrm>
              <a:off x="768" y="1914"/>
              <a:ext cx="336" cy="387"/>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1206" name="Oval 77">
              <a:extLst>
                <a:ext uri="{FF2B5EF4-FFF2-40B4-BE49-F238E27FC236}">
                  <a16:creationId xmlns:a16="http://schemas.microsoft.com/office/drawing/2014/main" id="{0B7D0897-89E7-4FF7-A00C-ACBFE44C1997}"/>
                </a:ext>
              </a:extLst>
            </p:cNvPr>
            <p:cNvSpPr>
              <a:spLocks noChangeArrowheads="1"/>
            </p:cNvSpPr>
            <p:nvPr/>
          </p:nvSpPr>
          <p:spPr bwMode="auto">
            <a:xfrm>
              <a:off x="1488" y="1914"/>
              <a:ext cx="336" cy="387"/>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55</a:t>
              </a:r>
            </a:p>
          </p:txBody>
        </p:sp>
        <p:sp>
          <p:nvSpPr>
            <p:cNvPr id="51207" name="Oval 78">
              <a:extLst>
                <a:ext uri="{FF2B5EF4-FFF2-40B4-BE49-F238E27FC236}">
                  <a16:creationId xmlns:a16="http://schemas.microsoft.com/office/drawing/2014/main" id="{683749E0-FFA5-4C3A-906D-416C8C3EB9C4}"/>
                </a:ext>
              </a:extLst>
            </p:cNvPr>
            <p:cNvSpPr>
              <a:spLocks noChangeArrowheads="1"/>
            </p:cNvSpPr>
            <p:nvPr/>
          </p:nvSpPr>
          <p:spPr bwMode="auto">
            <a:xfrm>
              <a:off x="432" y="2346"/>
              <a:ext cx="336" cy="385"/>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1208" name="Oval 79">
              <a:extLst>
                <a:ext uri="{FF2B5EF4-FFF2-40B4-BE49-F238E27FC236}">
                  <a16:creationId xmlns:a16="http://schemas.microsoft.com/office/drawing/2014/main" id="{5B817640-11F2-4A61-90D2-679C7FB356E1}"/>
                </a:ext>
              </a:extLst>
            </p:cNvPr>
            <p:cNvSpPr>
              <a:spLocks noChangeArrowheads="1"/>
            </p:cNvSpPr>
            <p:nvPr/>
          </p:nvSpPr>
          <p:spPr bwMode="auto">
            <a:xfrm>
              <a:off x="1152" y="239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grpSp>
      <p:sp>
        <p:nvSpPr>
          <p:cNvPr id="51202" name="Text Box 73">
            <a:extLst>
              <a:ext uri="{FF2B5EF4-FFF2-40B4-BE49-F238E27FC236}">
                <a16:creationId xmlns:a16="http://schemas.microsoft.com/office/drawing/2014/main" id="{38994C0A-98BB-48EE-B4C3-6F116BB49482}"/>
              </a:ext>
            </a:extLst>
          </p:cNvPr>
          <p:cNvSpPr txBox="1">
            <a:spLocks noChangeArrowheads="1"/>
          </p:cNvSpPr>
          <p:nvPr/>
        </p:nvSpPr>
        <p:spPr bwMode="auto">
          <a:xfrm>
            <a:off x="563563" y="1017588"/>
            <a:ext cx="8820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spcBef>
                <a:spcPct val="20000"/>
              </a:spcBef>
              <a:buFont typeface="Wingdings" pitchFamily="2" charset="2"/>
              <a:buNone/>
            </a:pPr>
            <a:r>
              <a:rPr lang="zh-CN" altLang="en-US" sz="2400" b="0">
                <a:ea typeface="微软雅黑" panose="020B0503020204020204" pitchFamily="34" charset="-122"/>
                <a:sym typeface="+mn-lt"/>
              </a:rPr>
              <a:t>不同插入次序的序列生成不同形态的二叉排序树</a:t>
            </a:r>
          </a:p>
        </p:txBody>
      </p:sp>
      <p:grpSp>
        <p:nvGrpSpPr>
          <p:cNvPr id="3" name="Group 99">
            <a:extLst>
              <a:ext uri="{FF2B5EF4-FFF2-40B4-BE49-F238E27FC236}">
                <a16:creationId xmlns:a16="http://schemas.microsoft.com/office/drawing/2014/main" id="{59168902-781F-DD4D-B23C-118D86CF98C6}"/>
              </a:ext>
            </a:extLst>
          </p:cNvPr>
          <p:cNvGrpSpPr>
            <a:grpSpLocks/>
          </p:cNvGrpSpPr>
          <p:nvPr/>
        </p:nvGrpSpPr>
        <p:grpSpPr bwMode="auto">
          <a:xfrm>
            <a:off x="4973638" y="2859088"/>
            <a:ext cx="2971800" cy="2819400"/>
            <a:chOff x="3024" y="1434"/>
            <a:chExt cx="1872" cy="1776"/>
          </a:xfrm>
        </p:grpSpPr>
        <p:sp>
          <p:nvSpPr>
            <p:cNvPr id="51214" name="Oval 84">
              <a:extLst>
                <a:ext uri="{FF2B5EF4-FFF2-40B4-BE49-F238E27FC236}">
                  <a16:creationId xmlns:a16="http://schemas.microsoft.com/office/drawing/2014/main" id="{777CBFEC-D46C-4664-B7C9-0814D88E6F40}"/>
                </a:ext>
              </a:extLst>
            </p:cNvPr>
            <p:cNvSpPr>
              <a:spLocks noChangeArrowheads="1"/>
            </p:cNvSpPr>
            <p:nvPr/>
          </p:nvSpPr>
          <p:spPr bwMode="auto">
            <a:xfrm>
              <a:off x="3024" y="1434"/>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1215" name="Oval 85">
              <a:extLst>
                <a:ext uri="{FF2B5EF4-FFF2-40B4-BE49-F238E27FC236}">
                  <a16:creationId xmlns:a16="http://schemas.microsoft.com/office/drawing/2014/main" id="{245FFC89-1410-45C8-B0F2-D58B3A6B1B87}"/>
                </a:ext>
              </a:extLst>
            </p:cNvPr>
            <p:cNvSpPr>
              <a:spLocks noChangeArrowheads="1"/>
            </p:cNvSpPr>
            <p:nvPr/>
          </p:nvSpPr>
          <p:spPr bwMode="auto">
            <a:xfrm>
              <a:off x="3408" y="177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1216" name="Oval 86">
              <a:extLst>
                <a:ext uri="{FF2B5EF4-FFF2-40B4-BE49-F238E27FC236}">
                  <a16:creationId xmlns:a16="http://schemas.microsoft.com/office/drawing/2014/main" id="{FF6C326B-3042-40D3-A311-612A866D163E}"/>
                </a:ext>
              </a:extLst>
            </p:cNvPr>
            <p:cNvSpPr>
              <a:spLocks noChangeArrowheads="1"/>
            </p:cNvSpPr>
            <p:nvPr/>
          </p:nvSpPr>
          <p:spPr bwMode="auto">
            <a:xfrm>
              <a:off x="3744" y="2106"/>
              <a:ext cx="432"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dirty="0">
                  <a:solidFill>
                    <a:schemeClr val="bg1"/>
                  </a:solidFill>
                  <a:latin typeface="+mn-lt"/>
                  <a:ea typeface="+mn-ea"/>
                  <a:cs typeface="+mn-ea"/>
                  <a:sym typeface="+mn-lt"/>
                </a:rPr>
                <a:t>37</a:t>
              </a:r>
            </a:p>
          </p:txBody>
        </p:sp>
        <p:sp>
          <p:nvSpPr>
            <p:cNvPr id="51217" name="Oval 87">
              <a:extLst>
                <a:ext uri="{FF2B5EF4-FFF2-40B4-BE49-F238E27FC236}">
                  <a16:creationId xmlns:a16="http://schemas.microsoft.com/office/drawing/2014/main" id="{15468BAC-3731-4A8E-B162-A0E11E03AC51}"/>
                </a:ext>
              </a:extLst>
            </p:cNvPr>
            <p:cNvSpPr>
              <a:spLocks noChangeArrowheads="1"/>
            </p:cNvSpPr>
            <p:nvPr/>
          </p:nvSpPr>
          <p:spPr bwMode="auto">
            <a:xfrm>
              <a:off x="4128" y="249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1218" name="Oval 88">
              <a:extLst>
                <a:ext uri="{FF2B5EF4-FFF2-40B4-BE49-F238E27FC236}">
                  <a16:creationId xmlns:a16="http://schemas.microsoft.com/office/drawing/2014/main" id="{7B74B78C-D4C9-43EB-B032-8C0D1E0A573F}"/>
                </a:ext>
              </a:extLst>
            </p:cNvPr>
            <p:cNvSpPr>
              <a:spLocks noChangeArrowheads="1"/>
            </p:cNvSpPr>
            <p:nvPr/>
          </p:nvSpPr>
          <p:spPr bwMode="auto">
            <a:xfrm>
              <a:off x="4512" y="2826"/>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55</a:t>
              </a:r>
            </a:p>
          </p:txBody>
        </p:sp>
        <p:sp>
          <p:nvSpPr>
            <p:cNvPr id="51219" name="Line 89">
              <a:extLst>
                <a:ext uri="{FF2B5EF4-FFF2-40B4-BE49-F238E27FC236}">
                  <a16:creationId xmlns:a16="http://schemas.microsoft.com/office/drawing/2014/main" id="{2027B203-94A5-490F-B243-6DDBA4F07937}"/>
                </a:ext>
              </a:extLst>
            </p:cNvPr>
            <p:cNvSpPr>
              <a:spLocks noChangeShapeType="1"/>
            </p:cNvSpPr>
            <p:nvPr/>
          </p:nvSpPr>
          <p:spPr bwMode="auto">
            <a:xfrm>
              <a:off x="3360" y="177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20" name="Line 90">
              <a:extLst>
                <a:ext uri="{FF2B5EF4-FFF2-40B4-BE49-F238E27FC236}">
                  <a16:creationId xmlns:a16="http://schemas.microsoft.com/office/drawing/2014/main" id="{07B8A4A1-618C-4EE3-8035-F4DC34934528}"/>
                </a:ext>
              </a:extLst>
            </p:cNvPr>
            <p:cNvSpPr>
              <a:spLocks noChangeShapeType="1"/>
            </p:cNvSpPr>
            <p:nvPr/>
          </p:nvSpPr>
          <p:spPr bwMode="auto">
            <a:xfrm>
              <a:off x="3744" y="210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21" name="Line 91">
              <a:extLst>
                <a:ext uri="{FF2B5EF4-FFF2-40B4-BE49-F238E27FC236}">
                  <a16:creationId xmlns:a16="http://schemas.microsoft.com/office/drawing/2014/main" id="{1D56B2C8-CA47-4E08-AF70-A50B7FC244F1}"/>
                </a:ext>
              </a:extLst>
            </p:cNvPr>
            <p:cNvSpPr>
              <a:spLocks noChangeShapeType="1"/>
            </p:cNvSpPr>
            <p:nvPr/>
          </p:nvSpPr>
          <p:spPr bwMode="auto">
            <a:xfrm>
              <a:off x="4080" y="2442"/>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1222" name="Line 92">
              <a:extLst>
                <a:ext uri="{FF2B5EF4-FFF2-40B4-BE49-F238E27FC236}">
                  <a16:creationId xmlns:a16="http://schemas.microsoft.com/office/drawing/2014/main" id="{8823798A-65B7-4947-BBAC-0ED24E523D07}"/>
                </a:ext>
              </a:extLst>
            </p:cNvPr>
            <p:cNvSpPr>
              <a:spLocks noChangeShapeType="1"/>
            </p:cNvSpPr>
            <p:nvPr/>
          </p:nvSpPr>
          <p:spPr bwMode="auto">
            <a:xfrm>
              <a:off x="4464" y="2823"/>
              <a:ext cx="96" cy="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51223" name="Text Box 93">
            <a:extLst>
              <a:ext uri="{FF2B5EF4-FFF2-40B4-BE49-F238E27FC236}">
                <a16:creationId xmlns:a16="http://schemas.microsoft.com/office/drawing/2014/main" id="{4619F75B-DE05-431A-806F-057C83A4A61C}"/>
              </a:ext>
            </a:extLst>
          </p:cNvPr>
          <p:cNvSpPr txBox="1">
            <a:spLocks noChangeArrowheads="1"/>
          </p:cNvSpPr>
          <p:nvPr/>
        </p:nvSpPr>
        <p:spPr bwMode="auto">
          <a:xfrm>
            <a:off x="955675" y="2058988"/>
            <a:ext cx="316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b="0" dirty="0">
                <a:latin typeface="+mn-lt"/>
                <a:ea typeface="+mn-ea"/>
                <a:cs typeface="+mn-ea"/>
                <a:sym typeface="+mn-lt"/>
              </a:rPr>
              <a:t>40</a:t>
            </a:r>
            <a:r>
              <a:rPr lang="zh-CN" altLang="en-US" sz="2400" b="0" dirty="0">
                <a:latin typeface="+mn-lt"/>
                <a:ea typeface="+mn-ea"/>
                <a:cs typeface="+mn-ea"/>
                <a:sym typeface="+mn-lt"/>
              </a:rPr>
              <a:t>，</a:t>
            </a:r>
            <a:r>
              <a:rPr lang="en-US" altLang="zh-CN" sz="2400" b="0" dirty="0">
                <a:latin typeface="+mn-lt"/>
                <a:ea typeface="+mn-ea"/>
                <a:cs typeface="+mn-ea"/>
                <a:sym typeface="+mn-lt"/>
              </a:rPr>
              <a:t>24</a:t>
            </a:r>
            <a:r>
              <a:rPr lang="zh-CN" altLang="en-US" sz="2400" b="0" dirty="0">
                <a:latin typeface="+mn-lt"/>
                <a:ea typeface="+mn-ea"/>
                <a:cs typeface="+mn-ea"/>
                <a:sym typeface="+mn-lt"/>
              </a:rPr>
              <a:t>，</a:t>
            </a:r>
            <a:r>
              <a:rPr lang="en-US" altLang="zh-CN" sz="2400" b="0" dirty="0">
                <a:latin typeface="+mn-lt"/>
                <a:ea typeface="+mn-ea"/>
                <a:cs typeface="+mn-ea"/>
                <a:sym typeface="+mn-lt"/>
              </a:rPr>
              <a:t>12</a:t>
            </a:r>
            <a:r>
              <a:rPr lang="zh-CN" altLang="en-US" sz="2400" b="0" dirty="0">
                <a:latin typeface="+mn-lt"/>
                <a:ea typeface="+mn-ea"/>
                <a:cs typeface="+mn-ea"/>
                <a:sym typeface="+mn-lt"/>
              </a:rPr>
              <a:t>，</a:t>
            </a:r>
            <a:r>
              <a:rPr lang="en-US" altLang="zh-CN" sz="2400" b="0" dirty="0">
                <a:latin typeface="+mn-lt"/>
                <a:ea typeface="+mn-ea"/>
                <a:cs typeface="+mn-ea"/>
                <a:sym typeface="+mn-lt"/>
              </a:rPr>
              <a:t>37</a:t>
            </a:r>
            <a:r>
              <a:rPr lang="zh-CN" altLang="en-US" sz="2400" b="0" dirty="0">
                <a:latin typeface="+mn-lt"/>
                <a:ea typeface="+mn-ea"/>
                <a:cs typeface="+mn-ea"/>
                <a:sym typeface="+mn-lt"/>
              </a:rPr>
              <a:t>，</a:t>
            </a:r>
            <a:r>
              <a:rPr lang="en-US" altLang="zh-CN" sz="2400" b="0" dirty="0">
                <a:latin typeface="+mn-lt"/>
                <a:ea typeface="+mn-ea"/>
                <a:cs typeface="+mn-ea"/>
                <a:sym typeface="+mn-lt"/>
              </a:rPr>
              <a:t>55</a:t>
            </a:r>
          </a:p>
        </p:txBody>
      </p:sp>
      <p:sp>
        <p:nvSpPr>
          <p:cNvPr id="51224" name="Line 94">
            <a:extLst>
              <a:ext uri="{FF2B5EF4-FFF2-40B4-BE49-F238E27FC236}">
                <a16:creationId xmlns:a16="http://schemas.microsoft.com/office/drawing/2014/main" id="{DB4FAFA6-B131-4D63-B9B7-279AC20D2DD4}"/>
              </a:ext>
            </a:extLst>
          </p:cNvPr>
          <p:cNvSpPr>
            <a:spLocks noChangeShapeType="1"/>
          </p:cNvSpPr>
          <p:nvPr/>
        </p:nvSpPr>
        <p:spPr bwMode="auto">
          <a:xfrm>
            <a:off x="1077913" y="2636838"/>
            <a:ext cx="2738437"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5" name="Line 95">
            <a:extLst>
              <a:ext uri="{FF2B5EF4-FFF2-40B4-BE49-F238E27FC236}">
                <a16:creationId xmlns:a16="http://schemas.microsoft.com/office/drawing/2014/main" id="{EED52C7D-5D74-444B-81EE-BAF171E99360}"/>
              </a:ext>
            </a:extLst>
          </p:cNvPr>
          <p:cNvSpPr>
            <a:spLocks noChangeShapeType="1"/>
          </p:cNvSpPr>
          <p:nvPr/>
        </p:nvSpPr>
        <p:spPr bwMode="auto">
          <a:xfrm>
            <a:off x="4589463" y="2636838"/>
            <a:ext cx="2819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51226" name="Text Box 97">
            <a:extLst>
              <a:ext uri="{FF2B5EF4-FFF2-40B4-BE49-F238E27FC236}">
                <a16:creationId xmlns:a16="http://schemas.microsoft.com/office/drawing/2014/main" id="{2C3758C5-3262-44FD-B2B2-E8D82F4AC20B}"/>
              </a:ext>
            </a:extLst>
          </p:cNvPr>
          <p:cNvSpPr txBox="1">
            <a:spLocks noChangeArrowheads="1"/>
          </p:cNvSpPr>
          <p:nvPr/>
        </p:nvSpPr>
        <p:spPr bwMode="auto">
          <a:xfrm>
            <a:off x="4445000" y="2065338"/>
            <a:ext cx="321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50000"/>
              </a:spcBef>
              <a:buFont typeface="Arial" panose="020B0604020202020204" pitchFamily="34" charset="0"/>
              <a:buNone/>
              <a:defRPr/>
            </a:pPr>
            <a:r>
              <a:rPr lang="en-US" altLang="zh-CN" sz="2400" b="0" dirty="0">
                <a:latin typeface="+mn-lt"/>
                <a:ea typeface="+mn-ea"/>
                <a:cs typeface="+mn-ea"/>
                <a:sym typeface="+mn-lt"/>
              </a:rPr>
              <a:t>12</a:t>
            </a:r>
            <a:r>
              <a:rPr lang="zh-CN" altLang="en-US" sz="2400" b="0" dirty="0">
                <a:latin typeface="+mn-lt"/>
                <a:ea typeface="+mn-ea"/>
                <a:cs typeface="+mn-ea"/>
                <a:sym typeface="+mn-lt"/>
              </a:rPr>
              <a:t>，</a:t>
            </a:r>
            <a:r>
              <a:rPr lang="en-US" altLang="zh-CN" sz="2400" b="0" dirty="0">
                <a:latin typeface="+mn-lt"/>
                <a:ea typeface="+mn-ea"/>
                <a:cs typeface="+mn-ea"/>
                <a:sym typeface="+mn-lt"/>
              </a:rPr>
              <a:t>24</a:t>
            </a:r>
            <a:r>
              <a:rPr lang="zh-CN" altLang="en-US" sz="2400" b="0" dirty="0">
                <a:latin typeface="+mn-lt"/>
                <a:ea typeface="+mn-ea"/>
                <a:cs typeface="+mn-ea"/>
                <a:sym typeface="+mn-lt"/>
              </a:rPr>
              <a:t>，</a:t>
            </a:r>
            <a:r>
              <a:rPr lang="en-US" altLang="zh-CN" sz="2400" b="0" dirty="0">
                <a:latin typeface="+mn-lt"/>
                <a:ea typeface="+mn-ea"/>
                <a:cs typeface="+mn-ea"/>
                <a:sym typeface="+mn-lt"/>
              </a:rPr>
              <a:t>37</a:t>
            </a:r>
            <a:r>
              <a:rPr lang="zh-CN" altLang="en-US" sz="2400" b="0" dirty="0">
                <a:latin typeface="+mn-lt"/>
                <a:ea typeface="+mn-ea"/>
                <a:cs typeface="+mn-ea"/>
                <a:sym typeface="+mn-lt"/>
              </a:rPr>
              <a:t>，</a:t>
            </a:r>
            <a:r>
              <a:rPr lang="en-US" altLang="zh-CN" sz="2400" b="0" dirty="0">
                <a:latin typeface="+mn-lt"/>
                <a:ea typeface="+mn-ea"/>
                <a:cs typeface="+mn-ea"/>
                <a:sym typeface="+mn-lt"/>
              </a:rPr>
              <a:t>40</a:t>
            </a:r>
            <a:r>
              <a:rPr lang="zh-CN" altLang="en-US" sz="2400" b="0" dirty="0">
                <a:latin typeface="+mn-lt"/>
                <a:ea typeface="+mn-ea"/>
                <a:cs typeface="+mn-ea"/>
                <a:sym typeface="+mn-lt"/>
              </a:rPr>
              <a:t>，</a:t>
            </a:r>
            <a:r>
              <a:rPr lang="en-US" altLang="zh-CN" sz="2400" b="0" dirty="0">
                <a:latin typeface="+mn-lt"/>
                <a:ea typeface="+mn-ea"/>
                <a:cs typeface="+mn-ea"/>
                <a:sym typeface="+mn-lt"/>
              </a:rPr>
              <a:t>55</a:t>
            </a:r>
          </a:p>
        </p:txBody>
      </p:sp>
      <p:sp>
        <p:nvSpPr>
          <p:cNvPr id="51227" name="Rectangle 100">
            <a:extLst>
              <a:ext uri="{FF2B5EF4-FFF2-40B4-BE49-F238E27FC236}">
                <a16:creationId xmlns:a16="http://schemas.microsoft.com/office/drawing/2014/main" id="{9B7A773C-6CB7-4A35-8EEC-DEA460C6A058}"/>
              </a:ext>
            </a:extLst>
          </p:cNvPr>
          <p:cNvSpPr>
            <a:spLocks noChangeArrowheads="1"/>
          </p:cNvSpPr>
          <p:nvPr/>
        </p:nvSpPr>
        <p:spPr bwMode="auto">
          <a:xfrm>
            <a:off x="790575" y="206375"/>
            <a:ext cx="53959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二叉排序树的操作－生成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9EB2115B-0090-4E71-9F5E-BD27ACA603D1}"/>
              </a:ext>
            </a:extLst>
          </p:cNvPr>
          <p:cNvSpPr>
            <a:spLocks noChangeArrowheads="1"/>
          </p:cNvSpPr>
          <p:nvPr/>
        </p:nvSpPr>
        <p:spPr bwMode="auto">
          <a:xfrm>
            <a:off x="827088" y="220663"/>
            <a:ext cx="64039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二叉排序树的操作－删除</a:t>
            </a:r>
          </a:p>
        </p:txBody>
      </p:sp>
      <p:sp>
        <p:nvSpPr>
          <p:cNvPr id="5" name="椭圆 6">
            <a:extLst>
              <a:ext uri="{FF2B5EF4-FFF2-40B4-BE49-F238E27FC236}">
                <a16:creationId xmlns:a16="http://schemas.microsoft.com/office/drawing/2014/main" id="{C3DD4F4C-8BAF-4FB6-9491-89E89ABAB17B}"/>
              </a:ext>
            </a:extLst>
          </p:cNvPr>
          <p:cNvSpPr>
            <a:spLocks noChangeArrowheads="1"/>
          </p:cNvSpPr>
          <p:nvPr/>
        </p:nvSpPr>
        <p:spPr bwMode="auto">
          <a:xfrm>
            <a:off x="979488" y="4559300"/>
            <a:ext cx="95250"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6" name="椭圆 6">
            <a:extLst>
              <a:ext uri="{FF2B5EF4-FFF2-40B4-BE49-F238E27FC236}">
                <a16:creationId xmlns:a16="http://schemas.microsoft.com/office/drawing/2014/main" id="{D9BC36EF-B114-484D-8F9A-0AEAD9E4C1A3}"/>
              </a:ext>
            </a:extLst>
          </p:cNvPr>
          <p:cNvSpPr>
            <a:spLocks noChangeArrowheads="1"/>
          </p:cNvSpPr>
          <p:nvPr/>
        </p:nvSpPr>
        <p:spPr bwMode="auto">
          <a:xfrm>
            <a:off x="309563" y="4568825"/>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7" name="椭圆 11">
            <a:extLst>
              <a:ext uri="{FF2B5EF4-FFF2-40B4-BE49-F238E27FC236}">
                <a16:creationId xmlns:a16="http://schemas.microsoft.com/office/drawing/2014/main" id="{AB94EF47-1DD2-4DF7-B07F-B97064C2D3E4}"/>
              </a:ext>
            </a:extLst>
          </p:cNvPr>
          <p:cNvSpPr>
            <a:spLocks noChangeArrowheads="1"/>
          </p:cNvSpPr>
          <p:nvPr/>
        </p:nvSpPr>
        <p:spPr bwMode="auto">
          <a:xfrm>
            <a:off x="304800" y="2201863"/>
            <a:ext cx="96838"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8" name="矩形 7">
            <a:extLst>
              <a:ext uri="{FF2B5EF4-FFF2-40B4-BE49-F238E27FC236}">
                <a16:creationId xmlns:a16="http://schemas.microsoft.com/office/drawing/2014/main" id="{B386828F-9DAD-4EC9-ABDD-AAD56B399802}"/>
              </a:ext>
            </a:extLst>
          </p:cNvPr>
          <p:cNvSpPr>
            <a:spLocks noChangeArrowheads="1"/>
          </p:cNvSpPr>
          <p:nvPr/>
        </p:nvSpPr>
        <p:spPr bwMode="auto">
          <a:xfrm>
            <a:off x="3175" y="2312988"/>
            <a:ext cx="9140825" cy="2339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eaLnBrk="1" hangingPunct="1">
              <a:lnSpc>
                <a:spcPct val="130000"/>
              </a:lnSpc>
              <a:spcBef>
                <a:spcPts val="600"/>
              </a:spcBef>
              <a:spcAft>
                <a:spcPts val="600"/>
              </a:spcAft>
              <a:defRPr/>
            </a:pPr>
            <a:endParaRPr lang="zh-CN" altLang="en-US" dirty="0">
              <a:solidFill>
                <a:schemeClr val="tx1">
                  <a:lumMod val="65000"/>
                  <a:lumOff val="35000"/>
                </a:schemeClr>
              </a:solidFill>
              <a:latin typeface="+mn-lt"/>
              <a:ea typeface="+mn-ea"/>
              <a:cs typeface="+mn-ea"/>
              <a:sym typeface="+mn-lt"/>
            </a:endParaRPr>
          </a:p>
        </p:txBody>
      </p:sp>
      <p:sp>
        <p:nvSpPr>
          <p:cNvPr id="9" name="圆角矩形 15">
            <a:extLst>
              <a:ext uri="{FF2B5EF4-FFF2-40B4-BE49-F238E27FC236}">
                <a16:creationId xmlns:a16="http://schemas.microsoft.com/office/drawing/2014/main" id="{8653807F-E039-46B7-A2D8-13205A4A846A}"/>
              </a:ext>
            </a:extLst>
          </p:cNvPr>
          <p:cNvSpPr>
            <a:spLocks noChangeArrowheads="1"/>
          </p:cNvSpPr>
          <p:nvPr/>
        </p:nvSpPr>
        <p:spPr bwMode="auto">
          <a:xfrm>
            <a:off x="334963" y="2198688"/>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2" name="椭圆 11">
            <a:extLst>
              <a:ext uri="{FF2B5EF4-FFF2-40B4-BE49-F238E27FC236}">
                <a16:creationId xmlns:a16="http://schemas.microsoft.com/office/drawing/2014/main" id="{291D5775-E40D-404D-BA03-E6351F79D804}"/>
              </a:ext>
            </a:extLst>
          </p:cNvPr>
          <p:cNvSpPr>
            <a:spLocks noChangeArrowheads="1"/>
          </p:cNvSpPr>
          <p:nvPr/>
        </p:nvSpPr>
        <p:spPr bwMode="auto">
          <a:xfrm>
            <a:off x="974725" y="2192338"/>
            <a:ext cx="96838"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13" name="圆角矩形 15">
            <a:extLst>
              <a:ext uri="{FF2B5EF4-FFF2-40B4-BE49-F238E27FC236}">
                <a16:creationId xmlns:a16="http://schemas.microsoft.com/office/drawing/2014/main" id="{B7C3101D-77FD-4B73-BB81-C33494F33BD3}"/>
              </a:ext>
            </a:extLst>
          </p:cNvPr>
          <p:cNvSpPr>
            <a:spLocks noChangeArrowheads="1"/>
          </p:cNvSpPr>
          <p:nvPr/>
        </p:nvSpPr>
        <p:spPr bwMode="auto">
          <a:xfrm>
            <a:off x="1004888" y="2189163"/>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020933" name="Rectangle 5">
            <a:extLst>
              <a:ext uri="{FF2B5EF4-FFF2-40B4-BE49-F238E27FC236}">
                <a16:creationId xmlns:a16="http://schemas.microsoft.com/office/drawing/2014/main" id="{4DDC9C96-2AC3-448F-AC64-1A315FBAB2DD}"/>
              </a:ext>
            </a:extLst>
          </p:cNvPr>
          <p:cNvSpPr>
            <a:spLocks noGrp="1" noChangeArrowheads="1"/>
          </p:cNvSpPr>
          <p:nvPr>
            <p:ph idx="1"/>
          </p:nvPr>
        </p:nvSpPr>
        <p:spPr>
          <a:xfrm>
            <a:off x="1522413" y="2928938"/>
            <a:ext cx="7183437" cy="1065212"/>
          </a:xfrm>
        </p:spPr>
        <p:txBody>
          <a:bodyPr/>
          <a:lstStyle/>
          <a:p>
            <a:r>
              <a:rPr kumimoji="1" lang="zh-CN" altLang="en-US">
                <a:sym typeface="+mn-lt"/>
              </a:rPr>
              <a:t>将因删除结点而断开的二叉链表重新链接起来</a:t>
            </a:r>
          </a:p>
          <a:p>
            <a:r>
              <a:rPr kumimoji="1" lang="zh-CN" altLang="en-US">
                <a:sym typeface="+mn-lt"/>
              </a:rPr>
              <a:t>防止重新链接后树的高度增加</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a:extLst>
              <a:ext uri="{FF2B5EF4-FFF2-40B4-BE49-F238E27FC236}">
                <a16:creationId xmlns:a16="http://schemas.microsoft.com/office/drawing/2014/main" id="{9E598EB5-48C0-754C-B7CA-396BA886E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088"/>
            <a:ext cx="914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6">
            <a:extLst>
              <a:ext uri="{FF2B5EF4-FFF2-40B4-BE49-F238E27FC236}">
                <a16:creationId xmlns:a16="http://schemas.microsoft.com/office/drawing/2014/main" id="{23C230FF-DAB7-5845-BFC4-429F6A69C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3"/>
            <a:ext cx="91440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A200FAA9-2929-4E0C-A22C-E71B09BD7A9E}"/>
              </a:ext>
            </a:extLst>
          </p:cNvPr>
          <p:cNvSpPr>
            <a:spLocks noChangeArrowheads="1"/>
          </p:cNvSpPr>
          <p:nvPr/>
        </p:nvSpPr>
        <p:spPr bwMode="auto">
          <a:xfrm>
            <a:off x="827088" y="220663"/>
            <a:ext cx="64039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二叉排序树的操作－删除</a:t>
            </a:r>
          </a:p>
        </p:txBody>
      </p:sp>
      <p:sp>
        <p:nvSpPr>
          <p:cNvPr id="2" name="矩形 1">
            <a:extLst>
              <a:ext uri="{FF2B5EF4-FFF2-40B4-BE49-F238E27FC236}">
                <a16:creationId xmlns:a16="http://schemas.microsoft.com/office/drawing/2014/main" id="{0EAECA88-3602-4380-BC9F-269B17A0ED29}"/>
              </a:ext>
            </a:extLst>
          </p:cNvPr>
          <p:cNvSpPr/>
          <p:nvPr/>
        </p:nvSpPr>
        <p:spPr bwMode="auto">
          <a:xfrm>
            <a:off x="0" y="6619875"/>
            <a:ext cx="9144000" cy="122238"/>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2" name="Rectangle 4">
            <a:extLst>
              <a:ext uri="{FF2B5EF4-FFF2-40B4-BE49-F238E27FC236}">
                <a16:creationId xmlns:a16="http://schemas.microsoft.com/office/drawing/2014/main" id="{6D3E7EF3-6F10-4D20-B8BE-3EF73367D902}"/>
              </a:ext>
            </a:extLst>
          </p:cNvPr>
          <p:cNvSpPr>
            <a:spLocks noChangeArrowheads="1"/>
          </p:cNvSpPr>
          <p:nvPr/>
        </p:nvSpPr>
        <p:spPr bwMode="auto">
          <a:xfrm>
            <a:off x="1870075" y="1196975"/>
            <a:ext cx="6878638" cy="5151438"/>
          </a:xfrm>
          <a:prstGeom prst="rect">
            <a:avLst/>
          </a:prstGeom>
          <a:noFill/>
          <a:ln w="9525">
            <a:noFill/>
            <a:miter lim="800000"/>
          </a:ln>
          <a:effec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50000"/>
              </a:spcBef>
            </a:pPr>
            <a:r>
              <a:rPr kumimoji="1" lang="zh-CN" altLang="en-US" sz="2400" b="0" u="sng">
                <a:solidFill>
                  <a:srgbClr val="FF0000"/>
                </a:solidFill>
                <a:ea typeface="微软雅黑" panose="020B0503020204020204" pitchFamily="34" charset="-122"/>
                <a:sym typeface="+mn-lt"/>
              </a:rPr>
              <a:t>删除叶结点</a:t>
            </a:r>
            <a:r>
              <a:rPr kumimoji="1" lang="zh-CN" altLang="en-US" sz="2400" b="0">
                <a:ea typeface="微软雅黑" panose="020B0503020204020204" pitchFamily="34" charset="-122"/>
                <a:sym typeface="+mn-lt"/>
              </a:rPr>
              <a:t>，只需将其双亲结点指向它的指针清零，再释放它即可。</a:t>
            </a:r>
          </a:p>
          <a:p>
            <a:pPr>
              <a:lnSpc>
                <a:spcPct val="125000"/>
              </a:lnSpc>
              <a:spcBef>
                <a:spcPct val="50000"/>
              </a:spcBef>
            </a:pPr>
            <a:r>
              <a:rPr kumimoji="1" lang="zh-CN" altLang="en-US" sz="2400" b="0" u="sng">
                <a:solidFill>
                  <a:srgbClr val="FF0000"/>
                </a:solidFill>
                <a:ea typeface="微软雅黑" panose="020B0503020204020204" pitchFamily="34" charset="-122"/>
                <a:sym typeface="+mn-lt"/>
              </a:rPr>
              <a:t>被删结点缺右子树</a:t>
            </a:r>
            <a:r>
              <a:rPr kumimoji="1" lang="zh-CN" altLang="en-US" sz="2400" b="0">
                <a:ea typeface="微软雅黑" panose="020B0503020204020204" pitchFamily="34" charset="-122"/>
                <a:sym typeface="+mn-lt"/>
              </a:rPr>
              <a:t>，可以拿它的左子女结点顶替它的位置，再释放它。</a:t>
            </a:r>
          </a:p>
          <a:p>
            <a:pPr>
              <a:lnSpc>
                <a:spcPct val="125000"/>
              </a:lnSpc>
              <a:spcBef>
                <a:spcPct val="50000"/>
              </a:spcBef>
            </a:pPr>
            <a:r>
              <a:rPr kumimoji="1" lang="zh-CN" altLang="en-US" sz="2400" b="0" u="sng">
                <a:solidFill>
                  <a:srgbClr val="FF0000"/>
                </a:solidFill>
                <a:ea typeface="微软雅黑" panose="020B0503020204020204" pitchFamily="34" charset="-122"/>
                <a:sym typeface="+mn-lt"/>
              </a:rPr>
              <a:t>被删结点缺左子树</a:t>
            </a:r>
            <a:r>
              <a:rPr kumimoji="1" lang="zh-CN" altLang="en-US" sz="2400" b="0">
                <a:ea typeface="微软雅黑" panose="020B0503020204020204" pitchFamily="34" charset="-122"/>
                <a:sym typeface="+mn-lt"/>
              </a:rPr>
              <a:t>，可以拿它的右子女结点顶替它的位置，再释放它。</a:t>
            </a:r>
          </a:p>
          <a:p>
            <a:pPr>
              <a:lnSpc>
                <a:spcPct val="125000"/>
              </a:lnSpc>
              <a:spcBef>
                <a:spcPct val="20000"/>
              </a:spcBef>
            </a:pPr>
            <a:r>
              <a:rPr kumimoji="1" lang="zh-CN" altLang="en-US" sz="2400" b="0" u="sng">
                <a:solidFill>
                  <a:srgbClr val="FF0000"/>
                </a:solidFill>
                <a:ea typeface="微软雅黑" panose="020B0503020204020204" pitchFamily="34" charset="-122"/>
                <a:sym typeface="+mn-lt"/>
              </a:rPr>
              <a:t>被删结点左、右子树都存在</a:t>
            </a:r>
            <a:r>
              <a:rPr kumimoji="1" lang="zh-CN" altLang="en-US" sz="2400" b="0">
                <a:ea typeface="微软雅黑" panose="020B0503020204020204" pitchFamily="34" charset="-122"/>
                <a:sym typeface="+mn-lt"/>
              </a:rPr>
              <a:t>，可以在它的右子树中寻找中序下的第一个结点</a:t>
            </a:r>
            <a:r>
              <a:rPr kumimoji="1" lang="en-US" altLang="zh-CN" sz="2400" b="0">
                <a:ea typeface="微软雅黑" panose="020B0503020204020204" pitchFamily="34" charset="-122"/>
                <a:sym typeface="+mn-lt"/>
              </a:rPr>
              <a:t>(</a:t>
            </a:r>
            <a:r>
              <a:rPr kumimoji="1" lang="zh-CN" altLang="en-US" sz="2400" b="0">
                <a:ea typeface="微软雅黑" panose="020B0503020204020204" pitchFamily="34" charset="-122"/>
                <a:sym typeface="+mn-lt"/>
              </a:rPr>
              <a:t>关键码最小</a:t>
            </a:r>
            <a:r>
              <a:rPr kumimoji="1" lang="en-US" altLang="zh-CN" sz="2400" b="0">
                <a:ea typeface="微软雅黑" panose="020B0503020204020204" pitchFamily="34" charset="-122"/>
                <a:sym typeface="+mn-lt"/>
              </a:rPr>
              <a:t>),</a:t>
            </a:r>
            <a:r>
              <a:rPr kumimoji="1" lang="zh-CN" altLang="en-US" sz="2400" b="0">
                <a:ea typeface="微软雅黑" panose="020B0503020204020204" pitchFamily="34" charset="-122"/>
                <a:sym typeface="+mn-lt"/>
              </a:rPr>
              <a:t>用它的值填补到被删结点中，再来处理这个结点的删除问题。</a:t>
            </a:r>
          </a:p>
        </p:txBody>
      </p:sp>
      <p:sp>
        <p:nvSpPr>
          <p:cNvPr id="4" name="Rectangle 4">
            <a:extLst>
              <a:ext uri="{FF2B5EF4-FFF2-40B4-BE49-F238E27FC236}">
                <a16:creationId xmlns:a16="http://schemas.microsoft.com/office/drawing/2014/main" id="{A201E90C-5674-4890-B9B1-62717D4F1187}"/>
              </a:ext>
            </a:extLst>
          </p:cNvPr>
          <p:cNvSpPr>
            <a:spLocks noChangeArrowheads="1"/>
          </p:cNvSpPr>
          <p:nvPr/>
        </p:nvSpPr>
        <p:spPr bwMode="auto">
          <a:xfrm>
            <a:off x="827088" y="220663"/>
            <a:ext cx="64039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二叉排序树的操作－删除</a:t>
            </a:r>
          </a:p>
        </p:txBody>
      </p:sp>
      <p:grpSp>
        <p:nvGrpSpPr>
          <p:cNvPr id="62468" name="Group 61">
            <a:extLst>
              <a:ext uri="{FF2B5EF4-FFF2-40B4-BE49-F238E27FC236}">
                <a16:creationId xmlns:a16="http://schemas.microsoft.com/office/drawing/2014/main" id="{B4A2CCD8-F07C-CC4F-9EC8-70EE49045406}"/>
              </a:ext>
            </a:extLst>
          </p:cNvPr>
          <p:cNvGrpSpPr>
            <a:grpSpLocks/>
          </p:cNvGrpSpPr>
          <p:nvPr/>
        </p:nvGrpSpPr>
        <p:grpSpPr bwMode="auto">
          <a:xfrm>
            <a:off x="755650" y="1249363"/>
            <a:ext cx="831850" cy="831850"/>
            <a:chOff x="6518563" y="1579415"/>
            <a:chExt cx="831273" cy="831273"/>
          </a:xfrm>
        </p:grpSpPr>
        <p:sp>
          <p:nvSpPr>
            <p:cNvPr id="37" name="Rounded Rectangle 12">
              <a:extLst>
                <a:ext uri="{FF2B5EF4-FFF2-40B4-BE49-F238E27FC236}">
                  <a16:creationId xmlns:a16="http://schemas.microsoft.com/office/drawing/2014/main" id="{AA0E1857-922C-4839-A9B5-08C8627889B0}"/>
                </a:ext>
              </a:extLst>
            </p:cNvPr>
            <p:cNvSpPr/>
            <p:nvPr/>
          </p:nvSpPr>
          <p:spPr>
            <a:xfrm>
              <a:off x="6518563" y="1579415"/>
              <a:ext cx="831273" cy="831273"/>
            </a:xfrm>
            <a:prstGeom prst="round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38" name="Group 19">
              <a:extLst>
                <a:ext uri="{FF2B5EF4-FFF2-40B4-BE49-F238E27FC236}">
                  <a16:creationId xmlns:a16="http://schemas.microsoft.com/office/drawing/2014/main" id="{A4DA9722-DAC9-42D4-B2A0-40F43667283D}"/>
                </a:ext>
              </a:extLst>
            </p:cNvPr>
            <p:cNvGrpSpPr/>
            <p:nvPr/>
          </p:nvGrpSpPr>
          <p:grpSpPr>
            <a:xfrm>
              <a:off x="6702027" y="1790527"/>
              <a:ext cx="464344" cy="465138"/>
              <a:chOff x="9145588" y="4435475"/>
              <a:chExt cx="464344" cy="465138"/>
            </a:xfrm>
            <a:solidFill>
              <a:srgbClr val="EEECE1"/>
            </a:solidFill>
          </p:grpSpPr>
          <p:sp>
            <p:nvSpPr>
              <p:cNvPr id="39" name="AutoShape 7">
                <a:extLst>
                  <a:ext uri="{FF2B5EF4-FFF2-40B4-BE49-F238E27FC236}">
                    <a16:creationId xmlns:a16="http://schemas.microsoft.com/office/drawing/2014/main" id="{88F7C778-71F0-4F90-91C8-CD812CF127C3}"/>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0" name="AutoShape 8">
                <a:extLst>
                  <a:ext uri="{FF2B5EF4-FFF2-40B4-BE49-F238E27FC236}">
                    <a16:creationId xmlns:a16="http://schemas.microsoft.com/office/drawing/2014/main" id="{3C25093A-C861-40A7-82F7-039EE9B0F7BE}"/>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1" name="AutoShape 9">
                <a:extLst>
                  <a:ext uri="{FF2B5EF4-FFF2-40B4-BE49-F238E27FC236}">
                    <a16:creationId xmlns:a16="http://schemas.microsoft.com/office/drawing/2014/main" id="{DA4B29E3-B920-432B-851E-D28E8AB937FD}"/>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2" name="AutoShape 10">
                <a:extLst>
                  <a:ext uri="{FF2B5EF4-FFF2-40B4-BE49-F238E27FC236}">
                    <a16:creationId xmlns:a16="http://schemas.microsoft.com/office/drawing/2014/main" id="{DBAD0DE2-A5BF-4AC2-92D9-3E3D809BE4AB}"/>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3" name="AutoShape 11">
                <a:extLst>
                  <a:ext uri="{FF2B5EF4-FFF2-40B4-BE49-F238E27FC236}">
                    <a16:creationId xmlns:a16="http://schemas.microsoft.com/office/drawing/2014/main" id="{0838945F-BCA4-4189-ABCC-40D8C27B8574}"/>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4" name="AutoShape 12">
                <a:extLst>
                  <a:ext uri="{FF2B5EF4-FFF2-40B4-BE49-F238E27FC236}">
                    <a16:creationId xmlns:a16="http://schemas.microsoft.com/office/drawing/2014/main" id="{48C79740-FF1F-4EDD-B703-64D4BA0B8B75}"/>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5" name="AutoShape 13">
                <a:extLst>
                  <a:ext uri="{FF2B5EF4-FFF2-40B4-BE49-F238E27FC236}">
                    <a16:creationId xmlns:a16="http://schemas.microsoft.com/office/drawing/2014/main" id="{49F9A496-E15A-45E4-9513-ECDF2A44DE32}"/>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6" name="AutoShape 14">
                <a:extLst>
                  <a:ext uri="{FF2B5EF4-FFF2-40B4-BE49-F238E27FC236}">
                    <a16:creationId xmlns:a16="http://schemas.microsoft.com/office/drawing/2014/main" id="{391A7AEA-3831-4FBB-9619-4902157D677C}"/>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47" name="AutoShape 15">
                <a:extLst>
                  <a:ext uri="{FF2B5EF4-FFF2-40B4-BE49-F238E27FC236}">
                    <a16:creationId xmlns:a16="http://schemas.microsoft.com/office/drawing/2014/main" id="{5BA8AF5A-42FF-4338-BDB0-DEB1C9517655}"/>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grpSp>
      </p:grpSp>
      <p:grpSp>
        <p:nvGrpSpPr>
          <p:cNvPr id="62469" name="Group 62">
            <a:extLst>
              <a:ext uri="{FF2B5EF4-FFF2-40B4-BE49-F238E27FC236}">
                <a16:creationId xmlns:a16="http://schemas.microsoft.com/office/drawing/2014/main" id="{A50D9D8A-D787-0543-8817-74C4810A1E23}"/>
              </a:ext>
            </a:extLst>
          </p:cNvPr>
          <p:cNvGrpSpPr>
            <a:grpSpLocks/>
          </p:cNvGrpSpPr>
          <p:nvPr/>
        </p:nvGrpSpPr>
        <p:grpSpPr bwMode="auto">
          <a:xfrm>
            <a:off x="755650" y="2381250"/>
            <a:ext cx="831850" cy="831850"/>
            <a:chOff x="6518563" y="2750124"/>
            <a:chExt cx="831273" cy="831273"/>
          </a:xfrm>
        </p:grpSpPr>
        <p:sp>
          <p:nvSpPr>
            <p:cNvPr id="49" name="Rounded Rectangle 13">
              <a:extLst>
                <a:ext uri="{FF2B5EF4-FFF2-40B4-BE49-F238E27FC236}">
                  <a16:creationId xmlns:a16="http://schemas.microsoft.com/office/drawing/2014/main" id="{4BCA233A-5F30-4E63-B974-338D11E2D92B}"/>
                </a:ext>
              </a:extLst>
            </p:cNvPr>
            <p:cNvSpPr/>
            <p:nvPr/>
          </p:nvSpPr>
          <p:spPr>
            <a:xfrm>
              <a:off x="6518563" y="2750124"/>
              <a:ext cx="831273" cy="831273"/>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50" name="Group 29">
              <a:extLst>
                <a:ext uri="{FF2B5EF4-FFF2-40B4-BE49-F238E27FC236}">
                  <a16:creationId xmlns:a16="http://schemas.microsoft.com/office/drawing/2014/main" id="{44EEE159-AFC8-433C-91CD-34B6D92FAD34}"/>
                </a:ext>
              </a:extLst>
            </p:cNvPr>
            <p:cNvGrpSpPr/>
            <p:nvPr/>
          </p:nvGrpSpPr>
          <p:grpSpPr>
            <a:xfrm>
              <a:off x="6772671" y="2933191"/>
              <a:ext cx="319088" cy="465138"/>
              <a:chOff x="5441157" y="4440238"/>
              <a:chExt cx="319088" cy="465138"/>
            </a:xfrm>
            <a:solidFill>
              <a:srgbClr val="EEECE1"/>
            </a:solidFill>
          </p:grpSpPr>
          <p:sp>
            <p:nvSpPr>
              <p:cNvPr id="51" name="AutoShape 97">
                <a:extLst>
                  <a:ext uri="{FF2B5EF4-FFF2-40B4-BE49-F238E27FC236}">
                    <a16:creationId xmlns:a16="http://schemas.microsoft.com/office/drawing/2014/main" id="{A888ECD5-289F-40F0-A9DC-13968C9C8F4F}"/>
                  </a:ext>
                </a:extLst>
              </p:cNvPr>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52" name="AutoShape 98">
                <a:extLst>
                  <a:ext uri="{FF2B5EF4-FFF2-40B4-BE49-F238E27FC236}">
                    <a16:creationId xmlns:a16="http://schemas.microsoft.com/office/drawing/2014/main" id="{2596DE71-459C-4A2E-84B6-DA3C73B13F54}"/>
                  </a:ext>
                </a:extLst>
              </p:cNvPr>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53" name="AutoShape 99">
                <a:extLst>
                  <a:ext uri="{FF2B5EF4-FFF2-40B4-BE49-F238E27FC236}">
                    <a16:creationId xmlns:a16="http://schemas.microsoft.com/office/drawing/2014/main" id="{A95577BC-13A5-4B6F-87BD-CDA2512F6D6F}"/>
                  </a:ext>
                </a:extLst>
              </p:cNvPr>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grpSp>
      <p:grpSp>
        <p:nvGrpSpPr>
          <p:cNvPr id="62470" name="Group 63">
            <a:extLst>
              <a:ext uri="{FF2B5EF4-FFF2-40B4-BE49-F238E27FC236}">
                <a16:creationId xmlns:a16="http://schemas.microsoft.com/office/drawing/2014/main" id="{120B6864-5A07-9448-8B33-3BDA07C960EB}"/>
              </a:ext>
            </a:extLst>
          </p:cNvPr>
          <p:cNvGrpSpPr>
            <a:grpSpLocks/>
          </p:cNvGrpSpPr>
          <p:nvPr/>
        </p:nvGrpSpPr>
        <p:grpSpPr bwMode="auto">
          <a:xfrm>
            <a:off x="755650" y="3500438"/>
            <a:ext cx="831850" cy="831850"/>
            <a:chOff x="6518563" y="3920833"/>
            <a:chExt cx="831273" cy="831273"/>
          </a:xfrm>
        </p:grpSpPr>
        <p:sp>
          <p:nvSpPr>
            <p:cNvPr id="55" name="Rounded Rectangle 14">
              <a:extLst>
                <a:ext uri="{FF2B5EF4-FFF2-40B4-BE49-F238E27FC236}">
                  <a16:creationId xmlns:a16="http://schemas.microsoft.com/office/drawing/2014/main" id="{B358C9E6-3DB4-4996-8A87-E56C7490506C}"/>
                </a:ext>
              </a:extLst>
            </p:cNvPr>
            <p:cNvSpPr/>
            <p:nvPr/>
          </p:nvSpPr>
          <p:spPr>
            <a:xfrm>
              <a:off x="6518563" y="3920833"/>
              <a:ext cx="831273" cy="831273"/>
            </a:xfrm>
            <a:prstGeom prst="roundRect">
              <a:avLst/>
            </a:prstGeom>
            <a:solidFill>
              <a:srgbClr val="F7964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sp>
          <p:nvSpPr>
            <p:cNvPr id="56" name="AutoShape 139">
              <a:extLst>
                <a:ext uri="{FF2B5EF4-FFF2-40B4-BE49-F238E27FC236}">
                  <a16:creationId xmlns:a16="http://schemas.microsoft.com/office/drawing/2014/main" id="{35DD3EF2-ED04-471F-BF03-E9270849F0AF}"/>
                </a:ext>
              </a:extLst>
            </p:cNvPr>
            <p:cNvSpPr>
              <a:spLocks/>
            </p:cNvSpPr>
            <p:nvPr/>
          </p:nvSpPr>
          <p:spPr bwMode="auto">
            <a:xfrm>
              <a:off x="6699412" y="4119132"/>
              <a:ext cx="464815" cy="44895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EEECE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grpSp>
        <p:nvGrpSpPr>
          <p:cNvPr id="62471" name="Group 64">
            <a:extLst>
              <a:ext uri="{FF2B5EF4-FFF2-40B4-BE49-F238E27FC236}">
                <a16:creationId xmlns:a16="http://schemas.microsoft.com/office/drawing/2014/main" id="{CD0AF26F-CCCC-8D42-84AB-180E7783F24D}"/>
              </a:ext>
            </a:extLst>
          </p:cNvPr>
          <p:cNvGrpSpPr>
            <a:grpSpLocks/>
          </p:cNvGrpSpPr>
          <p:nvPr/>
        </p:nvGrpSpPr>
        <p:grpSpPr bwMode="auto">
          <a:xfrm>
            <a:off x="755650" y="4581525"/>
            <a:ext cx="831850" cy="831850"/>
            <a:chOff x="6518563" y="5091542"/>
            <a:chExt cx="831273" cy="831273"/>
          </a:xfrm>
        </p:grpSpPr>
        <p:sp>
          <p:nvSpPr>
            <p:cNvPr id="58" name="Rounded Rectangle 15">
              <a:extLst>
                <a:ext uri="{FF2B5EF4-FFF2-40B4-BE49-F238E27FC236}">
                  <a16:creationId xmlns:a16="http://schemas.microsoft.com/office/drawing/2014/main" id="{626A1651-5A2D-4640-BE9E-0FA24DF9A0EA}"/>
                </a:ext>
              </a:extLst>
            </p:cNvPr>
            <p:cNvSpPr/>
            <p:nvPr/>
          </p:nvSpPr>
          <p:spPr>
            <a:xfrm>
              <a:off x="6518563" y="5091542"/>
              <a:ext cx="831273" cy="831273"/>
            </a:xfrm>
            <a:prstGeom prst="round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59" name="Group 46">
              <a:extLst>
                <a:ext uri="{FF2B5EF4-FFF2-40B4-BE49-F238E27FC236}">
                  <a16:creationId xmlns:a16="http://schemas.microsoft.com/office/drawing/2014/main" id="{A450CF32-01C7-424D-8E5A-1F55A945642D}"/>
                </a:ext>
              </a:extLst>
            </p:cNvPr>
            <p:cNvGrpSpPr/>
            <p:nvPr/>
          </p:nvGrpSpPr>
          <p:grpSpPr>
            <a:xfrm>
              <a:off x="6700043" y="5325806"/>
              <a:ext cx="464344" cy="362744"/>
              <a:chOff x="2581275" y="1710532"/>
              <a:chExt cx="464344" cy="362744"/>
            </a:xfrm>
            <a:solidFill>
              <a:srgbClr val="EEECE1"/>
            </a:solidFill>
          </p:grpSpPr>
          <p:sp>
            <p:nvSpPr>
              <p:cNvPr id="60" name="AutoShape 140">
                <a:extLst>
                  <a:ext uri="{FF2B5EF4-FFF2-40B4-BE49-F238E27FC236}">
                    <a16:creationId xmlns:a16="http://schemas.microsoft.com/office/drawing/2014/main" id="{E0E13AB5-1F86-4883-AA35-BE6380CEEBA7}"/>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1" name="AutoShape 141">
                <a:extLst>
                  <a:ext uri="{FF2B5EF4-FFF2-40B4-BE49-F238E27FC236}">
                    <a16:creationId xmlns:a16="http://schemas.microsoft.com/office/drawing/2014/main" id="{1BED655F-BE80-4BEA-8695-708D854D5C0C}"/>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2" name="AutoShape 142">
                <a:extLst>
                  <a:ext uri="{FF2B5EF4-FFF2-40B4-BE49-F238E27FC236}">
                    <a16:creationId xmlns:a16="http://schemas.microsoft.com/office/drawing/2014/main" id="{D0F5F3D4-5703-409F-AFF2-C7179F2C671C}"/>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3" name="AutoShape 143">
                <a:extLst>
                  <a:ext uri="{FF2B5EF4-FFF2-40B4-BE49-F238E27FC236}">
                    <a16:creationId xmlns:a16="http://schemas.microsoft.com/office/drawing/2014/main" id="{6BF6312E-1B71-434C-BF0A-1CF73E834F08}"/>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4" name="AutoShape 144">
                <a:extLst>
                  <a:ext uri="{FF2B5EF4-FFF2-40B4-BE49-F238E27FC236}">
                    <a16:creationId xmlns:a16="http://schemas.microsoft.com/office/drawing/2014/main" id="{AA247122-45D2-4A13-950A-741C5C93E72B}"/>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5" name="AutoShape 145">
                <a:extLst>
                  <a:ext uri="{FF2B5EF4-FFF2-40B4-BE49-F238E27FC236}">
                    <a16:creationId xmlns:a16="http://schemas.microsoft.com/office/drawing/2014/main" id="{42A3D752-B7D1-4AD4-96D3-A220AF3FD7A4}"/>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66" name="AutoShape 146">
                <a:extLst>
                  <a:ext uri="{FF2B5EF4-FFF2-40B4-BE49-F238E27FC236}">
                    <a16:creationId xmlns:a16="http://schemas.microsoft.com/office/drawing/2014/main" id="{FDB0FD75-181B-46DF-B902-2C6A0C97BE27}"/>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strVal val="#ppt_w*0.70"/>
                                          </p:val>
                                        </p:tav>
                                        <p:tav tm="100000">
                                          <p:val>
                                            <p:strVal val="#ppt_w"/>
                                          </p:val>
                                        </p:tav>
                                      </p:tavLst>
                                    </p:anim>
                                    <p:anim calcmode="lin" valueType="num">
                                      <p:cBhvr>
                                        <p:cTn id="8" dur="1000" fill="hold"/>
                                        <p:tgtEl>
                                          <p:spTgt spid="62468"/>
                                        </p:tgtEl>
                                        <p:attrNameLst>
                                          <p:attrName>ppt_h</p:attrName>
                                        </p:attrNameLst>
                                      </p:cBhvr>
                                      <p:tavLst>
                                        <p:tav tm="0">
                                          <p:val>
                                            <p:strVal val="#ppt_h"/>
                                          </p:val>
                                        </p:tav>
                                        <p:tav tm="100000">
                                          <p:val>
                                            <p:strVal val="#ppt_h"/>
                                          </p:val>
                                        </p:tav>
                                      </p:tavLst>
                                    </p:anim>
                                    <p:animEffect transition="in" filter="fade">
                                      <p:cBhvr>
                                        <p:cTn id="9" dur="1000"/>
                                        <p:tgtEl>
                                          <p:spTgt spid="624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46532">
                                            <p:txEl>
                                              <p:pRg st="0" end="0"/>
                                            </p:txEl>
                                          </p:spTgt>
                                        </p:tgtEl>
                                        <p:attrNameLst>
                                          <p:attrName>style.visibility</p:attrName>
                                        </p:attrNameLst>
                                      </p:cBhvr>
                                      <p:to>
                                        <p:strVal val="visible"/>
                                      </p:to>
                                    </p:set>
                                    <p:anim calcmode="lin" valueType="num">
                                      <p:cBhvr>
                                        <p:cTn id="14" dur="1000" fill="hold"/>
                                        <p:tgtEl>
                                          <p:spTgt spid="104653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04653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4653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2469"/>
                                        </p:tgtEl>
                                        <p:attrNameLst>
                                          <p:attrName>style.visibility</p:attrName>
                                        </p:attrNameLst>
                                      </p:cBhvr>
                                      <p:to>
                                        <p:strVal val="visible"/>
                                      </p:to>
                                    </p:set>
                                    <p:anim calcmode="lin" valueType="num">
                                      <p:cBhvr>
                                        <p:cTn id="21" dur="1000" fill="hold"/>
                                        <p:tgtEl>
                                          <p:spTgt spid="62469"/>
                                        </p:tgtEl>
                                        <p:attrNameLst>
                                          <p:attrName>ppt_w</p:attrName>
                                        </p:attrNameLst>
                                      </p:cBhvr>
                                      <p:tavLst>
                                        <p:tav tm="0">
                                          <p:val>
                                            <p:strVal val="#ppt_w*0.70"/>
                                          </p:val>
                                        </p:tav>
                                        <p:tav tm="100000">
                                          <p:val>
                                            <p:strVal val="#ppt_w"/>
                                          </p:val>
                                        </p:tav>
                                      </p:tavLst>
                                    </p:anim>
                                    <p:anim calcmode="lin" valueType="num">
                                      <p:cBhvr>
                                        <p:cTn id="22" dur="1000" fill="hold"/>
                                        <p:tgtEl>
                                          <p:spTgt spid="62469"/>
                                        </p:tgtEl>
                                        <p:attrNameLst>
                                          <p:attrName>ppt_h</p:attrName>
                                        </p:attrNameLst>
                                      </p:cBhvr>
                                      <p:tavLst>
                                        <p:tav tm="0">
                                          <p:val>
                                            <p:strVal val="#ppt_h"/>
                                          </p:val>
                                        </p:tav>
                                        <p:tav tm="100000">
                                          <p:val>
                                            <p:strVal val="#ppt_h"/>
                                          </p:val>
                                        </p:tav>
                                      </p:tavLst>
                                    </p:anim>
                                    <p:animEffect transition="in" filter="fade">
                                      <p:cBhvr>
                                        <p:cTn id="23" dur="1000"/>
                                        <p:tgtEl>
                                          <p:spTgt spid="624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46532">
                                            <p:txEl>
                                              <p:pRg st="1" end="1"/>
                                            </p:txEl>
                                          </p:spTgt>
                                        </p:tgtEl>
                                        <p:attrNameLst>
                                          <p:attrName>style.visibility</p:attrName>
                                        </p:attrNameLst>
                                      </p:cBhvr>
                                      <p:to>
                                        <p:strVal val="visible"/>
                                      </p:to>
                                    </p:set>
                                    <p:anim calcmode="lin" valueType="num">
                                      <p:cBhvr>
                                        <p:cTn id="28" dur="1000" fill="hold"/>
                                        <p:tgtEl>
                                          <p:spTgt spid="1046532">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1046532">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046532">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62470"/>
                                        </p:tgtEl>
                                        <p:attrNameLst>
                                          <p:attrName>style.visibility</p:attrName>
                                        </p:attrNameLst>
                                      </p:cBhvr>
                                      <p:to>
                                        <p:strVal val="visible"/>
                                      </p:to>
                                    </p:set>
                                    <p:anim calcmode="lin" valueType="num">
                                      <p:cBhvr>
                                        <p:cTn id="35" dur="1000" fill="hold"/>
                                        <p:tgtEl>
                                          <p:spTgt spid="62470"/>
                                        </p:tgtEl>
                                        <p:attrNameLst>
                                          <p:attrName>ppt_w</p:attrName>
                                        </p:attrNameLst>
                                      </p:cBhvr>
                                      <p:tavLst>
                                        <p:tav tm="0">
                                          <p:val>
                                            <p:strVal val="#ppt_w*0.70"/>
                                          </p:val>
                                        </p:tav>
                                        <p:tav tm="100000">
                                          <p:val>
                                            <p:strVal val="#ppt_w"/>
                                          </p:val>
                                        </p:tav>
                                      </p:tavLst>
                                    </p:anim>
                                    <p:anim calcmode="lin" valueType="num">
                                      <p:cBhvr>
                                        <p:cTn id="36" dur="1000" fill="hold"/>
                                        <p:tgtEl>
                                          <p:spTgt spid="62470"/>
                                        </p:tgtEl>
                                        <p:attrNameLst>
                                          <p:attrName>ppt_h</p:attrName>
                                        </p:attrNameLst>
                                      </p:cBhvr>
                                      <p:tavLst>
                                        <p:tav tm="0">
                                          <p:val>
                                            <p:strVal val="#ppt_h"/>
                                          </p:val>
                                        </p:tav>
                                        <p:tav tm="100000">
                                          <p:val>
                                            <p:strVal val="#ppt_h"/>
                                          </p:val>
                                        </p:tav>
                                      </p:tavLst>
                                    </p:anim>
                                    <p:animEffect transition="in" filter="fade">
                                      <p:cBhvr>
                                        <p:cTn id="37" dur="1000"/>
                                        <p:tgtEl>
                                          <p:spTgt spid="624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46532">
                                            <p:txEl>
                                              <p:pRg st="2" end="2"/>
                                            </p:txEl>
                                          </p:spTgt>
                                        </p:tgtEl>
                                        <p:attrNameLst>
                                          <p:attrName>style.visibility</p:attrName>
                                        </p:attrNameLst>
                                      </p:cBhvr>
                                      <p:to>
                                        <p:strVal val="visible"/>
                                      </p:to>
                                    </p:set>
                                    <p:anim calcmode="lin" valueType="num">
                                      <p:cBhvr>
                                        <p:cTn id="42" dur="1000" fill="hold"/>
                                        <p:tgtEl>
                                          <p:spTgt spid="1046532">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1046532">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1046532">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62471"/>
                                        </p:tgtEl>
                                        <p:attrNameLst>
                                          <p:attrName>style.visibility</p:attrName>
                                        </p:attrNameLst>
                                      </p:cBhvr>
                                      <p:to>
                                        <p:strVal val="visible"/>
                                      </p:to>
                                    </p:set>
                                    <p:anim calcmode="lin" valueType="num">
                                      <p:cBhvr>
                                        <p:cTn id="49" dur="1000" fill="hold"/>
                                        <p:tgtEl>
                                          <p:spTgt spid="62471"/>
                                        </p:tgtEl>
                                        <p:attrNameLst>
                                          <p:attrName>ppt_w</p:attrName>
                                        </p:attrNameLst>
                                      </p:cBhvr>
                                      <p:tavLst>
                                        <p:tav tm="0">
                                          <p:val>
                                            <p:strVal val="#ppt_w*0.70"/>
                                          </p:val>
                                        </p:tav>
                                        <p:tav tm="100000">
                                          <p:val>
                                            <p:strVal val="#ppt_w"/>
                                          </p:val>
                                        </p:tav>
                                      </p:tavLst>
                                    </p:anim>
                                    <p:anim calcmode="lin" valueType="num">
                                      <p:cBhvr>
                                        <p:cTn id="50" dur="1000" fill="hold"/>
                                        <p:tgtEl>
                                          <p:spTgt spid="62471"/>
                                        </p:tgtEl>
                                        <p:attrNameLst>
                                          <p:attrName>ppt_h</p:attrName>
                                        </p:attrNameLst>
                                      </p:cBhvr>
                                      <p:tavLst>
                                        <p:tav tm="0">
                                          <p:val>
                                            <p:strVal val="#ppt_h"/>
                                          </p:val>
                                        </p:tav>
                                        <p:tav tm="100000">
                                          <p:val>
                                            <p:strVal val="#ppt_h"/>
                                          </p:val>
                                        </p:tav>
                                      </p:tavLst>
                                    </p:anim>
                                    <p:animEffect transition="in" filter="fade">
                                      <p:cBhvr>
                                        <p:cTn id="51" dur="1000"/>
                                        <p:tgtEl>
                                          <p:spTgt spid="6247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046532">
                                            <p:txEl>
                                              <p:pRg st="3" end="3"/>
                                            </p:txEl>
                                          </p:spTgt>
                                        </p:tgtEl>
                                        <p:attrNameLst>
                                          <p:attrName>style.visibility</p:attrName>
                                        </p:attrNameLst>
                                      </p:cBhvr>
                                      <p:to>
                                        <p:strVal val="visible"/>
                                      </p:to>
                                    </p:set>
                                    <p:anim calcmode="lin" valueType="num">
                                      <p:cBhvr>
                                        <p:cTn id="56" dur="1000" fill="hold"/>
                                        <p:tgtEl>
                                          <p:spTgt spid="1046532">
                                            <p:txEl>
                                              <p:pRg st="3" end="3"/>
                                            </p:txEl>
                                          </p:spTgt>
                                        </p:tgtEl>
                                        <p:attrNameLst>
                                          <p:attrName>ppt_w</p:attrName>
                                        </p:attrNameLst>
                                      </p:cBhvr>
                                      <p:tavLst>
                                        <p:tav tm="0">
                                          <p:val>
                                            <p:strVal val="#ppt_w*0.70"/>
                                          </p:val>
                                        </p:tav>
                                        <p:tav tm="100000">
                                          <p:val>
                                            <p:strVal val="#ppt_w"/>
                                          </p:val>
                                        </p:tav>
                                      </p:tavLst>
                                    </p:anim>
                                    <p:anim calcmode="lin" valueType="num">
                                      <p:cBhvr>
                                        <p:cTn id="57" dur="1000" fill="hold"/>
                                        <p:tgtEl>
                                          <p:spTgt spid="1046532">
                                            <p:txEl>
                                              <p:pRg st="3" end="3"/>
                                            </p:txEl>
                                          </p:spTgt>
                                        </p:tgtEl>
                                        <p:attrNameLst>
                                          <p:attrName>ppt_h</p:attrName>
                                        </p:attrNameLst>
                                      </p:cBhvr>
                                      <p:tavLst>
                                        <p:tav tm="0">
                                          <p:val>
                                            <p:strVal val="#ppt_h"/>
                                          </p:val>
                                        </p:tav>
                                        <p:tav tm="100000">
                                          <p:val>
                                            <p:strVal val="#ppt_h"/>
                                          </p:val>
                                        </p:tav>
                                      </p:tavLst>
                                    </p:anim>
                                    <p:animEffect transition="in" filter="fade">
                                      <p:cBhvr>
                                        <p:cTn id="58" dur="1000"/>
                                        <p:tgtEl>
                                          <p:spTgt spid="1046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E7854D-AD8D-4419-A1B6-048EB897A5CD}"/>
              </a:ext>
            </a:extLst>
          </p:cNvPr>
          <p:cNvSpPr/>
          <p:nvPr/>
        </p:nvSpPr>
        <p:spPr bwMode="auto">
          <a:xfrm>
            <a:off x="0" y="3606800"/>
            <a:ext cx="9144000" cy="3251200"/>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043458" name="Text Box 2">
            <a:extLst>
              <a:ext uri="{FF2B5EF4-FFF2-40B4-BE49-F238E27FC236}">
                <a16:creationId xmlns:a16="http://schemas.microsoft.com/office/drawing/2014/main" id="{F555E6DC-A730-499B-80F6-E6C09110B259}"/>
              </a:ext>
            </a:extLst>
          </p:cNvPr>
          <p:cNvSpPr txBox="1">
            <a:spLocks noChangeArrowheads="1"/>
          </p:cNvSpPr>
          <p:nvPr/>
        </p:nvSpPr>
        <p:spPr bwMode="auto">
          <a:xfrm>
            <a:off x="395288" y="3751263"/>
            <a:ext cx="84978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50000"/>
              </a:spcBef>
              <a:buFont typeface="Arial" panose="020B0604020202020204" pitchFamily="34" charset="0"/>
              <a:buNone/>
            </a:pPr>
            <a:r>
              <a:rPr lang="zh-CN" altLang="en-US" sz="2400" b="0">
                <a:solidFill>
                  <a:schemeClr val="accent2"/>
                </a:solidFill>
                <a:ea typeface="微软雅黑" panose="020B0503020204020204" pitchFamily="34" charset="-122"/>
                <a:sym typeface="+mn-lt"/>
              </a:rPr>
              <a:t>第</a:t>
            </a:r>
            <a:r>
              <a:rPr lang="en-US" altLang="zh-CN" sz="2400" b="0">
                <a:solidFill>
                  <a:schemeClr val="accent2"/>
                </a:solidFill>
                <a:ea typeface="微软雅黑" panose="020B0503020204020204" pitchFamily="34" charset="-122"/>
                <a:sym typeface="+mn-lt"/>
              </a:rPr>
              <a:t>i</a:t>
            </a:r>
            <a:r>
              <a:rPr lang="zh-CN" altLang="en-US" sz="2400" b="0">
                <a:solidFill>
                  <a:schemeClr val="accent2"/>
                </a:solidFill>
                <a:ea typeface="微软雅黑" panose="020B0503020204020204" pitchFamily="34" charset="-122"/>
                <a:sym typeface="+mn-lt"/>
              </a:rPr>
              <a:t>层结点需比较</a:t>
            </a:r>
            <a:r>
              <a:rPr lang="en-US" altLang="zh-CN" sz="2400" b="0">
                <a:solidFill>
                  <a:schemeClr val="accent2"/>
                </a:solidFill>
                <a:ea typeface="微软雅黑" panose="020B0503020204020204" pitchFamily="34" charset="-122"/>
                <a:sym typeface="+mn-lt"/>
              </a:rPr>
              <a:t>i</a:t>
            </a:r>
            <a:r>
              <a:rPr lang="zh-CN" altLang="en-US" sz="2400" b="0">
                <a:solidFill>
                  <a:schemeClr val="accent2"/>
                </a:solidFill>
                <a:ea typeface="微软雅黑" panose="020B0503020204020204" pitchFamily="34" charset="-122"/>
                <a:sym typeface="+mn-lt"/>
              </a:rPr>
              <a:t>次。在等概率的前提下，上述两图的</a:t>
            </a:r>
            <a:r>
              <a:rPr lang="zh-CN" altLang="en-US" sz="2400" b="0">
                <a:solidFill>
                  <a:srgbClr val="FF3300"/>
                </a:solidFill>
                <a:ea typeface="微软雅黑" panose="020B0503020204020204" pitchFamily="34" charset="-122"/>
                <a:sym typeface="+mn-lt"/>
              </a:rPr>
              <a:t>平均查找长度</a:t>
            </a:r>
            <a:r>
              <a:rPr lang="zh-CN" altLang="en-US" sz="2400" b="0">
                <a:solidFill>
                  <a:schemeClr val="accent2"/>
                </a:solidFill>
                <a:ea typeface="微软雅黑" panose="020B0503020204020204" pitchFamily="34" charset="-122"/>
                <a:sym typeface="+mn-lt"/>
              </a:rPr>
              <a:t>为：</a:t>
            </a:r>
          </a:p>
        </p:txBody>
      </p:sp>
      <p:graphicFrame>
        <p:nvGraphicFramePr>
          <p:cNvPr id="1043459" name="Object 3">
            <a:extLst>
              <a:ext uri="{FF2B5EF4-FFF2-40B4-BE49-F238E27FC236}">
                <a16:creationId xmlns:a16="http://schemas.microsoft.com/office/drawing/2014/main" id="{F57607CA-1475-0A40-90DB-900749D4132F}"/>
              </a:ext>
            </a:extLst>
          </p:cNvPr>
          <p:cNvGraphicFramePr>
            <a:graphicFrameLocks/>
          </p:cNvGraphicFramePr>
          <p:nvPr/>
        </p:nvGraphicFramePr>
        <p:xfrm>
          <a:off x="2247900" y="4578350"/>
          <a:ext cx="4906963" cy="1760538"/>
        </p:xfrm>
        <a:graphic>
          <a:graphicData uri="http://schemas.openxmlformats.org/presentationml/2006/ole">
            <mc:AlternateContent xmlns:mc="http://schemas.openxmlformats.org/markup-compatibility/2006">
              <mc:Choice xmlns:v="urn:schemas-microsoft-com:vml" Requires="v">
                <p:oleObj spid="_x0000_s65595" r:id="rId3" imgW="57048400" imgH="20485100" progId="Equation.3">
                  <p:embed/>
                </p:oleObj>
              </mc:Choice>
              <mc:Fallback>
                <p:oleObj r:id="rId3" imgW="57048400" imgH="20485100" progId="Equation.3">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4578350"/>
                        <a:ext cx="490696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65541" name="Group 4">
            <a:extLst>
              <a:ext uri="{FF2B5EF4-FFF2-40B4-BE49-F238E27FC236}">
                <a16:creationId xmlns:a16="http://schemas.microsoft.com/office/drawing/2014/main" id="{A53F927B-7918-DD43-A5C8-2085F736E2F3}"/>
              </a:ext>
            </a:extLst>
          </p:cNvPr>
          <p:cNvGrpSpPr>
            <a:grpSpLocks/>
          </p:cNvGrpSpPr>
          <p:nvPr/>
        </p:nvGrpSpPr>
        <p:grpSpPr bwMode="auto">
          <a:xfrm>
            <a:off x="914400" y="1108075"/>
            <a:ext cx="2209800" cy="1706563"/>
            <a:chOff x="432" y="1530"/>
            <a:chExt cx="1392" cy="1248"/>
          </a:xfrm>
        </p:grpSpPr>
        <p:sp>
          <p:nvSpPr>
            <p:cNvPr id="55301" name="Oval 5">
              <a:extLst>
                <a:ext uri="{FF2B5EF4-FFF2-40B4-BE49-F238E27FC236}">
                  <a16:creationId xmlns:a16="http://schemas.microsoft.com/office/drawing/2014/main" id="{8CD967A3-95E7-4688-B99E-4D37E1359293}"/>
                </a:ext>
              </a:extLst>
            </p:cNvPr>
            <p:cNvSpPr>
              <a:spLocks noChangeArrowheads="1"/>
            </p:cNvSpPr>
            <p:nvPr/>
          </p:nvSpPr>
          <p:spPr bwMode="auto">
            <a:xfrm>
              <a:off x="1104" y="1530"/>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5302" name="Oval 6">
              <a:extLst>
                <a:ext uri="{FF2B5EF4-FFF2-40B4-BE49-F238E27FC236}">
                  <a16:creationId xmlns:a16="http://schemas.microsoft.com/office/drawing/2014/main" id="{188D052F-9727-42E4-998C-7516CFEFC0FC}"/>
                </a:ext>
              </a:extLst>
            </p:cNvPr>
            <p:cNvSpPr>
              <a:spLocks noChangeArrowheads="1"/>
            </p:cNvSpPr>
            <p:nvPr/>
          </p:nvSpPr>
          <p:spPr bwMode="auto">
            <a:xfrm>
              <a:off x="768" y="191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5303" name="Oval 7">
              <a:extLst>
                <a:ext uri="{FF2B5EF4-FFF2-40B4-BE49-F238E27FC236}">
                  <a16:creationId xmlns:a16="http://schemas.microsoft.com/office/drawing/2014/main" id="{078DF7CD-14E2-4CE8-8022-10CBD9CAEB93}"/>
                </a:ext>
              </a:extLst>
            </p:cNvPr>
            <p:cNvSpPr>
              <a:spLocks noChangeArrowheads="1"/>
            </p:cNvSpPr>
            <p:nvPr/>
          </p:nvSpPr>
          <p:spPr bwMode="auto">
            <a:xfrm>
              <a:off x="1488" y="191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55</a:t>
              </a:r>
            </a:p>
          </p:txBody>
        </p:sp>
        <p:sp>
          <p:nvSpPr>
            <p:cNvPr id="55304" name="Oval 8">
              <a:extLst>
                <a:ext uri="{FF2B5EF4-FFF2-40B4-BE49-F238E27FC236}">
                  <a16:creationId xmlns:a16="http://schemas.microsoft.com/office/drawing/2014/main" id="{964C032D-25A7-4033-9C51-6EBFFD31439E}"/>
                </a:ext>
              </a:extLst>
            </p:cNvPr>
            <p:cNvSpPr>
              <a:spLocks noChangeArrowheads="1"/>
            </p:cNvSpPr>
            <p:nvPr/>
          </p:nvSpPr>
          <p:spPr bwMode="auto">
            <a:xfrm>
              <a:off x="432" y="2346"/>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5305" name="Oval 9">
              <a:extLst>
                <a:ext uri="{FF2B5EF4-FFF2-40B4-BE49-F238E27FC236}">
                  <a16:creationId xmlns:a16="http://schemas.microsoft.com/office/drawing/2014/main" id="{27B7752A-75D4-4B49-832B-2FF290AF3C4A}"/>
                </a:ext>
              </a:extLst>
            </p:cNvPr>
            <p:cNvSpPr>
              <a:spLocks noChangeArrowheads="1"/>
            </p:cNvSpPr>
            <p:nvPr/>
          </p:nvSpPr>
          <p:spPr bwMode="auto">
            <a:xfrm>
              <a:off x="1152" y="239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55306" name="Line 10">
              <a:extLst>
                <a:ext uri="{FF2B5EF4-FFF2-40B4-BE49-F238E27FC236}">
                  <a16:creationId xmlns:a16="http://schemas.microsoft.com/office/drawing/2014/main" id="{AE1CA5BB-086D-4BD1-A5BA-261D26D88C54}"/>
                </a:ext>
              </a:extLst>
            </p:cNvPr>
            <p:cNvSpPr>
              <a:spLocks noChangeShapeType="1"/>
            </p:cNvSpPr>
            <p:nvPr/>
          </p:nvSpPr>
          <p:spPr bwMode="auto">
            <a:xfrm flipH="1">
              <a:off x="1008" y="1802"/>
              <a:ext cx="144"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07" name="Line 11">
              <a:extLst>
                <a:ext uri="{FF2B5EF4-FFF2-40B4-BE49-F238E27FC236}">
                  <a16:creationId xmlns:a16="http://schemas.microsoft.com/office/drawing/2014/main" id="{F37F45F9-37DD-4176-9881-D4B4FDB471C9}"/>
                </a:ext>
              </a:extLst>
            </p:cNvPr>
            <p:cNvSpPr>
              <a:spLocks noChangeShapeType="1"/>
            </p:cNvSpPr>
            <p:nvPr/>
          </p:nvSpPr>
          <p:spPr bwMode="auto">
            <a:xfrm flipH="1">
              <a:off x="720" y="2250"/>
              <a:ext cx="144" cy="1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08" name="Line 12">
              <a:extLst>
                <a:ext uri="{FF2B5EF4-FFF2-40B4-BE49-F238E27FC236}">
                  <a16:creationId xmlns:a16="http://schemas.microsoft.com/office/drawing/2014/main" id="{23949F23-C1A5-46CC-B24E-7875C8CDFD1B}"/>
                </a:ext>
              </a:extLst>
            </p:cNvPr>
            <p:cNvSpPr>
              <a:spLocks noChangeShapeType="1"/>
            </p:cNvSpPr>
            <p:nvPr/>
          </p:nvSpPr>
          <p:spPr bwMode="auto">
            <a:xfrm>
              <a:off x="1056" y="2234"/>
              <a:ext cx="192" cy="2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09" name="Line 13">
              <a:extLst>
                <a:ext uri="{FF2B5EF4-FFF2-40B4-BE49-F238E27FC236}">
                  <a16:creationId xmlns:a16="http://schemas.microsoft.com/office/drawing/2014/main" id="{5F484878-45EA-471C-9C2B-384EAC06A321}"/>
                </a:ext>
              </a:extLst>
            </p:cNvPr>
            <p:cNvSpPr>
              <a:spLocks noChangeShapeType="1"/>
            </p:cNvSpPr>
            <p:nvPr/>
          </p:nvSpPr>
          <p:spPr bwMode="auto">
            <a:xfrm>
              <a:off x="1392" y="181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grpSp>
      <p:grpSp>
        <p:nvGrpSpPr>
          <p:cNvPr id="65542" name="Group 14">
            <a:extLst>
              <a:ext uri="{FF2B5EF4-FFF2-40B4-BE49-F238E27FC236}">
                <a16:creationId xmlns:a16="http://schemas.microsoft.com/office/drawing/2014/main" id="{F853F47E-489C-1C45-AB98-B941BD59FB82}"/>
              </a:ext>
            </a:extLst>
          </p:cNvPr>
          <p:cNvGrpSpPr>
            <a:grpSpLocks/>
          </p:cNvGrpSpPr>
          <p:nvPr/>
        </p:nvGrpSpPr>
        <p:grpSpPr bwMode="auto">
          <a:xfrm>
            <a:off x="5148263" y="836613"/>
            <a:ext cx="2808287" cy="2627312"/>
            <a:chOff x="3024" y="1434"/>
            <a:chExt cx="1872" cy="1776"/>
          </a:xfrm>
        </p:grpSpPr>
        <p:sp>
          <p:nvSpPr>
            <p:cNvPr id="55311" name="Oval 15">
              <a:extLst>
                <a:ext uri="{FF2B5EF4-FFF2-40B4-BE49-F238E27FC236}">
                  <a16:creationId xmlns:a16="http://schemas.microsoft.com/office/drawing/2014/main" id="{A6A6875A-6620-40A6-BCB6-E2ECEEA61143}"/>
                </a:ext>
              </a:extLst>
            </p:cNvPr>
            <p:cNvSpPr>
              <a:spLocks noChangeArrowheads="1"/>
            </p:cNvSpPr>
            <p:nvPr/>
          </p:nvSpPr>
          <p:spPr bwMode="auto">
            <a:xfrm>
              <a:off x="3024" y="1434"/>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5312" name="Oval 16">
              <a:extLst>
                <a:ext uri="{FF2B5EF4-FFF2-40B4-BE49-F238E27FC236}">
                  <a16:creationId xmlns:a16="http://schemas.microsoft.com/office/drawing/2014/main" id="{2AF0DC47-D69F-4214-8680-6472E393C922}"/>
                </a:ext>
              </a:extLst>
            </p:cNvPr>
            <p:cNvSpPr>
              <a:spLocks noChangeArrowheads="1"/>
            </p:cNvSpPr>
            <p:nvPr/>
          </p:nvSpPr>
          <p:spPr bwMode="auto">
            <a:xfrm>
              <a:off x="3408" y="177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5313" name="Oval 17">
              <a:extLst>
                <a:ext uri="{FF2B5EF4-FFF2-40B4-BE49-F238E27FC236}">
                  <a16:creationId xmlns:a16="http://schemas.microsoft.com/office/drawing/2014/main" id="{8C426024-B152-4081-AECA-1D0D04D9F785}"/>
                </a:ext>
              </a:extLst>
            </p:cNvPr>
            <p:cNvSpPr>
              <a:spLocks noChangeArrowheads="1"/>
            </p:cNvSpPr>
            <p:nvPr/>
          </p:nvSpPr>
          <p:spPr bwMode="auto">
            <a:xfrm>
              <a:off x="3744" y="2106"/>
              <a:ext cx="435"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55314" name="Oval 18">
              <a:extLst>
                <a:ext uri="{FF2B5EF4-FFF2-40B4-BE49-F238E27FC236}">
                  <a16:creationId xmlns:a16="http://schemas.microsoft.com/office/drawing/2014/main" id="{33204BB4-253B-4A67-ADC4-968887A7803E}"/>
                </a:ext>
              </a:extLst>
            </p:cNvPr>
            <p:cNvSpPr>
              <a:spLocks noChangeArrowheads="1"/>
            </p:cNvSpPr>
            <p:nvPr/>
          </p:nvSpPr>
          <p:spPr bwMode="auto">
            <a:xfrm>
              <a:off x="4128" y="249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5315" name="Oval 19">
              <a:extLst>
                <a:ext uri="{FF2B5EF4-FFF2-40B4-BE49-F238E27FC236}">
                  <a16:creationId xmlns:a16="http://schemas.microsoft.com/office/drawing/2014/main" id="{134E7BB9-E38D-4B32-BEE7-A72EFA443D9F}"/>
                </a:ext>
              </a:extLst>
            </p:cNvPr>
            <p:cNvSpPr>
              <a:spLocks noChangeArrowheads="1"/>
            </p:cNvSpPr>
            <p:nvPr/>
          </p:nvSpPr>
          <p:spPr bwMode="auto">
            <a:xfrm>
              <a:off x="4512" y="2826"/>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55</a:t>
              </a:r>
            </a:p>
          </p:txBody>
        </p:sp>
        <p:sp>
          <p:nvSpPr>
            <p:cNvPr id="55316" name="Line 20">
              <a:extLst>
                <a:ext uri="{FF2B5EF4-FFF2-40B4-BE49-F238E27FC236}">
                  <a16:creationId xmlns:a16="http://schemas.microsoft.com/office/drawing/2014/main" id="{0CEEB3AE-399F-4166-B966-9F82DEEB511E}"/>
                </a:ext>
              </a:extLst>
            </p:cNvPr>
            <p:cNvSpPr>
              <a:spLocks noChangeShapeType="1"/>
            </p:cNvSpPr>
            <p:nvPr/>
          </p:nvSpPr>
          <p:spPr bwMode="auto">
            <a:xfrm>
              <a:off x="3361" y="1770"/>
              <a:ext cx="95"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17" name="Line 21">
              <a:extLst>
                <a:ext uri="{FF2B5EF4-FFF2-40B4-BE49-F238E27FC236}">
                  <a16:creationId xmlns:a16="http://schemas.microsoft.com/office/drawing/2014/main" id="{3F83E3D3-9826-4D0E-A934-64F921CB226B}"/>
                </a:ext>
              </a:extLst>
            </p:cNvPr>
            <p:cNvSpPr>
              <a:spLocks noChangeShapeType="1"/>
            </p:cNvSpPr>
            <p:nvPr/>
          </p:nvSpPr>
          <p:spPr bwMode="auto">
            <a:xfrm>
              <a:off x="3744" y="2106"/>
              <a:ext cx="5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18" name="Line 22">
              <a:extLst>
                <a:ext uri="{FF2B5EF4-FFF2-40B4-BE49-F238E27FC236}">
                  <a16:creationId xmlns:a16="http://schemas.microsoft.com/office/drawing/2014/main" id="{A0F89E3F-7633-4C94-9EFB-BC07808CA3B9}"/>
                </a:ext>
              </a:extLst>
            </p:cNvPr>
            <p:cNvSpPr>
              <a:spLocks noChangeShapeType="1"/>
            </p:cNvSpPr>
            <p:nvPr/>
          </p:nvSpPr>
          <p:spPr bwMode="auto">
            <a:xfrm>
              <a:off x="4080" y="2442"/>
              <a:ext cx="96"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55319" name="Line 23">
              <a:extLst>
                <a:ext uri="{FF2B5EF4-FFF2-40B4-BE49-F238E27FC236}">
                  <a16:creationId xmlns:a16="http://schemas.microsoft.com/office/drawing/2014/main" id="{4553E6C5-FDA4-4F5C-B587-3AA364EBA9D3}"/>
                </a:ext>
              </a:extLst>
            </p:cNvPr>
            <p:cNvSpPr>
              <a:spLocks noChangeShapeType="1"/>
            </p:cNvSpPr>
            <p:nvPr/>
          </p:nvSpPr>
          <p:spPr bwMode="auto">
            <a:xfrm>
              <a:off x="4464" y="2826"/>
              <a:ext cx="95"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grpSp>
      <p:sp>
        <p:nvSpPr>
          <p:cNvPr id="55320" name="Rectangle 24">
            <a:extLst>
              <a:ext uri="{FF2B5EF4-FFF2-40B4-BE49-F238E27FC236}">
                <a16:creationId xmlns:a16="http://schemas.microsoft.com/office/drawing/2014/main" id="{BF7B7307-B758-46F2-91FF-DDF574D1DB6D}"/>
              </a:ext>
            </a:extLst>
          </p:cNvPr>
          <p:cNvSpPr>
            <a:spLocks noChangeArrowheads="1"/>
          </p:cNvSpPr>
          <p:nvPr/>
        </p:nvSpPr>
        <p:spPr bwMode="auto">
          <a:xfrm>
            <a:off x="900113" y="204788"/>
            <a:ext cx="5395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查找的性能分析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43458"/>
                                        </p:tgtEl>
                                        <p:attrNameLst>
                                          <p:attrName>style.visibility</p:attrName>
                                        </p:attrNameLst>
                                      </p:cBhvr>
                                      <p:to>
                                        <p:strVal val="visible"/>
                                      </p:to>
                                    </p:set>
                                    <p:anim calcmode="lin" valueType="num">
                                      <p:cBhvr additive="base">
                                        <p:cTn id="14" dur="500" fill="hold"/>
                                        <p:tgtEl>
                                          <p:spTgt spid="1043458"/>
                                        </p:tgtEl>
                                        <p:attrNameLst>
                                          <p:attrName>ppt_x</p:attrName>
                                        </p:attrNameLst>
                                      </p:cBhvr>
                                      <p:tavLst>
                                        <p:tav tm="0">
                                          <p:val>
                                            <p:strVal val="#ppt_x"/>
                                          </p:val>
                                        </p:tav>
                                        <p:tav tm="100000">
                                          <p:val>
                                            <p:strVal val="#ppt_x"/>
                                          </p:val>
                                        </p:tav>
                                      </p:tavLst>
                                    </p:anim>
                                    <p:anim calcmode="lin" valueType="num">
                                      <p:cBhvr additive="base">
                                        <p:cTn id="15" dur="500" fill="hold"/>
                                        <p:tgtEl>
                                          <p:spTgt spid="104345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43459"/>
                                        </p:tgtEl>
                                        <p:attrNameLst>
                                          <p:attrName>style.visibility</p:attrName>
                                        </p:attrNameLst>
                                      </p:cBhvr>
                                      <p:to>
                                        <p:strVal val="visible"/>
                                      </p:to>
                                    </p:set>
                                    <p:anim calcmode="lin" valueType="num">
                                      <p:cBhvr additive="base">
                                        <p:cTn id="20" dur="500" fill="hold"/>
                                        <p:tgtEl>
                                          <p:spTgt spid="1043459"/>
                                        </p:tgtEl>
                                        <p:attrNameLst>
                                          <p:attrName>ppt_x</p:attrName>
                                        </p:attrNameLst>
                                      </p:cBhvr>
                                      <p:tavLst>
                                        <p:tav tm="0">
                                          <p:val>
                                            <p:strVal val="#ppt_x"/>
                                          </p:val>
                                        </p:tav>
                                        <p:tav tm="100000">
                                          <p:val>
                                            <p:strVal val="#ppt_x"/>
                                          </p:val>
                                        </p:tav>
                                      </p:tavLst>
                                    </p:anim>
                                    <p:anim calcmode="lin" valueType="num">
                                      <p:cBhvr additive="base">
                                        <p:cTn id="21" dur="500" fill="hold"/>
                                        <p:tgtEl>
                                          <p:spTgt spid="1043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434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0A6AE8-3989-6149-8504-6090AC4F0534}"/>
              </a:ext>
            </a:extLst>
          </p:cNvPr>
          <p:cNvSpPr>
            <a:spLocks noGrp="1" noChangeArrowheads="1"/>
          </p:cNvSpPr>
          <p:nvPr>
            <p:ph type="title"/>
          </p:nvPr>
        </p:nvSpPr>
        <p:spPr/>
        <p:txBody>
          <a:bodyPr/>
          <a:lstStyle/>
          <a:p>
            <a:pPr eaLnBrk="1" hangingPunct="1"/>
            <a:r>
              <a:rPr lang="en-US" altLang="zh-CN"/>
              <a:t>7.1  </a:t>
            </a:r>
            <a:r>
              <a:rPr lang="zh-CN" altLang="en-US"/>
              <a:t>查找的基本概念</a:t>
            </a:r>
          </a:p>
        </p:txBody>
      </p:sp>
      <p:sp>
        <p:nvSpPr>
          <p:cNvPr id="336899" name="Rectangle 3">
            <a:extLst>
              <a:ext uri="{FF2B5EF4-FFF2-40B4-BE49-F238E27FC236}">
                <a16:creationId xmlns:a16="http://schemas.microsoft.com/office/drawing/2014/main" id="{AAA93453-F060-2248-B50C-CD8EF2389BD7}"/>
              </a:ext>
            </a:extLst>
          </p:cNvPr>
          <p:cNvSpPr>
            <a:spLocks noGrp="1" noChangeArrowheads="1"/>
          </p:cNvSpPr>
          <p:nvPr>
            <p:ph type="body" idx="1"/>
          </p:nvPr>
        </p:nvSpPr>
        <p:spPr>
          <a:xfrm>
            <a:off x="539750" y="836613"/>
            <a:ext cx="8280400" cy="5338762"/>
          </a:xfrm>
        </p:spPr>
        <p:txBody>
          <a:bodyPr/>
          <a:lstStyle/>
          <a:p>
            <a:pPr eaLnBrk="1" hangingPunct="1">
              <a:lnSpc>
                <a:spcPct val="140000"/>
              </a:lnSpc>
            </a:pPr>
            <a:r>
              <a:rPr lang="zh-CN" altLang="en-US" sz="1800" dirty="0"/>
              <a:t>关键字</a:t>
            </a:r>
            <a:r>
              <a:rPr lang="en-US" altLang="zh-CN" sz="1800" dirty="0"/>
              <a:t>(key)</a:t>
            </a:r>
            <a:r>
              <a:rPr lang="zh-CN" altLang="en-US" sz="1800" b="0" dirty="0"/>
              <a:t>与</a:t>
            </a:r>
            <a:r>
              <a:rPr lang="zh-CN" altLang="en-US" sz="1800" dirty="0"/>
              <a:t>主关键字</a:t>
            </a:r>
            <a:r>
              <a:rPr lang="en-US" altLang="zh-CN" sz="1800" dirty="0"/>
              <a:t>(primary key)</a:t>
            </a:r>
            <a:r>
              <a:rPr lang="zh-CN" altLang="en-US" sz="1800" b="0" dirty="0"/>
              <a:t>：数据元素中某个数据项的值。如果该关键字可以将所有的数据元素区别开来，也就是说可以唯一标识一个数据元素，则该关键字被称为</a:t>
            </a:r>
            <a:r>
              <a:rPr lang="zh-CN" altLang="en-US" sz="1800" dirty="0"/>
              <a:t>主关键字</a:t>
            </a:r>
            <a:r>
              <a:rPr lang="zh-CN" altLang="en-US" sz="1800" b="0" dirty="0"/>
              <a:t>，否则被称为</a:t>
            </a:r>
            <a:r>
              <a:rPr lang="zh-CN" altLang="en-US" sz="1800" dirty="0"/>
              <a:t>次关键字</a:t>
            </a:r>
            <a:r>
              <a:rPr lang="en-US" altLang="zh-CN" sz="1800" dirty="0"/>
              <a:t>(secondary key)</a:t>
            </a:r>
            <a:r>
              <a:rPr lang="zh-CN" altLang="en-US" sz="1800" b="0" dirty="0"/>
              <a:t>。特别地，如果数据元素只有一个数据项，则数据元素的值即是关键字。</a:t>
            </a:r>
            <a:endParaRPr lang="zh-CN" altLang="en-US" sz="1800" dirty="0"/>
          </a:p>
          <a:p>
            <a:pPr eaLnBrk="1" hangingPunct="1">
              <a:lnSpc>
                <a:spcPct val="140000"/>
              </a:lnSpc>
            </a:pPr>
            <a:r>
              <a:rPr lang="zh-CN" altLang="en-US" sz="1800" dirty="0"/>
              <a:t>查找表</a:t>
            </a:r>
            <a:r>
              <a:rPr lang="en-US" altLang="zh-CN" sz="1800" dirty="0"/>
              <a:t>(search table)</a:t>
            </a:r>
            <a:r>
              <a:rPr lang="zh-CN" altLang="en-US" sz="1800" b="0" dirty="0"/>
              <a:t>：是由同一种类型的数据元素构成的集合。查找表中的数据元素是完全松散的，数据元素之间没有直接的联系。</a:t>
            </a:r>
          </a:p>
        </p:txBody>
      </p:sp>
      <p:sp>
        <p:nvSpPr>
          <p:cNvPr id="5124" name="Rectangle 14">
            <a:extLst>
              <a:ext uri="{FF2B5EF4-FFF2-40B4-BE49-F238E27FC236}">
                <a16:creationId xmlns:a16="http://schemas.microsoft.com/office/drawing/2014/main" id="{203DA276-39E4-434C-874D-8F0376644CD3}"/>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3" name="Picture 2">
            <a:extLst>
              <a:ext uri="{FF2B5EF4-FFF2-40B4-BE49-F238E27FC236}">
                <a16:creationId xmlns:a16="http://schemas.microsoft.com/office/drawing/2014/main" id="{CC0AC811-662E-124F-8379-0CED9B1E5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93" y="3252845"/>
            <a:ext cx="7993553" cy="1345807"/>
          </a:xfrm>
          <a:prstGeom prst="rect">
            <a:avLst/>
          </a:prstGeom>
        </p:spPr>
      </p:pic>
      <p:pic>
        <p:nvPicPr>
          <p:cNvPr id="5" name="Picture 4">
            <a:extLst>
              <a:ext uri="{FF2B5EF4-FFF2-40B4-BE49-F238E27FC236}">
                <a16:creationId xmlns:a16="http://schemas.microsoft.com/office/drawing/2014/main" id="{6EEE3323-B03C-774D-95E4-D129AEDB9D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728" y="3717032"/>
            <a:ext cx="7355407" cy="2696294"/>
          </a:xfrm>
          <a:prstGeom prst="rect">
            <a:avLst/>
          </a:prstGeom>
        </p:spPr>
      </p:pic>
    </p:spTree>
    <p:extLst>
      <p:ext uri="{BB962C8B-B14F-4D97-AF65-F5344CB8AC3E}">
        <p14:creationId xmlns:p14="http://schemas.microsoft.com/office/powerpoint/2010/main" val="13139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36899">
                                            <p:txEl>
                                              <p:pRg st="0" end="0"/>
                                            </p:txEl>
                                          </p:spTgt>
                                        </p:tgtEl>
                                        <p:attrNameLst>
                                          <p:attrName>style.visibility</p:attrName>
                                        </p:attrNameLst>
                                      </p:cBhvr>
                                      <p:to>
                                        <p:strVal val="visible"/>
                                      </p:to>
                                    </p:set>
                                    <p:anim calcmode="discrete" valueType="clr">
                                      <p:cBhvr override="childStyle">
                                        <p:cTn id="7" dur="80"/>
                                        <p:tgtEl>
                                          <p:spTgt spid="3368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68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68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36899">
                                            <p:txEl>
                                              <p:pRg st="1" end="1"/>
                                            </p:txEl>
                                          </p:spTgt>
                                        </p:tgtEl>
                                        <p:attrNameLst>
                                          <p:attrName>style.visibility</p:attrName>
                                        </p:attrNameLst>
                                      </p:cBhvr>
                                      <p:to>
                                        <p:strVal val="visible"/>
                                      </p:to>
                                    </p:set>
                                    <p:anim calcmode="discrete" valueType="clr">
                                      <p:cBhvr override="childStyle">
                                        <p:cTn id="14" dur="80"/>
                                        <p:tgtEl>
                                          <p:spTgt spid="3368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68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3689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EF4EEB58-F1D4-4D45-870D-4C1B0B56C81F}"/>
              </a:ext>
            </a:extLst>
          </p:cNvPr>
          <p:cNvSpPr txBox="1">
            <a:spLocks noChangeArrowheads="1"/>
          </p:cNvSpPr>
          <p:nvPr/>
        </p:nvSpPr>
        <p:spPr bwMode="auto">
          <a:xfrm>
            <a:off x="0" y="939800"/>
            <a:ext cx="9144000" cy="1420813"/>
          </a:xfrm>
          <a:prstGeom prst="rect">
            <a:avLst/>
          </a:prstGeom>
          <a:solidFill>
            <a:schemeClr val="bg2">
              <a:lumMod val="20000"/>
              <a:lumOff val="80000"/>
            </a:schemeClr>
          </a:solidFill>
          <a:ln w="57150">
            <a:noFill/>
            <a:miter lim="800000"/>
            <a:headEnd/>
            <a:tailEnd/>
          </a:ln>
        </p:spPr>
        <p:txBody>
          <a:bodyPr>
            <a:spAutoFit/>
          </a:bodyPr>
          <a:lstStyle>
            <a:lvl1pPr marL="719138">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buFont typeface="Wingdings" pitchFamily="2" charset="2"/>
              <a:buNone/>
            </a:pPr>
            <a:r>
              <a:rPr lang="zh-CN" altLang="en-US" sz="2400" b="0">
                <a:ea typeface="微软雅黑" panose="020B0503020204020204" pitchFamily="34" charset="-122"/>
                <a:sym typeface="+mn-lt"/>
              </a:rPr>
              <a:t>平均查找长度和二叉树的形态有关，即，</a:t>
            </a:r>
          </a:p>
          <a:p>
            <a:pPr eaLnBrk="1" hangingPunct="1">
              <a:lnSpc>
                <a:spcPct val="120000"/>
              </a:lnSpc>
              <a:buFont typeface="Wingdings" pitchFamily="2" charset="2"/>
              <a:buNone/>
            </a:pPr>
            <a:r>
              <a:rPr lang="zh-CN" altLang="en-US" sz="2400" b="0">
                <a:ea typeface="微软雅黑" panose="020B0503020204020204" pitchFamily="34" charset="-122"/>
                <a:sym typeface="+mn-lt"/>
              </a:rPr>
              <a:t>最好：</a:t>
            </a:r>
            <a:r>
              <a:rPr lang="en-US" altLang="zh-CN" sz="2400" b="0">
                <a:ea typeface="微软雅黑" panose="020B0503020204020204" pitchFamily="34" charset="-122"/>
                <a:sym typeface="+mn-lt"/>
              </a:rPr>
              <a:t>log</a:t>
            </a:r>
            <a:r>
              <a:rPr lang="en-US" altLang="zh-CN" sz="2400" b="0" baseline="-25000">
                <a:ea typeface="微软雅黑" panose="020B0503020204020204" pitchFamily="34" charset="-122"/>
                <a:sym typeface="+mn-lt"/>
              </a:rPr>
              <a:t>2</a:t>
            </a:r>
            <a:r>
              <a:rPr lang="en-US" altLang="zh-CN" sz="2400" b="0">
                <a:ea typeface="微软雅黑" panose="020B0503020204020204" pitchFamily="34" charset="-122"/>
                <a:sym typeface="+mn-lt"/>
              </a:rPr>
              <a:t>n</a:t>
            </a:r>
            <a:r>
              <a:rPr lang="zh-CN" altLang="en-US" sz="2400" b="0">
                <a:ea typeface="微软雅黑" panose="020B0503020204020204" pitchFamily="34" charset="-122"/>
                <a:sym typeface="+mn-lt"/>
              </a:rPr>
              <a:t>（形态匀称，与二分查找的判定树相似）</a:t>
            </a:r>
          </a:p>
          <a:p>
            <a:pPr eaLnBrk="1" hangingPunct="1">
              <a:lnSpc>
                <a:spcPct val="120000"/>
              </a:lnSpc>
              <a:buFont typeface="Wingdings" pitchFamily="2" charset="2"/>
              <a:buNone/>
            </a:pPr>
            <a:r>
              <a:rPr lang="zh-CN" altLang="en-US" sz="2400" b="0">
                <a:ea typeface="微软雅黑" panose="020B0503020204020204" pitchFamily="34" charset="-122"/>
                <a:sym typeface="+mn-lt"/>
              </a:rPr>
              <a:t>最坏</a:t>
            </a:r>
            <a:r>
              <a:rPr lang="en-US" altLang="zh-CN" sz="2400" b="0">
                <a:ea typeface="微软雅黑" panose="020B0503020204020204" pitchFamily="34" charset="-122"/>
                <a:sym typeface="+mn-lt"/>
              </a:rPr>
              <a:t>:  </a:t>
            </a:r>
            <a:r>
              <a:rPr lang="zh-CN" altLang="en-US" sz="2400" b="0">
                <a:ea typeface="微软雅黑" panose="020B0503020204020204" pitchFamily="34" charset="-122"/>
                <a:sym typeface="+mn-lt"/>
              </a:rPr>
              <a:t>（</a:t>
            </a:r>
            <a:r>
              <a:rPr lang="en-US" altLang="zh-CN" sz="2400" b="0">
                <a:ea typeface="微软雅黑" panose="020B0503020204020204" pitchFamily="34" charset="-122"/>
                <a:sym typeface="+mn-lt"/>
              </a:rPr>
              <a:t>n+1)/2</a:t>
            </a:r>
            <a:r>
              <a:rPr lang="zh-CN" altLang="en-US" sz="2400" b="0">
                <a:ea typeface="微软雅黑" panose="020B0503020204020204" pitchFamily="34" charset="-122"/>
                <a:sym typeface="+mn-lt"/>
              </a:rPr>
              <a:t>（单支树）</a:t>
            </a:r>
          </a:p>
        </p:txBody>
      </p:sp>
      <p:sp>
        <p:nvSpPr>
          <p:cNvPr id="56323" name="Rectangle 3">
            <a:extLst>
              <a:ext uri="{FF2B5EF4-FFF2-40B4-BE49-F238E27FC236}">
                <a16:creationId xmlns:a16="http://schemas.microsoft.com/office/drawing/2014/main" id="{4B6B3A83-F9B7-4F8E-924B-F6CEA35CF40C}"/>
              </a:ext>
            </a:extLst>
          </p:cNvPr>
          <p:cNvSpPr>
            <a:spLocks noChangeArrowheads="1"/>
          </p:cNvSpPr>
          <p:nvPr/>
        </p:nvSpPr>
        <p:spPr bwMode="auto">
          <a:xfrm>
            <a:off x="855663" y="190500"/>
            <a:ext cx="5395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查找的性能分析</a:t>
            </a:r>
          </a:p>
        </p:txBody>
      </p:sp>
      <p:grpSp>
        <p:nvGrpSpPr>
          <p:cNvPr id="2" name="Group 4">
            <a:extLst>
              <a:ext uri="{FF2B5EF4-FFF2-40B4-BE49-F238E27FC236}">
                <a16:creationId xmlns:a16="http://schemas.microsoft.com/office/drawing/2014/main" id="{9E1E9D79-7F7D-7442-A158-1CDFEC4DD980}"/>
              </a:ext>
            </a:extLst>
          </p:cNvPr>
          <p:cNvGrpSpPr>
            <a:grpSpLocks/>
          </p:cNvGrpSpPr>
          <p:nvPr/>
        </p:nvGrpSpPr>
        <p:grpSpPr bwMode="auto">
          <a:xfrm>
            <a:off x="855663" y="2643188"/>
            <a:ext cx="7359650" cy="4021137"/>
            <a:chOff x="648" y="1654"/>
            <a:chExt cx="4464" cy="2533"/>
          </a:xfrm>
        </p:grpSpPr>
        <p:grpSp>
          <p:nvGrpSpPr>
            <p:cNvPr id="66565" name="Group 5">
              <a:extLst>
                <a:ext uri="{FF2B5EF4-FFF2-40B4-BE49-F238E27FC236}">
                  <a16:creationId xmlns:a16="http://schemas.microsoft.com/office/drawing/2014/main" id="{21136AF8-D2EF-664C-B22F-8673762C7EEE}"/>
                </a:ext>
              </a:extLst>
            </p:cNvPr>
            <p:cNvGrpSpPr>
              <a:grpSpLocks/>
            </p:cNvGrpSpPr>
            <p:nvPr/>
          </p:nvGrpSpPr>
          <p:grpSpPr bwMode="auto">
            <a:xfrm>
              <a:off x="648" y="1750"/>
              <a:ext cx="1392" cy="1248"/>
              <a:chOff x="432" y="1530"/>
              <a:chExt cx="1392" cy="1248"/>
            </a:xfrm>
          </p:grpSpPr>
          <p:sp>
            <p:nvSpPr>
              <p:cNvPr id="56326" name="Oval 6">
                <a:extLst>
                  <a:ext uri="{FF2B5EF4-FFF2-40B4-BE49-F238E27FC236}">
                    <a16:creationId xmlns:a16="http://schemas.microsoft.com/office/drawing/2014/main" id="{7C8A706A-D1F8-4253-9FEE-C12FB5E1A831}"/>
                  </a:ext>
                </a:extLst>
              </p:cNvPr>
              <p:cNvSpPr>
                <a:spLocks noChangeArrowheads="1"/>
              </p:cNvSpPr>
              <p:nvPr/>
            </p:nvSpPr>
            <p:spPr bwMode="auto">
              <a:xfrm>
                <a:off x="1104" y="1530"/>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6327" name="Oval 7">
                <a:extLst>
                  <a:ext uri="{FF2B5EF4-FFF2-40B4-BE49-F238E27FC236}">
                    <a16:creationId xmlns:a16="http://schemas.microsoft.com/office/drawing/2014/main" id="{888B2B07-15BC-49D6-9970-B7CC611467BD}"/>
                  </a:ext>
                </a:extLst>
              </p:cNvPr>
              <p:cNvSpPr>
                <a:spLocks noChangeArrowheads="1"/>
              </p:cNvSpPr>
              <p:nvPr/>
            </p:nvSpPr>
            <p:spPr bwMode="auto">
              <a:xfrm>
                <a:off x="768" y="191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6328" name="Oval 8">
                <a:extLst>
                  <a:ext uri="{FF2B5EF4-FFF2-40B4-BE49-F238E27FC236}">
                    <a16:creationId xmlns:a16="http://schemas.microsoft.com/office/drawing/2014/main" id="{AEAD2AA2-A128-4B6B-9563-0B9706E2F041}"/>
                  </a:ext>
                </a:extLst>
              </p:cNvPr>
              <p:cNvSpPr>
                <a:spLocks noChangeArrowheads="1"/>
              </p:cNvSpPr>
              <p:nvPr/>
            </p:nvSpPr>
            <p:spPr bwMode="auto">
              <a:xfrm>
                <a:off x="1488" y="191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55</a:t>
                </a:r>
              </a:p>
            </p:txBody>
          </p:sp>
          <p:sp>
            <p:nvSpPr>
              <p:cNvPr id="56329" name="Oval 9">
                <a:extLst>
                  <a:ext uri="{FF2B5EF4-FFF2-40B4-BE49-F238E27FC236}">
                    <a16:creationId xmlns:a16="http://schemas.microsoft.com/office/drawing/2014/main" id="{AA4703D8-785C-458F-B7AE-2F1EF16E4FA7}"/>
                  </a:ext>
                </a:extLst>
              </p:cNvPr>
              <p:cNvSpPr>
                <a:spLocks noChangeArrowheads="1"/>
              </p:cNvSpPr>
              <p:nvPr/>
            </p:nvSpPr>
            <p:spPr bwMode="auto">
              <a:xfrm>
                <a:off x="432" y="2346"/>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6330" name="Oval 10">
                <a:extLst>
                  <a:ext uri="{FF2B5EF4-FFF2-40B4-BE49-F238E27FC236}">
                    <a16:creationId xmlns:a16="http://schemas.microsoft.com/office/drawing/2014/main" id="{60209FD0-EB46-4D96-8F79-C87126672490}"/>
                  </a:ext>
                </a:extLst>
              </p:cNvPr>
              <p:cNvSpPr>
                <a:spLocks noChangeArrowheads="1"/>
              </p:cNvSpPr>
              <p:nvPr/>
            </p:nvSpPr>
            <p:spPr bwMode="auto">
              <a:xfrm>
                <a:off x="1152" y="2394"/>
                <a:ext cx="336"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56331" name="Line 11">
                <a:extLst>
                  <a:ext uri="{FF2B5EF4-FFF2-40B4-BE49-F238E27FC236}">
                    <a16:creationId xmlns:a16="http://schemas.microsoft.com/office/drawing/2014/main" id="{1090EFC6-B667-453A-8689-39F60D819DB7}"/>
                  </a:ext>
                </a:extLst>
              </p:cNvPr>
              <p:cNvSpPr>
                <a:spLocks noChangeShapeType="1"/>
              </p:cNvSpPr>
              <p:nvPr/>
            </p:nvSpPr>
            <p:spPr bwMode="auto">
              <a:xfrm flipH="1">
                <a:off x="1008" y="1802"/>
                <a:ext cx="144" cy="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32" name="Line 12">
                <a:extLst>
                  <a:ext uri="{FF2B5EF4-FFF2-40B4-BE49-F238E27FC236}">
                    <a16:creationId xmlns:a16="http://schemas.microsoft.com/office/drawing/2014/main" id="{8C34C938-22A3-4E9F-924E-1E33522B3D27}"/>
                  </a:ext>
                </a:extLst>
              </p:cNvPr>
              <p:cNvSpPr>
                <a:spLocks noChangeShapeType="1"/>
              </p:cNvSpPr>
              <p:nvPr/>
            </p:nvSpPr>
            <p:spPr bwMode="auto">
              <a:xfrm flipH="1">
                <a:off x="720" y="225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33" name="Line 13">
                <a:extLst>
                  <a:ext uri="{FF2B5EF4-FFF2-40B4-BE49-F238E27FC236}">
                    <a16:creationId xmlns:a16="http://schemas.microsoft.com/office/drawing/2014/main" id="{9C50D1C0-0500-42F9-A8C1-F774B3D7B826}"/>
                  </a:ext>
                </a:extLst>
              </p:cNvPr>
              <p:cNvSpPr>
                <a:spLocks noChangeShapeType="1"/>
              </p:cNvSpPr>
              <p:nvPr/>
            </p:nvSpPr>
            <p:spPr bwMode="auto">
              <a:xfrm>
                <a:off x="1056" y="2234"/>
                <a:ext cx="195" cy="2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34" name="Line 14">
                <a:extLst>
                  <a:ext uri="{FF2B5EF4-FFF2-40B4-BE49-F238E27FC236}">
                    <a16:creationId xmlns:a16="http://schemas.microsoft.com/office/drawing/2014/main" id="{E7DC7708-D7D6-44C5-B308-6EDD092355B5}"/>
                  </a:ext>
                </a:extLst>
              </p:cNvPr>
              <p:cNvSpPr>
                <a:spLocks noChangeShapeType="1"/>
              </p:cNvSpPr>
              <p:nvPr/>
            </p:nvSpPr>
            <p:spPr bwMode="auto">
              <a:xfrm>
                <a:off x="1392" y="1818"/>
                <a:ext cx="195"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66566" name="Group 15">
              <a:extLst>
                <a:ext uri="{FF2B5EF4-FFF2-40B4-BE49-F238E27FC236}">
                  <a16:creationId xmlns:a16="http://schemas.microsoft.com/office/drawing/2014/main" id="{F9146E43-566D-9C47-B8DE-DB3095DD3BE5}"/>
                </a:ext>
              </a:extLst>
            </p:cNvPr>
            <p:cNvGrpSpPr>
              <a:grpSpLocks/>
            </p:cNvGrpSpPr>
            <p:nvPr/>
          </p:nvGrpSpPr>
          <p:grpSpPr bwMode="auto">
            <a:xfrm>
              <a:off x="3240" y="1654"/>
              <a:ext cx="1872" cy="1776"/>
              <a:chOff x="3024" y="1434"/>
              <a:chExt cx="1872" cy="1776"/>
            </a:xfrm>
          </p:grpSpPr>
          <p:sp>
            <p:nvSpPr>
              <p:cNvPr id="56336" name="Oval 16">
                <a:extLst>
                  <a:ext uri="{FF2B5EF4-FFF2-40B4-BE49-F238E27FC236}">
                    <a16:creationId xmlns:a16="http://schemas.microsoft.com/office/drawing/2014/main" id="{F2D284C2-C97F-42C5-ADD8-A7FE5EE1B870}"/>
                  </a:ext>
                </a:extLst>
              </p:cNvPr>
              <p:cNvSpPr>
                <a:spLocks noChangeArrowheads="1"/>
              </p:cNvSpPr>
              <p:nvPr/>
            </p:nvSpPr>
            <p:spPr bwMode="auto">
              <a:xfrm>
                <a:off x="3024" y="1434"/>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12</a:t>
                </a:r>
              </a:p>
            </p:txBody>
          </p:sp>
          <p:sp>
            <p:nvSpPr>
              <p:cNvPr id="56337" name="Oval 17">
                <a:extLst>
                  <a:ext uri="{FF2B5EF4-FFF2-40B4-BE49-F238E27FC236}">
                    <a16:creationId xmlns:a16="http://schemas.microsoft.com/office/drawing/2014/main" id="{97427610-31E8-4397-B7C7-8971DCC19BE2}"/>
                  </a:ext>
                </a:extLst>
              </p:cNvPr>
              <p:cNvSpPr>
                <a:spLocks noChangeArrowheads="1"/>
              </p:cNvSpPr>
              <p:nvPr/>
            </p:nvSpPr>
            <p:spPr bwMode="auto">
              <a:xfrm>
                <a:off x="3408" y="177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24</a:t>
                </a:r>
              </a:p>
            </p:txBody>
          </p:sp>
          <p:sp>
            <p:nvSpPr>
              <p:cNvPr id="56338" name="Oval 18">
                <a:extLst>
                  <a:ext uri="{FF2B5EF4-FFF2-40B4-BE49-F238E27FC236}">
                    <a16:creationId xmlns:a16="http://schemas.microsoft.com/office/drawing/2014/main" id="{A75E4146-DD38-4DF6-82A5-59B4B5F37A6E}"/>
                  </a:ext>
                </a:extLst>
              </p:cNvPr>
              <p:cNvSpPr>
                <a:spLocks noChangeArrowheads="1"/>
              </p:cNvSpPr>
              <p:nvPr/>
            </p:nvSpPr>
            <p:spPr bwMode="auto">
              <a:xfrm>
                <a:off x="3744" y="2106"/>
                <a:ext cx="428"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37</a:t>
                </a:r>
              </a:p>
            </p:txBody>
          </p:sp>
          <p:sp>
            <p:nvSpPr>
              <p:cNvPr id="56339" name="Oval 19">
                <a:extLst>
                  <a:ext uri="{FF2B5EF4-FFF2-40B4-BE49-F238E27FC236}">
                    <a16:creationId xmlns:a16="http://schemas.microsoft.com/office/drawing/2014/main" id="{1B4A2E54-00C8-4247-96E8-49470191685E}"/>
                  </a:ext>
                </a:extLst>
              </p:cNvPr>
              <p:cNvSpPr>
                <a:spLocks noChangeArrowheads="1"/>
              </p:cNvSpPr>
              <p:nvPr/>
            </p:nvSpPr>
            <p:spPr bwMode="auto">
              <a:xfrm>
                <a:off x="4128" y="2490"/>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40</a:t>
                </a:r>
              </a:p>
            </p:txBody>
          </p:sp>
          <p:sp>
            <p:nvSpPr>
              <p:cNvPr id="56340" name="Oval 20">
                <a:extLst>
                  <a:ext uri="{FF2B5EF4-FFF2-40B4-BE49-F238E27FC236}">
                    <a16:creationId xmlns:a16="http://schemas.microsoft.com/office/drawing/2014/main" id="{529D526C-B34B-4623-99EF-94B99DCFBF76}"/>
                  </a:ext>
                </a:extLst>
              </p:cNvPr>
              <p:cNvSpPr>
                <a:spLocks noChangeArrowheads="1"/>
              </p:cNvSpPr>
              <p:nvPr/>
            </p:nvSpPr>
            <p:spPr bwMode="auto">
              <a:xfrm>
                <a:off x="4512" y="2826"/>
                <a:ext cx="384" cy="384"/>
              </a:xfrm>
              <a:prstGeom prst="ellipse">
                <a:avLst/>
              </a:prstGeom>
              <a:solidFill>
                <a:schemeClr val="accent1"/>
              </a:solid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400" b="0">
                    <a:solidFill>
                      <a:schemeClr val="bg1"/>
                    </a:solidFill>
                    <a:latin typeface="+mn-lt"/>
                    <a:ea typeface="+mn-ea"/>
                    <a:cs typeface="+mn-ea"/>
                    <a:sym typeface="+mn-lt"/>
                  </a:rPr>
                  <a:t>55</a:t>
                </a:r>
              </a:p>
            </p:txBody>
          </p:sp>
          <p:sp>
            <p:nvSpPr>
              <p:cNvPr id="56341" name="Line 21">
                <a:extLst>
                  <a:ext uri="{FF2B5EF4-FFF2-40B4-BE49-F238E27FC236}">
                    <a16:creationId xmlns:a16="http://schemas.microsoft.com/office/drawing/2014/main" id="{9A68414B-6EC0-4454-8D37-FC26B6DFA868}"/>
                  </a:ext>
                </a:extLst>
              </p:cNvPr>
              <p:cNvSpPr>
                <a:spLocks noChangeShapeType="1"/>
              </p:cNvSpPr>
              <p:nvPr/>
            </p:nvSpPr>
            <p:spPr bwMode="auto">
              <a:xfrm>
                <a:off x="3360" y="177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42" name="Line 22">
                <a:extLst>
                  <a:ext uri="{FF2B5EF4-FFF2-40B4-BE49-F238E27FC236}">
                    <a16:creationId xmlns:a16="http://schemas.microsoft.com/office/drawing/2014/main" id="{4221B36B-7800-4866-89DD-FC16CE8C5E82}"/>
                  </a:ext>
                </a:extLst>
              </p:cNvPr>
              <p:cNvSpPr>
                <a:spLocks noChangeShapeType="1"/>
              </p:cNvSpPr>
              <p:nvPr/>
            </p:nvSpPr>
            <p:spPr bwMode="auto">
              <a:xfrm>
                <a:off x="3744" y="2106"/>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43" name="Line 23">
                <a:extLst>
                  <a:ext uri="{FF2B5EF4-FFF2-40B4-BE49-F238E27FC236}">
                    <a16:creationId xmlns:a16="http://schemas.microsoft.com/office/drawing/2014/main" id="{88711AD7-D97D-4F15-AB75-82A478A4A2A8}"/>
                  </a:ext>
                </a:extLst>
              </p:cNvPr>
              <p:cNvSpPr>
                <a:spLocks noChangeShapeType="1"/>
              </p:cNvSpPr>
              <p:nvPr/>
            </p:nvSpPr>
            <p:spPr bwMode="auto">
              <a:xfrm>
                <a:off x="4080" y="2442"/>
                <a:ext cx="91"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56344" name="Line 24">
                <a:extLst>
                  <a:ext uri="{FF2B5EF4-FFF2-40B4-BE49-F238E27FC236}">
                    <a16:creationId xmlns:a16="http://schemas.microsoft.com/office/drawing/2014/main" id="{1AEFDCFF-7600-42C9-B81D-54CD72719ACF}"/>
                  </a:ext>
                </a:extLst>
              </p:cNvPr>
              <p:cNvSpPr>
                <a:spLocks noChangeShapeType="1"/>
              </p:cNvSpPr>
              <p:nvPr/>
            </p:nvSpPr>
            <p:spPr bwMode="auto">
              <a:xfrm>
                <a:off x="4464" y="2826"/>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aphicFrame>
          <p:nvGraphicFramePr>
            <p:cNvPr id="66567" name="Object 25">
              <a:extLst>
                <a:ext uri="{FF2B5EF4-FFF2-40B4-BE49-F238E27FC236}">
                  <a16:creationId xmlns:a16="http://schemas.microsoft.com/office/drawing/2014/main" id="{4BE6CD78-20F1-9746-BE3E-307D6E2A9FA2}"/>
                </a:ext>
              </a:extLst>
            </p:cNvPr>
            <p:cNvGraphicFramePr>
              <a:graphicFrameLocks/>
            </p:cNvGraphicFramePr>
            <p:nvPr/>
          </p:nvGraphicFramePr>
          <p:xfrm>
            <a:off x="1464" y="2998"/>
            <a:ext cx="2832" cy="1189"/>
          </p:xfrm>
          <a:graphic>
            <a:graphicData uri="http://schemas.openxmlformats.org/presentationml/2006/ole">
              <mc:AlternateContent xmlns:mc="http://schemas.openxmlformats.org/markup-compatibility/2006">
                <mc:Choice xmlns:v="urn:schemas-microsoft-com:vml" Requires="v">
                  <p:oleObj spid="_x0000_s66619" r:id="rId3" imgW="57048400" imgH="20485100" progId="Equation.3">
                    <p:embed/>
                  </p:oleObj>
                </mc:Choice>
                <mc:Fallback>
                  <p:oleObj r:id="rId3" imgW="57048400" imgH="20485100" progId="Equation.3">
                    <p:embed/>
                    <p:pic>
                      <p:nvPicPr>
                        <p:cNvPr id="0"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 y="2998"/>
                          <a:ext cx="2832" cy="118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5A3DDA9-7CA3-42E8-8D2B-E4C28168B4EC}"/>
              </a:ext>
            </a:extLst>
          </p:cNvPr>
          <p:cNvSpPr/>
          <p:nvPr/>
        </p:nvSpPr>
        <p:spPr bwMode="auto">
          <a:xfrm>
            <a:off x="0" y="3940175"/>
            <a:ext cx="9144000" cy="2584450"/>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041412" name="Rectangle 4">
            <a:extLst>
              <a:ext uri="{FF2B5EF4-FFF2-40B4-BE49-F238E27FC236}">
                <a16:creationId xmlns:a16="http://schemas.microsoft.com/office/drawing/2014/main" id="{EFA699F8-3BA8-4E58-8157-495780E2B1ED}"/>
              </a:ext>
            </a:extLst>
          </p:cNvPr>
          <p:cNvSpPr>
            <a:spLocks noChangeArrowheads="1"/>
          </p:cNvSpPr>
          <p:nvPr/>
        </p:nvSpPr>
        <p:spPr bwMode="auto">
          <a:xfrm>
            <a:off x="595313" y="1270000"/>
            <a:ext cx="806608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solidFill>
                  <a:schemeClr val="tx2"/>
                </a:solidFill>
                <a:ea typeface="微软雅黑" panose="020B0503020204020204" pitchFamily="34" charset="-122"/>
                <a:sym typeface="+mn-lt"/>
              </a:rPr>
              <a:t>问题：如何提高二叉排序树的查找效率？</a:t>
            </a:r>
          </a:p>
          <a:p>
            <a:pPr eaLnBrk="1" hangingPunct="1">
              <a:lnSpc>
                <a:spcPct val="125000"/>
              </a:lnSpc>
              <a:buFont typeface="Arial" panose="020B0604020202020204" pitchFamily="34" charset="0"/>
              <a:buNone/>
            </a:pPr>
            <a:r>
              <a:rPr lang="zh-CN" altLang="en-US" sz="2400" b="0">
                <a:solidFill>
                  <a:schemeClr val="tx2"/>
                </a:solidFill>
                <a:ea typeface="微软雅黑" panose="020B0503020204020204" pitchFamily="34" charset="-122"/>
                <a:sym typeface="+mn-lt"/>
              </a:rPr>
              <a:t>	</a:t>
            </a:r>
            <a:r>
              <a:rPr lang="zh-CN" altLang="en-US" sz="2400" b="0">
                <a:ea typeface="微软雅黑" panose="020B0503020204020204" pitchFamily="34" charset="-122"/>
                <a:sym typeface="+mn-lt"/>
              </a:rPr>
              <a:t>尽量让二叉树的形状均衡</a:t>
            </a:r>
            <a:endParaRPr lang="zh-CN" altLang="en-US" sz="2400" b="0">
              <a:solidFill>
                <a:srgbClr val="FF00FF"/>
              </a:solidFill>
              <a:ea typeface="微软雅黑" panose="020B0503020204020204" pitchFamily="34" charset="-122"/>
              <a:sym typeface="+mn-lt"/>
            </a:endParaRPr>
          </a:p>
        </p:txBody>
      </p:sp>
      <p:sp>
        <p:nvSpPr>
          <p:cNvPr id="1041416" name="Text Box 8">
            <a:extLst>
              <a:ext uri="{FF2B5EF4-FFF2-40B4-BE49-F238E27FC236}">
                <a16:creationId xmlns:a16="http://schemas.microsoft.com/office/drawing/2014/main" id="{F812D65C-4BBB-4F0C-9800-425C53E8F617}"/>
              </a:ext>
            </a:extLst>
          </p:cNvPr>
          <p:cNvSpPr txBox="1">
            <a:spLocks noChangeArrowheads="1"/>
          </p:cNvSpPr>
          <p:nvPr/>
        </p:nvSpPr>
        <p:spPr bwMode="auto">
          <a:xfrm>
            <a:off x="0" y="4194175"/>
            <a:ext cx="9144000" cy="904875"/>
          </a:xfrm>
          <a:prstGeom prst="rect">
            <a:avLst/>
          </a:prstGeom>
          <a:solidFill>
            <a:schemeClr val="accent1">
              <a:lumMod val="20000"/>
              <a:lumOff val="80000"/>
            </a:schemeClr>
          </a:solidFill>
          <a:ln w="9525">
            <a:noFill/>
            <a:miter lim="800000"/>
          </a:ln>
          <a:effectLst/>
        </p:spPr>
        <p:txBody>
          <a:bodyPr>
            <a:spAutoFit/>
          </a:bodyPr>
          <a:lstStyle>
            <a:lvl1pPr marL="719138">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20000"/>
              </a:spcBef>
            </a:pPr>
            <a:r>
              <a:rPr kumimoji="1" lang="zh-CN" altLang="en-US" sz="2400" b="0">
                <a:solidFill>
                  <a:srgbClr val="FF3300"/>
                </a:solidFill>
                <a:ea typeface="微软雅黑" panose="020B0503020204020204" pitchFamily="34" charset="-122"/>
                <a:sym typeface="+mn-lt"/>
              </a:rPr>
              <a:t>左、右子树是平衡二叉树；</a:t>
            </a:r>
          </a:p>
          <a:p>
            <a:pPr eaLnBrk="1" hangingPunct="1">
              <a:spcBef>
                <a:spcPct val="20000"/>
              </a:spcBef>
            </a:pPr>
            <a:r>
              <a:rPr kumimoji="1" lang="zh-CN" altLang="en-US" sz="2400" b="0">
                <a:solidFill>
                  <a:srgbClr val="FF3300"/>
                </a:solidFill>
                <a:ea typeface="微软雅黑" panose="020B0503020204020204" pitchFamily="34" charset="-122"/>
                <a:sym typeface="+mn-lt"/>
              </a:rPr>
              <a:t>所有结点的左、右子树深度之差的绝对值≤ </a:t>
            </a:r>
            <a:r>
              <a:rPr kumimoji="1" lang="en-US" altLang="zh-CN" sz="2400" b="0">
                <a:solidFill>
                  <a:srgbClr val="FF3300"/>
                </a:solidFill>
                <a:ea typeface="微软雅黑" panose="020B0503020204020204" pitchFamily="34" charset="-122"/>
                <a:sym typeface="+mn-lt"/>
              </a:rPr>
              <a:t>1</a:t>
            </a:r>
            <a:endParaRPr kumimoji="1" lang="en-US" altLang="zh-CN" sz="2400" b="0">
              <a:solidFill>
                <a:srgbClr val="FF3300"/>
              </a:solidFill>
              <a:effectLst>
                <a:outerShdw blurRad="38100" dist="38100" dir="2700000" algn="tl">
                  <a:srgbClr val="000000"/>
                </a:outerShdw>
              </a:effectLst>
              <a:ea typeface="微软雅黑" panose="020B0503020204020204" pitchFamily="34" charset="-122"/>
              <a:sym typeface="+mn-lt"/>
            </a:endParaRPr>
          </a:p>
        </p:txBody>
      </p:sp>
      <p:sp>
        <p:nvSpPr>
          <p:cNvPr id="1041418" name="AutoShape 10">
            <a:extLst>
              <a:ext uri="{FF2B5EF4-FFF2-40B4-BE49-F238E27FC236}">
                <a16:creationId xmlns:a16="http://schemas.microsoft.com/office/drawing/2014/main" id="{A4B2FA8D-678E-4745-BF32-BC3449D609A4}"/>
              </a:ext>
            </a:extLst>
          </p:cNvPr>
          <p:cNvSpPr>
            <a:spLocks noChangeArrowheads="1"/>
          </p:cNvSpPr>
          <p:nvPr/>
        </p:nvSpPr>
        <p:spPr bwMode="auto">
          <a:xfrm>
            <a:off x="4370388" y="2514600"/>
            <a:ext cx="3024187" cy="768350"/>
          </a:xfrm>
          <a:prstGeom prst="cloudCallout">
            <a:avLst>
              <a:gd name="adj1" fmla="val -46529"/>
              <a:gd name="adj2" fmla="val -81381"/>
            </a:avLst>
          </a:prstGeom>
          <a:solidFill>
            <a:srgbClr val="7030A0"/>
          </a:solidFill>
          <a:ln w="9525">
            <a:noFill/>
            <a:round/>
          </a:ln>
          <a:effectLst/>
        </p:spPr>
        <p:txBody>
          <a:bodyPr anchor="ct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spcBef>
                <a:spcPct val="20000"/>
              </a:spcBef>
            </a:pPr>
            <a:r>
              <a:rPr kumimoji="1" lang="zh-CN" altLang="en-US" sz="2400" b="0">
                <a:solidFill>
                  <a:schemeClr val="bg1"/>
                </a:solidFill>
                <a:ea typeface="微软雅黑" panose="020B0503020204020204" pitchFamily="34" charset="-122"/>
                <a:sym typeface="+mn-lt"/>
              </a:rPr>
              <a:t>平衡二叉树</a:t>
            </a:r>
          </a:p>
        </p:txBody>
      </p:sp>
      <p:sp>
        <p:nvSpPr>
          <p:cNvPr id="1041419" name="Rectangle 11">
            <a:extLst>
              <a:ext uri="{FF2B5EF4-FFF2-40B4-BE49-F238E27FC236}">
                <a16:creationId xmlns:a16="http://schemas.microsoft.com/office/drawing/2014/main" id="{DE708B3C-8B03-4119-87BA-F24F5739233F}"/>
              </a:ext>
            </a:extLst>
          </p:cNvPr>
          <p:cNvSpPr>
            <a:spLocks noChangeArrowheads="1"/>
          </p:cNvSpPr>
          <p:nvPr/>
        </p:nvSpPr>
        <p:spPr bwMode="auto">
          <a:xfrm>
            <a:off x="965200" y="5462588"/>
            <a:ext cx="7213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20000"/>
              </a:spcBef>
              <a:buClr>
                <a:schemeClr val="accent1"/>
              </a:buClr>
              <a:buSzPct val="80000"/>
              <a:buFont typeface="Wingdings" pitchFamily="2" charset="2"/>
              <a:buNone/>
            </a:pPr>
            <a:r>
              <a:rPr lang="zh-CN" altLang="en-US" sz="3200" b="0">
                <a:solidFill>
                  <a:schemeClr val="bg1"/>
                </a:solidFill>
                <a:ea typeface="微软雅黑" panose="020B0503020204020204" pitchFamily="34" charset="-122"/>
                <a:sym typeface="+mn-lt"/>
              </a:rPr>
              <a:t>平衡因子</a:t>
            </a:r>
            <a:r>
              <a:rPr lang="zh-CN" altLang="en-US" b="0">
                <a:solidFill>
                  <a:schemeClr val="bg1"/>
                </a:solidFill>
                <a:ea typeface="微软雅黑" panose="020B0503020204020204" pitchFamily="34" charset="-122"/>
                <a:sym typeface="+mn-lt"/>
              </a:rPr>
              <a:t>：该结点左子树与右子树的高度差</a:t>
            </a:r>
          </a:p>
        </p:txBody>
      </p:sp>
      <p:sp>
        <p:nvSpPr>
          <p:cNvPr id="7" name="Rectangle 3">
            <a:extLst>
              <a:ext uri="{FF2B5EF4-FFF2-40B4-BE49-F238E27FC236}">
                <a16:creationId xmlns:a16="http://schemas.microsoft.com/office/drawing/2014/main" id="{C8319561-34F7-4C09-878B-B8AE56A72FF9}"/>
              </a:ext>
            </a:extLst>
          </p:cNvPr>
          <p:cNvSpPr>
            <a:spLocks noChangeArrowheads="1"/>
          </p:cNvSpPr>
          <p:nvPr/>
        </p:nvSpPr>
        <p:spPr bwMode="auto">
          <a:xfrm>
            <a:off x="855663" y="190500"/>
            <a:ext cx="53959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查找的性能分析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41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0414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041418"/>
                                        </p:tgtEl>
                                        <p:attrNameLst>
                                          <p:attrName>style.visibility</p:attrName>
                                        </p:attrNameLst>
                                      </p:cBhvr>
                                      <p:to>
                                        <p:strVal val="visible"/>
                                      </p:to>
                                    </p:set>
                                    <p:anim calcmode="lin" valueType="num">
                                      <p:cBhvr>
                                        <p:cTn id="15" dur="500" fill="hold"/>
                                        <p:tgtEl>
                                          <p:spTgt spid="1041418"/>
                                        </p:tgtEl>
                                        <p:attrNameLst>
                                          <p:attrName>ppt_w</p:attrName>
                                        </p:attrNameLst>
                                      </p:cBhvr>
                                      <p:tavLst>
                                        <p:tav tm="0">
                                          <p:val>
                                            <p:strVal val="#ppt_w*0.05"/>
                                          </p:val>
                                        </p:tav>
                                        <p:tav tm="100000">
                                          <p:val>
                                            <p:strVal val="#ppt_w"/>
                                          </p:val>
                                        </p:tav>
                                      </p:tavLst>
                                    </p:anim>
                                    <p:anim calcmode="lin" valueType="num">
                                      <p:cBhvr>
                                        <p:cTn id="16" dur="500" fill="hold"/>
                                        <p:tgtEl>
                                          <p:spTgt spid="1041418"/>
                                        </p:tgtEl>
                                        <p:attrNameLst>
                                          <p:attrName>ppt_h</p:attrName>
                                        </p:attrNameLst>
                                      </p:cBhvr>
                                      <p:tavLst>
                                        <p:tav tm="0">
                                          <p:val>
                                            <p:strVal val="#ppt_h"/>
                                          </p:val>
                                        </p:tav>
                                        <p:tav tm="100000">
                                          <p:val>
                                            <p:strVal val="#ppt_h"/>
                                          </p:val>
                                        </p:tav>
                                      </p:tavLst>
                                    </p:anim>
                                    <p:anim calcmode="lin" valueType="num">
                                      <p:cBhvr>
                                        <p:cTn id="17" dur="500" fill="hold"/>
                                        <p:tgtEl>
                                          <p:spTgt spid="1041418"/>
                                        </p:tgtEl>
                                        <p:attrNameLst>
                                          <p:attrName>ppt_x</p:attrName>
                                        </p:attrNameLst>
                                      </p:cBhvr>
                                      <p:tavLst>
                                        <p:tav tm="0">
                                          <p:val>
                                            <p:strVal val="#ppt_x-.2"/>
                                          </p:val>
                                        </p:tav>
                                        <p:tav tm="100000">
                                          <p:val>
                                            <p:strVal val="#ppt_x"/>
                                          </p:val>
                                        </p:tav>
                                      </p:tavLst>
                                    </p:anim>
                                    <p:anim calcmode="lin" valueType="num">
                                      <p:cBhvr>
                                        <p:cTn id="18" dur="500" fill="hold"/>
                                        <p:tgtEl>
                                          <p:spTgt spid="1041418"/>
                                        </p:tgtEl>
                                        <p:attrNameLst>
                                          <p:attrName>ppt_y</p:attrName>
                                        </p:attrNameLst>
                                      </p:cBhvr>
                                      <p:tavLst>
                                        <p:tav tm="0">
                                          <p:val>
                                            <p:strVal val="#ppt_y"/>
                                          </p:val>
                                        </p:tav>
                                        <p:tav tm="100000">
                                          <p:val>
                                            <p:strVal val="#ppt_y"/>
                                          </p:val>
                                        </p:tav>
                                      </p:tavLst>
                                    </p:anim>
                                    <p:animEffect transition="in" filter="fade">
                                      <p:cBhvr>
                                        <p:cTn id="19" dur="500"/>
                                        <p:tgtEl>
                                          <p:spTgt spid="10414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041416"/>
                                        </p:tgtEl>
                                        <p:attrNameLst>
                                          <p:attrName>style.visibility</p:attrName>
                                        </p:attrNameLst>
                                      </p:cBhvr>
                                      <p:to>
                                        <p:strVal val="visible"/>
                                      </p:to>
                                    </p:set>
                                    <p:animEffect transition="in" filter="strips(downRight)">
                                      <p:cBhvr>
                                        <p:cTn id="29" dur="500"/>
                                        <p:tgtEl>
                                          <p:spTgt spid="10414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iterate type="lt">
                                    <p:tmAbs val="75"/>
                                  </p:iterate>
                                  <p:childTnLst>
                                    <p:set>
                                      <p:cBhvr>
                                        <p:cTn id="33" dur="1" fill="hold">
                                          <p:stCondLst>
                                            <p:cond delay="74"/>
                                          </p:stCondLst>
                                        </p:cTn>
                                        <p:tgtEl>
                                          <p:spTgt spid="1041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41412" grpId="0" build="p"/>
      <p:bldP spid="1041416" grpId="0" animBg="1"/>
      <p:bldP spid="1041418" grpId="0" animBg="1"/>
      <p:bldP spid="10414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2B0E14DA-5C2C-45E9-9F8C-E1BCF1DC5311}"/>
              </a:ext>
            </a:extLst>
          </p:cNvPr>
          <p:cNvSpPr>
            <a:spLocks noChangeArrowheads="1"/>
          </p:cNvSpPr>
          <p:nvPr/>
        </p:nvSpPr>
        <p:spPr bwMode="auto">
          <a:xfrm>
            <a:off x="827088" y="1889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zh-CN" b="0">
                <a:solidFill>
                  <a:schemeClr val="bg1"/>
                </a:solidFill>
                <a:ea typeface="微软雅黑" panose="020B0503020204020204" pitchFamily="34" charset="-122"/>
                <a:sym typeface="+mn-lt"/>
              </a:rPr>
              <a:t>1989</a:t>
            </a:r>
            <a:r>
              <a:rPr lang="zh-CN" altLang="en-US" b="0">
                <a:solidFill>
                  <a:schemeClr val="bg1"/>
                </a:solidFill>
                <a:ea typeface="微软雅黑" panose="020B0503020204020204" pitchFamily="34" charset="-122"/>
                <a:sym typeface="+mn-lt"/>
              </a:rPr>
              <a:t>奥斯卡是最佳短片奖</a:t>
            </a:r>
            <a:r>
              <a:rPr lang="en-US" altLang="zh-CN" b="0">
                <a:solidFill>
                  <a:schemeClr val="bg1"/>
                </a:solidFill>
                <a:ea typeface="微软雅黑" panose="020B0503020204020204" pitchFamily="34" charset="-122"/>
                <a:sym typeface="+mn-lt"/>
              </a:rPr>
              <a:t>--《Balance》</a:t>
            </a:r>
          </a:p>
        </p:txBody>
      </p:sp>
      <p:pic>
        <p:nvPicPr>
          <p:cNvPr id="68611" name="Picture 5" descr="]XMT`FO2_MRER807CW@FT%C">
            <a:extLst>
              <a:ext uri="{FF2B5EF4-FFF2-40B4-BE49-F238E27FC236}">
                <a16:creationId xmlns:a16="http://schemas.microsoft.com/office/drawing/2014/main" id="{D27D0E3F-BFDD-534D-B313-C23B41E4E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2138363"/>
            <a:ext cx="80803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6">
            <a:extLst>
              <a:ext uri="{FF2B5EF4-FFF2-40B4-BE49-F238E27FC236}">
                <a16:creationId xmlns:a16="http://schemas.microsoft.com/office/drawing/2014/main" id="{FF739E3F-7972-4CBF-B129-D4FB5A684BAB}"/>
              </a:ext>
            </a:extLst>
          </p:cNvPr>
          <p:cNvSpPr>
            <a:spLocks noChangeArrowheads="1"/>
          </p:cNvSpPr>
          <p:nvPr/>
        </p:nvSpPr>
        <p:spPr bwMode="auto">
          <a:xfrm>
            <a:off x="506413" y="957263"/>
            <a:ext cx="8477250" cy="955675"/>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ea typeface="微软雅黑" panose="020B0503020204020204" pitchFamily="34" charset="-122"/>
                <a:sym typeface="+mn-lt"/>
              </a:rPr>
              <a:t>世界需要平衡，破坏平衡的一方，也许会一时很强势的称霸，最终的结局逃不过孤立和落空</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4" name="Rectangle 4">
            <a:extLst>
              <a:ext uri="{FF2B5EF4-FFF2-40B4-BE49-F238E27FC236}">
                <a16:creationId xmlns:a16="http://schemas.microsoft.com/office/drawing/2014/main" id="{D0961CDF-9FF9-487A-9896-B001C36EB218}"/>
              </a:ext>
            </a:extLst>
          </p:cNvPr>
          <p:cNvSpPr>
            <a:spLocks noChangeArrowheads="1"/>
          </p:cNvSpPr>
          <p:nvPr/>
        </p:nvSpPr>
        <p:spPr bwMode="auto">
          <a:xfrm>
            <a:off x="534988" y="1484313"/>
            <a:ext cx="81391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20000"/>
              </a:spcBef>
              <a:buClr>
                <a:srgbClr val="FF0000"/>
              </a:buClr>
              <a:buSzPct val="80000"/>
              <a:buFont typeface="Wingdings" pitchFamily="2" charset="2"/>
              <a:buChar char="v"/>
            </a:pPr>
            <a:r>
              <a:rPr lang="zh-CN" altLang="en-US" b="0">
                <a:ea typeface="微软雅黑" panose="020B0503020204020204" pitchFamily="34" charset="-122"/>
                <a:sym typeface="+mn-lt"/>
              </a:rPr>
              <a:t>任一结点的平衡因子只能取：</a:t>
            </a:r>
            <a:r>
              <a:rPr lang="en-US" altLang="zh-CN" b="0">
                <a:solidFill>
                  <a:srgbClr val="FF3300"/>
                </a:solidFill>
                <a:ea typeface="微软雅黑" panose="020B0503020204020204" pitchFamily="34" charset="-122"/>
                <a:sym typeface="+mn-lt"/>
              </a:rPr>
              <a:t>-1</a:t>
            </a:r>
            <a:r>
              <a:rPr lang="zh-CN" altLang="en-US" b="0">
                <a:ea typeface="微软雅黑" panose="020B0503020204020204" pitchFamily="34" charset="-122"/>
                <a:sym typeface="+mn-lt"/>
              </a:rPr>
              <a:t>、</a:t>
            </a:r>
            <a:r>
              <a:rPr lang="en-US" altLang="zh-CN" b="0">
                <a:solidFill>
                  <a:srgbClr val="FF3300"/>
                </a:solidFill>
                <a:ea typeface="微软雅黑" panose="020B0503020204020204" pitchFamily="34" charset="-122"/>
                <a:sym typeface="+mn-lt"/>
              </a:rPr>
              <a:t>0 </a:t>
            </a:r>
            <a:r>
              <a:rPr lang="zh-CN" altLang="en-US" b="0">
                <a:ea typeface="微软雅黑" panose="020B0503020204020204" pitchFamily="34" charset="-122"/>
                <a:sym typeface="+mn-lt"/>
              </a:rPr>
              <a:t>或 </a:t>
            </a:r>
            <a:r>
              <a:rPr lang="en-US" altLang="zh-CN" b="0">
                <a:solidFill>
                  <a:srgbClr val="FF3300"/>
                </a:solidFill>
                <a:ea typeface="微软雅黑" panose="020B0503020204020204" pitchFamily="34" charset="-122"/>
                <a:sym typeface="+mn-lt"/>
              </a:rPr>
              <a:t>1</a:t>
            </a:r>
            <a:r>
              <a:rPr lang="zh-CN" altLang="en-US" b="0">
                <a:ea typeface="微软雅黑" panose="020B0503020204020204" pitchFamily="34" charset="-122"/>
                <a:sym typeface="+mn-lt"/>
              </a:rPr>
              <a:t>；如果树中任意一个结点的平衡因子的绝对值大于</a:t>
            </a:r>
            <a:r>
              <a:rPr lang="en-US" altLang="zh-CN" b="0">
                <a:solidFill>
                  <a:srgbClr val="FF0000"/>
                </a:solidFill>
                <a:ea typeface="微软雅黑" panose="020B0503020204020204" pitchFamily="34" charset="-122"/>
                <a:sym typeface="+mn-lt"/>
              </a:rPr>
              <a:t>1</a:t>
            </a:r>
            <a:r>
              <a:rPr lang="zh-CN" altLang="en-US" b="0">
                <a:ea typeface="微软雅黑" panose="020B0503020204020204" pitchFamily="34" charset="-122"/>
                <a:sym typeface="+mn-lt"/>
              </a:rPr>
              <a:t>，则这棵二叉树就失去平衡，不再是</a:t>
            </a:r>
            <a:r>
              <a:rPr lang="en-US" altLang="zh-CN" b="0" i="1">
                <a:ea typeface="微软雅黑" panose="020B0503020204020204" pitchFamily="34" charset="-122"/>
                <a:sym typeface="+mn-lt"/>
              </a:rPr>
              <a:t>AVL</a:t>
            </a:r>
            <a:r>
              <a:rPr lang="zh-CN" altLang="en-US" b="0">
                <a:ea typeface="微软雅黑" panose="020B0503020204020204" pitchFamily="34" charset="-122"/>
                <a:sym typeface="+mn-lt"/>
              </a:rPr>
              <a:t>树；</a:t>
            </a:r>
          </a:p>
        </p:txBody>
      </p:sp>
      <p:sp>
        <p:nvSpPr>
          <p:cNvPr id="1049605" name="Rectangle 5">
            <a:extLst>
              <a:ext uri="{FF2B5EF4-FFF2-40B4-BE49-F238E27FC236}">
                <a16:creationId xmlns:a16="http://schemas.microsoft.com/office/drawing/2014/main" id="{034471B4-42A0-4156-BB00-9F3C0A42A168}"/>
              </a:ext>
            </a:extLst>
          </p:cNvPr>
          <p:cNvSpPr>
            <a:spLocks noChangeArrowheads="1"/>
          </p:cNvSpPr>
          <p:nvPr/>
        </p:nvSpPr>
        <p:spPr bwMode="auto">
          <a:xfrm>
            <a:off x="534988" y="3541713"/>
            <a:ext cx="80629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20000"/>
              </a:spcBef>
              <a:buClr>
                <a:srgbClr val="FF0000"/>
              </a:buClr>
              <a:buSzPct val="80000"/>
              <a:buFont typeface="Wingdings" pitchFamily="2" charset="2"/>
              <a:buChar char="v"/>
            </a:pPr>
            <a:r>
              <a:rPr lang="zh-CN" altLang="en-US" b="0">
                <a:ea typeface="微软雅黑" panose="020B0503020204020204" pitchFamily="34" charset="-122"/>
                <a:sym typeface="+mn-lt"/>
              </a:rPr>
              <a:t>对于一棵有</a:t>
            </a:r>
            <a:r>
              <a:rPr lang="en-US" altLang="zh-CN" b="0" i="1">
                <a:ea typeface="微软雅黑" panose="020B0503020204020204" pitchFamily="34" charset="-122"/>
                <a:sym typeface="+mn-lt"/>
              </a:rPr>
              <a:t>n</a:t>
            </a:r>
            <a:r>
              <a:rPr lang="zh-CN" altLang="en-US" b="0">
                <a:ea typeface="微软雅黑" panose="020B0503020204020204" pitchFamily="34" charset="-122"/>
                <a:sym typeface="+mn-lt"/>
              </a:rPr>
              <a:t>个结点的</a:t>
            </a:r>
            <a:r>
              <a:rPr lang="en-US" altLang="zh-CN" b="0" i="1">
                <a:ea typeface="微软雅黑" panose="020B0503020204020204" pitchFamily="34" charset="-122"/>
                <a:sym typeface="+mn-lt"/>
              </a:rPr>
              <a:t>AVL</a:t>
            </a:r>
            <a:r>
              <a:rPr lang="zh-CN" altLang="en-US" b="0">
                <a:ea typeface="微软雅黑" panose="020B0503020204020204" pitchFamily="34" charset="-122"/>
                <a:sym typeface="+mn-lt"/>
              </a:rPr>
              <a:t>树，其</a:t>
            </a:r>
            <a:r>
              <a:rPr lang="zh-CN" altLang="en-US" b="0">
                <a:solidFill>
                  <a:srgbClr val="FF0000"/>
                </a:solidFill>
                <a:ea typeface="微软雅黑" panose="020B0503020204020204" pitchFamily="34" charset="-122"/>
                <a:sym typeface="+mn-lt"/>
              </a:rPr>
              <a:t>高度保持在</a:t>
            </a:r>
            <a:r>
              <a:rPr lang="en-US" altLang="zh-CN" b="0">
                <a:solidFill>
                  <a:srgbClr val="FF0000"/>
                </a:solidFill>
                <a:ea typeface="微软雅黑" panose="020B0503020204020204" pitchFamily="34" charset="-122"/>
                <a:sym typeface="+mn-lt"/>
              </a:rPr>
              <a:t>O(log</a:t>
            </a:r>
            <a:r>
              <a:rPr lang="en-US" altLang="zh-CN" b="0" baseline="-25000">
                <a:solidFill>
                  <a:srgbClr val="FF0000"/>
                </a:solidFill>
                <a:ea typeface="微软雅黑" panose="020B0503020204020204" pitchFamily="34" charset="-122"/>
                <a:sym typeface="+mn-lt"/>
              </a:rPr>
              <a:t>2</a:t>
            </a:r>
            <a:r>
              <a:rPr lang="en-US" altLang="zh-CN" b="0" i="1">
                <a:solidFill>
                  <a:srgbClr val="FF0000"/>
                </a:solidFill>
                <a:ea typeface="微软雅黑" panose="020B0503020204020204" pitchFamily="34" charset="-122"/>
                <a:sym typeface="+mn-lt"/>
              </a:rPr>
              <a:t>n</a:t>
            </a:r>
            <a:r>
              <a:rPr lang="en-US" altLang="zh-CN" b="0">
                <a:solidFill>
                  <a:srgbClr val="FF0000"/>
                </a:solidFill>
                <a:ea typeface="微软雅黑" panose="020B0503020204020204" pitchFamily="34" charset="-122"/>
                <a:sym typeface="+mn-lt"/>
              </a:rPr>
              <a:t>)</a:t>
            </a:r>
            <a:r>
              <a:rPr lang="zh-CN" altLang="en-US" b="0">
                <a:solidFill>
                  <a:srgbClr val="FF0000"/>
                </a:solidFill>
                <a:ea typeface="微软雅黑" panose="020B0503020204020204" pitchFamily="34" charset="-122"/>
                <a:sym typeface="+mn-lt"/>
              </a:rPr>
              <a:t>数量级，</a:t>
            </a:r>
            <a:r>
              <a:rPr lang="en-US" altLang="zh-CN" b="0" i="1">
                <a:solidFill>
                  <a:srgbClr val="FF0000"/>
                </a:solidFill>
                <a:ea typeface="微软雅黑" panose="020B0503020204020204" pitchFamily="34" charset="-122"/>
                <a:sym typeface="+mn-lt"/>
              </a:rPr>
              <a:t>ASL</a:t>
            </a:r>
            <a:r>
              <a:rPr lang="zh-CN" altLang="en-US" b="0">
                <a:solidFill>
                  <a:srgbClr val="FF0000"/>
                </a:solidFill>
                <a:ea typeface="微软雅黑" panose="020B0503020204020204" pitchFamily="34" charset="-122"/>
                <a:sym typeface="+mn-lt"/>
              </a:rPr>
              <a:t>也保持在</a:t>
            </a:r>
            <a:r>
              <a:rPr lang="en-US" altLang="zh-CN" b="0">
                <a:solidFill>
                  <a:srgbClr val="FF0000"/>
                </a:solidFill>
                <a:ea typeface="微软雅黑" panose="020B0503020204020204" pitchFamily="34" charset="-122"/>
                <a:sym typeface="+mn-lt"/>
              </a:rPr>
              <a:t>O(log</a:t>
            </a:r>
            <a:r>
              <a:rPr lang="en-US" altLang="zh-CN" b="0" baseline="-25000">
                <a:solidFill>
                  <a:srgbClr val="FF0000"/>
                </a:solidFill>
                <a:ea typeface="微软雅黑" panose="020B0503020204020204" pitchFamily="34" charset="-122"/>
                <a:sym typeface="+mn-lt"/>
              </a:rPr>
              <a:t>2</a:t>
            </a:r>
            <a:r>
              <a:rPr lang="en-US" altLang="zh-CN" b="0" i="1">
                <a:solidFill>
                  <a:srgbClr val="FF0000"/>
                </a:solidFill>
                <a:ea typeface="微软雅黑" panose="020B0503020204020204" pitchFamily="34" charset="-122"/>
                <a:sym typeface="+mn-lt"/>
              </a:rPr>
              <a:t>n</a:t>
            </a:r>
            <a:r>
              <a:rPr lang="en-US" altLang="zh-CN" b="0">
                <a:solidFill>
                  <a:srgbClr val="FF0000"/>
                </a:solidFill>
                <a:ea typeface="微软雅黑" panose="020B0503020204020204" pitchFamily="34" charset="-122"/>
                <a:sym typeface="+mn-lt"/>
              </a:rPr>
              <a:t>)</a:t>
            </a:r>
            <a:r>
              <a:rPr lang="zh-CN" altLang="en-US" b="0">
                <a:solidFill>
                  <a:srgbClr val="FF0000"/>
                </a:solidFill>
                <a:ea typeface="微软雅黑" panose="020B0503020204020204" pitchFamily="34" charset="-122"/>
                <a:sym typeface="+mn-lt"/>
              </a:rPr>
              <a:t>量级。</a:t>
            </a:r>
          </a:p>
        </p:txBody>
      </p:sp>
      <p:sp>
        <p:nvSpPr>
          <p:cNvPr id="5" name="Rectangle 4">
            <a:extLst>
              <a:ext uri="{FF2B5EF4-FFF2-40B4-BE49-F238E27FC236}">
                <a16:creationId xmlns:a16="http://schemas.microsoft.com/office/drawing/2014/main" id="{BA5480E3-FC5D-48E8-903B-53B82F39C0D6}"/>
              </a:ext>
            </a:extLst>
          </p:cNvPr>
          <p:cNvSpPr>
            <a:spLocks noChangeArrowheads="1"/>
          </p:cNvSpPr>
          <p:nvPr/>
        </p:nvSpPr>
        <p:spPr bwMode="auto">
          <a:xfrm>
            <a:off x="827088" y="1889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en-US" altLang="zh-CN" b="0" dirty="0">
                <a:solidFill>
                  <a:schemeClr val="bg1"/>
                </a:solidFill>
                <a:ea typeface="微软雅黑" panose="020B0503020204020204" pitchFamily="34" charset="-122"/>
                <a:sym typeface="+mn-lt"/>
              </a:rPr>
              <a:t>1989</a:t>
            </a:r>
            <a:r>
              <a:rPr lang="zh-CN" altLang="en-US" b="0" dirty="0">
                <a:solidFill>
                  <a:schemeClr val="bg1"/>
                </a:solidFill>
                <a:ea typeface="微软雅黑" panose="020B0503020204020204" pitchFamily="34" charset="-122"/>
                <a:sym typeface="+mn-lt"/>
              </a:rPr>
              <a:t>奥斯卡是最佳短片奖</a:t>
            </a:r>
            <a:r>
              <a:rPr lang="en-US" altLang="zh-CN" b="0" dirty="0">
                <a:solidFill>
                  <a:schemeClr val="bg1"/>
                </a:solidFill>
                <a:ea typeface="微软雅黑" panose="020B0503020204020204" pitchFamily="34" charset="-122"/>
                <a:sym typeface="+mn-lt"/>
              </a:rPr>
              <a:t>--《Balance》</a:t>
            </a:r>
          </a:p>
        </p:txBody>
      </p:sp>
      <p:sp>
        <p:nvSpPr>
          <p:cNvPr id="6" name="Shape 26">
            <a:extLst>
              <a:ext uri="{FF2B5EF4-FFF2-40B4-BE49-F238E27FC236}">
                <a16:creationId xmlns:a16="http://schemas.microsoft.com/office/drawing/2014/main" id="{ECAC100A-04E2-4B06-9771-79BADCCC2DCD}"/>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49604">
                                            <p:txEl>
                                              <p:pRg st="0" end="0"/>
                                            </p:txEl>
                                          </p:spTgt>
                                        </p:tgtEl>
                                        <p:attrNameLst>
                                          <p:attrName>style.visibility</p:attrName>
                                        </p:attrNameLst>
                                      </p:cBhvr>
                                      <p:to>
                                        <p:strVal val="visible"/>
                                      </p:to>
                                    </p:set>
                                    <p:animEffect transition="in" filter="strips(downRight)">
                                      <p:cBhvr>
                                        <p:cTn id="7" dur="500"/>
                                        <p:tgtEl>
                                          <p:spTgt spid="1049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49605"/>
                                        </p:tgtEl>
                                        <p:attrNameLst>
                                          <p:attrName>style.visibility</p:attrName>
                                        </p:attrNameLst>
                                      </p:cBhvr>
                                      <p:to>
                                        <p:strVal val="visible"/>
                                      </p:to>
                                    </p:set>
                                    <p:animEffect transition="in" filter="strips(downRight)">
                                      <p:cBhvr>
                                        <p:cTn id="12" dur="500"/>
                                        <p:tgtEl>
                                          <p:spTgt spid="1049605"/>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build="p" advAuto="0"/>
      <p:bldP spid="104960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C794-6A7F-3242-ABAE-127AA251E7CD}"/>
              </a:ext>
            </a:extLst>
          </p:cNvPr>
          <p:cNvSpPr>
            <a:spLocks noGrp="1"/>
          </p:cNvSpPr>
          <p:nvPr>
            <p:ph type="title"/>
          </p:nvPr>
        </p:nvSpPr>
        <p:spPr/>
        <p:txBody>
          <a:bodyPr/>
          <a:lstStyle/>
          <a:p>
            <a:r>
              <a:rPr lang="zh-TW" altLang="en-US" dirty="0"/>
              <a:t>平衡二叉树的插入</a:t>
            </a:r>
            <a:endParaRPr lang="en-US" dirty="0"/>
          </a:p>
        </p:txBody>
      </p:sp>
      <p:pic>
        <p:nvPicPr>
          <p:cNvPr id="5" name="Content Placeholder 4">
            <a:extLst>
              <a:ext uri="{FF2B5EF4-FFF2-40B4-BE49-F238E27FC236}">
                <a16:creationId xmlns:a16="http://schemas.microsoft.com/office/drawing/2014/main" id="{8B27A7B9-9E3F-A54B-8CDF-EAB50ABC73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1" r="44630"/>
          <a:stretch/>
        </p:blipFill>
        <p:spPr>
          <a:xfrm>
            <a:off x="29243" y="1628800"/>
            <a:ext cx="4470749" cy="4310511"/>
          </a:xfrm>
        </p:spPr>
      </p:pic>
      <p:pic>
        <p:nvPicPr>
          <p:cNvPr id="9" name="Picture 8">
            <a:extLst>
              <a:ext uri="{FF2B5EF4-FFF2-40B4-BE49-F238E27FC236}">
                <a16:creationId xmlns:a16="http://schemas.microsoft.com/office/drawing/2014/main" id="{5B895094-5755-C44B-BCB1-4995AFAE3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142" y="1988840"/>
            <a:ext cx="4326902" cy="3812879"/>
          </a:xfrm>
          <a:prstGeom prst="rect">
            <a:avLst/>
          </a:prstGeom>
        </p:spPr>
      </p:pic>
      <p:sp>
        <p:nvSpPr>
          <p:cNvPr id="10" name="TextBox 9">
            <a:extLst>
              <a:ext uri="{FF2B5EF4-FFF2-40B4-BE49-F238E27FC236}">
                <a16:creationId xmlns:a16="http://schemas.microsoft.com/office/drawing/2014/main" id="{8A2B615A-55D0-F143-8F6F-425F2F82EDF7}"/>
              </a:ext>
            </a:extLst>
          </p:cNvPr>
          <p:cNvSpPr txBox="1"/>
          <p:nvPr/>
        </p:nvSpPr>
        <p:spPr>
          <a:xfrm>
            <a:off x="4562759" y="5801719"/>
            <a:ext cx="3655686" cy="307777"/>
          </a:xfrm>
          <a:prstGeom prst="rect">
            <a:avLst/>
          </a:prstGeom>
          <a:noFill/>
        </p:spPr>
        <p:txBody>
          <a:bodyPr wrap="square" rtlCol="0">
            <a:spAutoFit/>
          </a:bodyPr>
          <a:lstStyle/>
          <a:p>
            <a:r>
              <a:rPr lang="zh-TW" altLang="en-US" sz="1400" b="0" dirty="0">
                <a:latin typeface="Futura Medium" panose="020B0602020204020303" pitchFamily="34" charset="-79"/>
                <a:cs typeface="Futura Medium" panose="020B0602020204020303" pitchFamily="34" charset="-79"/>
              </a:rPr>
              <a:t>每次调整的对象是都是</a:t>
            </a:r>
            <a:r>
              <a:rPr lang="zh-CN" altLang="en-US" sz="1400" b="0" dirty="0">
                <a:latin typeface="Futura Medium" panose="020B0602020204020303" pitchFamily="34" charset="-79"/>
                <a:cs typeface="Futura Medium" panose="020B0602020204020303" pitchFamily="34" charset="-79"/>
              </a:rPr>
              <a:t>“</a:t>
            </a:r>
            <a:r>
              <a:rPr lang="zh-TW" altLang="en-US" sz="1400" b="0" dirty="0">
                <a:latin typeface="Futura Medium" panose="020B0602020204020303" pitchFamily="34" charset="-79"/>
                <a:cs typeface="Futura Medium" panose="020B0602020204020303" pitchFamily="34" charset="-79"/>
              </a:rPr>
              <a:t>最小不平衡子树</a:t>
            </a:r>
            <a:r>
              <a:rPr lang="zh-CN" altLang="en-US" sz="1400" b="0" dirty="0">
                <a:latin typeface="Futura Medium" panose="020B0602020204020303" pitchFamily="34" charset="-79"/>
                <a:cs typeface="Futura Medium" panose="020B0602020204020303" pitchFamily="34" charset="-79"/>
              </a:rPr>
              <a:t>”</a:t>
            </a:r>
            <a:endParaRPr lang="en-US" sz="1400" b="0" dirty="0">
              <a:latin typeface="Futura Medium" panose="020B0602020204020303" pitchFamily="34" charset="-79"/>
              <a:cs typeface="Futura Medium" panose="020B0602020204020303" pitchFamily="34" charset="-79"/>
            </a:endParaRPr>
          </a:p>
        </p:txBody>
      </p:sp>
      <p:sp>
        <p:nvSpPr>
          <p:cNvPr id="11" name="Oval 10">
            <a:extLst>
              <a:ext uri="{FF2B5EF4-FFF2-40B4-BE49-F238E27FC236}">
                <a16:creationId xmlns:a16="http://schemas.microsoft.com/office/drawing/2014/main" id="{11E5B58B-A3AA-874B-96E8-FBE73E987AD6}"/>
              </a:ext>
            </a:extLst>
          </p:cNvPr>
          <p:cNvSpPr/>
          <p:nvPr/>
        </p:nvSpPr>
        <p:spPr bwMode="auto">
          <a:xfrm rot="1954490">
            <a:off x="6713434" y="3784447"/>
            <a:ext cx="1019761" cy="2100514"/>
          </a:xfrm>
          <a:prstGeom prst="ellipse">
            <a:avLst/>
          </a:prstGeom>
          <a:noFill/>
          <a:ln w="5080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0" fontAlgn="base" latinLnBrk="0" hangingPunct="0">
              <a:lnSpc>
                <a:spcPct val="100000"/>
              </a:lnSpc>
              <a:spcBef>
                <a:spcPct val="20000"/>
              </a:spcBef>
              <a:spcAft>
                <a:spcPct val="0"/>
              </a:spcAft>
              <a:buClrTx/>
              <a:buSzTx/>
              <a:buFontTx/>
              <a:buNone/>
            </a:pPr>
            <a:endParaRPr kumimoji="1" lang="en-US" sz="2800" b="0" i="0" u="none" strike="noStrike" cap="none" normalizeH="0" baseline="0">
              <a:ln>
                <a:noFill/>
              </a:ln>
              <a:solidFill>
                <a:schemeClr val="tx1"/>
              </a:solidFill>
              <a:effectLst/>
              <a:latin typeface="Times New Roman" panose="02020603050405020304" pitchFamily="18" charset="0"/>
              <a:ea typeface="仿宋_GB2312" panose="02010609030101010101" pitchFamily="49" charset="-122"/>
            </a:endParaRPr>
          </a:p>
        </p:txBody>
      </p:sp>
    </p:spTree>
    <p:extLst>
      <p:ext uri="{BB962C8B-B14F-4D97-AF65-F5344CB8AC3E}">
        <p14:creationId xmlns:p14="http://schemas.microsoft.com/office/powerpoint/2010/main" val="24177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C794-6A7F-3242-ABAE-127AA251E7CD}"/>
              </a:ext>
            </a:extLst>
          </p:cNvPr>
          <p:cNvSpPr>
            <a:spLocks noGrp="1"/>
          </p:cNvSpPr>
          <p:nvPr>
            <p:ph type="title"/>
          </p:nvPr>
        </p:nvSpPr>
        <p:spPr/>
        <p:txBody>
          <a:bodyPr/>
          <a:lstStyle/>
          <a:p>
            <a:r>
              <a:rPr lang="zh-TW" altLang="en-US" dirty="0"/>
              <a:t>平衡二叉树的插入</a:t>
            </a:r>
            <a:endParaRPr lang="en-US" dirty="0"/>
          </a:p>
        </p:txBody>
      </p:sp>
      <p:pic>
        <p:nvPicPr>
          <p:cNvPr id="6" name="Picture 5">
            <a:extLst>
              <a:ext uri="{FF2B5EF4-FFF2-40B4-BE49-F238E27FC236}">
                <a16:creationId xmlns:a16="http://schemas.microsoft.com/office/drawing/2014/main" id="{DACD51DB-BB8C-D041-891E-F2A1669EA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6832"/>
            <a:ext cx="9144000" cy="4017501"/>
          </a:xfrm>
          <a:prstGeom prst="rect">
            <a:avLst/>
          </a:prstGeom>
        </p:spPr>
      </p:pic>
    </p:spTree>
    <p:extLst>
      <p:ext uri="{BB962C8B-B14F-4D97-AF65-F5344CB8AC3E}">
        <p14:creationId xmlns:p14="http://schemas.microsoft.com/office/powerpoint/2010/main" val="3768565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22F4B65-C6C0-4381-8936-06DCB1C1CCBC}"/>
              </a:ext>
            </a:extLst>
          </p:cNvPr>
          <p:cNvSpPr/>
          <p:nvPr/>
        </p:nvSpPr>
        <p:spPr bwMode="auto">
          <a:xfrm>
            <a:off x="0" y="1557338"/>
            <a:ext cx="9144000" cy="4175125"/>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grpSp>
        <p:nvGrpSpPr>
          <p:cNvPr id="2" name="Group 8">
            <a:extLst>
              <a:ext uri="{FF2B5EF4-FFF2-40B4-BE49-F238E27FC236}">
                <a16:creationId xmlns:a16="http://schemas.microsoft.com/office/drawing/2014/main" id="{F50C63FF-5CDF-4144-9D73-36BF80ED6C39}"/>
              </a:ext>
            </a:extLst>
          </p:cNvPr>
          <p:cNvGrpSpPr>
            <a:grpSpLocks/>
          </p:cNvGrpSpPr>
          <p:nvPr/>
        </p:nvGrpSpPr>
        <p:grpSpPr bwMode="auto">
          <a:xfrm>
            <a:off x="1717675" y="1901003"/>
            <a:ext cx="2006600" cy="2552973"/>
            <a:chOff x="992" y="2188"/>
            <a:chExt cx="1264" cy="1096"/>
          </a:xfrm>
          <a:solidFill>
            <a:srgbClr val="6C4C8F"/>
          </a:solidFill>
        </p:grpSpPr>
        <p:sp>
          <p:nvSpPr>
            <p:cNvPr id="60419" name="Oval 9">
              <a:extLst>
                <a:ext uri="{FF2B5EF4-FFF2-40B4-BE49-F238E27FC236}">
                  <a16:creationId xmlns:a16="http://schemas.microsoft.com/office/drawing/2014/main" id="{E66D61AF-4500-403D-B4E8-1D64BDB798E3}"/>
                </a:ext>
              </a:extLst>
            </p:cNvPr>
            <p:cNvSpPr>
              <a:spLocks noChangeArrowheads="1"/>
            </p:cNvSpPr>
            <p:nvPr/>
          </p:nvSpPr>
          <p:spPr bwMode="auto">
            <a:xfrm>
              <a:off x="1484" y="2188"/>
              <a:ext cx="279" cy="172"/>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20" name="Oval 10">
              <a:extLst>
                <a:ext uri="{FF2B5EF4-FFF2-40B4-BE49-F238E27FC236}">
                  <a16:creationId xmlns:a16="http://schemas.microsoft.com/office/drawing/2014/main" id="{874DDC42-20E9-4C6A-B8EF-6D8BBAB4B18B}"/>
                </a:ext>
              </a:extLst>
            </p:cNvPr>
            <p:cNvSpPr>
              <a:spLocks noChangeArrowheads="1"/>
            </p:cNvSpPr>
            <p:nvPr/>
          </p:nvSpPr>
          <p:spPr bwMode="auto">
            <a:xfrm>
              <a:off x="1976" y="2756"/>
              <a:ext cx="280" cy="174"/>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a:latin typeface="+mn-lt"/>
                <a:ea typeface="+mn-ea"/>
                <a:cs typeface="+mn-ea"/>
                <a:sym typeface="+mn-lt"/>
              </a:endParaRPr>
            </a:p>
          </p:txBody>
        </p:sp>
        <p:sp>
          <p:nvSpPr>
            <p:cNvPr id="60421" name="Oval 11">
              <a:extLst>
                <a:ext uri="{FF2B5EF4-FFF2-40B4-BE49-F238E27FC236}">
                  <a16:creationId xmlns:a16="http://schemas.microsoft.com/office/drawing/2014/main" id="{04AAF11E-670F-4DF3-AE5B-0491DAD9212F}"/>
                </a:ext>
              </a:extLst>
            </p:cNvPr>
            <p:cNvSpPr>
              <a:spLocks noChangeArrowheads="1"/>
            </p:cNvSpPr>
            <p:nvPr/>
          </p:nvSpPr>
          <p:spPr bwMode="auto">
            <a:xfrm>
              <a:off x="1776" y="3112"/>
              <a:ext cx="280" cy="172"/>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22" name="Oval 12">
              <a:extLst>
                <a:ext uri="{FF2B5EF4-FFF2-40B4-BE49-F238E27FC236}">
                  <a16:creationId xmlns:a16="http://schemas.microsoft.com/office/drawing/2014/main" id="{EF7E6D9E-04D8-4C56-AC67-07D3BD6BAD41}"/>
                </a:ext>
              </a:extLst>
            </p:cNvPr>
            <p:cNvSpPr>
              <a:spLocks noChangeArrowheads="1"/>
            </p:cNvSpPr>
            <p:nvPr/>
          </p:nvSpPr>
          <p:spPr bwMode="auto">
            <a:xfrm>
              <a:off x="1238" y="2437"/>
              <a:ext cx="279" cy="172"/>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23" name="Oval 13">
              <a:extLst>
                <a:ext uri="{FF2B5EF4-FFF2-40B4-BE49-F238E27FC236}">
                  <a16:creationId xmlns:a16="http://schemas.microsoft.com/office/drawing/2014/main" id="{71011955-B5F4-46CE-B24A-B983C1DCC69E}"/>
                </a:ext>
              </a:extLst>
            </p:cNvPr>
            <p:cNvSpPr>
              <a:spLocks noChangeArrowheads="1"/>
            </p:cNvSpPr>
            <p:nvPr/>
          </p:nvSpPr>
          <p:spPr bwMode="auto">
            <a:xfrm>
              <a:off x="1765" y="2437"/>
              <a:ext cx="279" cy="174"/>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a:latin typeface="+mn-lt"/>
                <a:ea typeface="+mn-ea"/>
                <a:cs typeface="+mn-ea"/>
                <a:sym typeface="+mn-lt"/>
              </a:endParaRPr>
            </a:p>
          </p:txBody>
        </p:sp>
        <p:sp>
          <p:nvSpPr>
            <p:cNvPr id="60424" name="Line 14">
              <a:extLst>
                <a:ext uri="{FF2B5EF4-FFF2-40B4-BE49-F238E27FC236}">
                  <a16:creationId xmlns:a16="http://schemas.microsoft.com/office/drawing/2014/main" id="{4943C519-8D6B-4CF6-97AF-AADAECF95756}"/>
                </a:ext>
              </a:extLst>
            </p:cNvPr>
            <p:cNvSpPr>
              <a:spLocks noChangeShapeType="1"/>
            </p:cNvSpPr>
            <p:nvPr/>
          </p:nvSpPr>
          <p:spPr bwMode="auto">
            <a:xfrm flipH="1">
              <a:off x="1449" y="2366"/>
              <a:ext cx="105" cy="71"/>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5" name="Line 15">
              <a:extLst>
                <a:ext uri="{FF2B5EF4-FFF2-40B4-BE49-F238E27FC236}">
                  <a16:creationId xmlns:a16="http://schemas.microsoft.com/office/drawing/2014/main" id="{050EB7B2-BC86-4229-89CE-8243C99AC508}"/>
                </a:ext>
              </a:extLst>
            </p:cNvPr>
            <p:cNvSpPr>
              <a:spLocks noChangeShapeType="1"/>
            </p:cNvSpPr>
            <p:nvPr/>
          </p:nvSpPr>
          <p:spPr bwMode="auto">
            <a:xfrm flipH="1">
              <a:off x="1906" y="2934"/>
              <a:ext cx="176" cy="178"/>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6" name="Line 16">
              <a:extLst>
                <a:ext uri="{FF2B5EF4-FFF2-40B4-BE49-F238E27FC236}">
                  <a16:creationId xmlns:a16="http://schemas.microsoft.com/office/drawing/2014/main" id="{4CBE407A-4FFB-4DA7-ACE2-65E25CC12E96}"/>
                </a:ext>
              </a:extLst>
            </p:cNvPr>
            <p:cNvSpPr>
              <a:spLocks noChangeShapeType="1"/>
            </p:cNvSpPr>
            <p:nvPr/>
          </p:nvSpPr>
          <p:spPr bwMode="auto">
            <a:xfrm>
              <a:off x="1920" y="2592"/>
              <a:ext cx="149" cy="173"/>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27" name="Oval 17">
              <a:extLst>
                <a:ext uri="{FF2B5EF4-FFF2-40B4-BE49-F238E27FC236}">
                  <a16:creationId xmlns:a16="http://schemas.microsoft.com/office/drawing/2014/main" id="{FA92A094-C1C6-4AEF-AEC7-F0925FE0041F}"/>
                </a:ext>
              </a:extLst>
            </p:cNvPr>
            <p:cNvSpPr>
              <a:spLocks noChangeArrowheads="1"/>
            </p:cNvSpPr>
            <p:nvPr/>
          </p:nvSpPr>
          <p:spPr bwMode="auto">
            <a:xfrm>
              <a:off x="1484" y="2721"/>
              <a:ext cx="280" cy="172"/>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28" name="Oval 18">
              <a:extLst>
                <a:ext uri="{FF2B5EF4-FFF2-40B4-BE49-F238E27FC236}">
                  <a16:creationId xmlns:a16="http://schemas.microsoft.com/office/drawing/2014/main" id="{6B731699-9A0C-4F84-AA4A-8AF823B2DA07}"/>
                </a:ext>
              </a:extLst>
            </p:cNvPr>
            <p:cNvSpPr>
              <a:spLocks noChangeArrowheads="1"/>
            </p:cNvSpPr>
            <p:nvPr/>
          </p:nvSpPr>
          <p:spPr bwMode="auto">
            <a:xfrm>
              <a:off x="992" y="2685"/>
              <a:ext cx="280" cy="173"/>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29" name="Line 19">
              <a:extLst>
                <a:ext uri="{FF2B5EF4-FFF2-40B4-BE49-F238E27FC236}">
                  <a16:creationId xmlns:a16="http://schemas.microsoft.com/office/drawing/2014/main" id="{362BCDAD-D119-4653-8D75-4363D41B1B67}"/>
                </a:ext>
              </a:extLst>
            </p:cNvPr>
            <p:cNvSpPr>
              <a:spLocks noChangeShapeType="1"/>
            </p:cNvSpPr>
            <p:nvPr/>
          </p:nvSpPr>
          <p:spPr bwMode="auto">
            <a:xfrm flipH="1">
              <a:off x="1168" y="2579"/>
              <a:ext cx="140" cy="106"/>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0" name="Line 20">
              <a:extLst>
                <a:ext uri="{FF2B5EF4-FFF2-40B4-BE49-F238E27FC236}">
                  <a16:creationId xmlns:a16="http://schemas.microsoft.com/office/drawing/2014/main" id="{8DAD3018-B011-424B-9525-875D4FCD38E2}"/>
                </a:ext>
              </a:extLst>
            </p:cNvPr>
            <p:cNvSpPr>
              <a:spLocks noChangeShapeType="1"/>
            </p:cNvSpPr>
            <p:nvPr/>
          </p:nvSpPr>
          <p:spPr bwMode="auto">
            <a:xfrm>
              <a:off x="1765" y="2330"/>
              <a:ext cx="93" cy="116"/>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1" name="Line 21">
              <a:extLst>
                <a:ext uri="{FF2B5EF4-FFF2-40B4-BE49-F238E27FC236}">
                  <a16:creationId xmlns:a16="http://schemas.microsoft.com/office/drawing/2014/main" id="{0D1C1177-EEA2-441E-ABF6-12D3E6F6E766}"/>
                </a:ext>
              </a:extLst>
            </p:cNvPr>
            <p:cNvSpPr>
              <a:spLocks noChangeShapeType="1"/>
            </p:cNvSpPr>
            <p:nvPr/>
          </p:nvSpPr>
          <p:spPr bwMode="auto">
            <a:xfrm flipH="1">
              <a:off x="1906" y="2934"/>
              <a:ext cx="176" cy="178"/>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2" name="Line 22">
              <a:extLst>
                <a:ext uri="{FF2B5EF4-FFF2-40B4-BE49-F238E27FC236}">
                  <a16:creationId xmlns:a16="http://schemas.microsoft.com/office/drawing/2014/main" id="{41E958D2-27D8-4840-86A3-D98FA4415D43}"/>
                </a:ext>
              </a:extLst>
            </p:cNvPr>
            <p:cNvSpPr>
              <a:spLocks noChangeShapeType="1"/>
            </p:cNvSpPr>
            <p:nvPr/>
          </p:nvSpPr>
          <p:spPr bwMode="auto">
            <a:xfrm flipH="1">
              <a:off x="1695" y="2592"/>
              <a:ext cx="129" cy="129"/>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3" name="Group 23">
            <a:extLst>
              <a:ext uri="{FF2B5EF4-FFF2-40B4-BE49-F238E27FC236}">
                <a16:creationId xmlns:a16="http://schemas.microsoft.com/office/drawing/2014/main" id="{B0A031F0-254E-4859-AF84-FEAD2FBD0387}"/>
              </a:ext>
            </a:extLst>
          </p:cNvPr>
          <p:cNvGrpSpPr>
            <a:grpSpLocks/>
          </p:cNvGrpSpPr>
          <p:nvPr/>
        </p:nvGrpSpPr>
        <p:grpSpPr bwMode="auto">
          <a:xfrm>
            <a:off x="5095875" y="1901003"/>
            <a:ext cx="2133600" cy="2337073"/>
            <a:chOff x="3120" y="2112"/>
            <a:chExt cx="1248" cy="1036"/>
          </a:xfrm>
          <a:solidFill>
            <a:srgbClr val="6C4C8F"/>
          </a:solidFill>
        </p:grpSpPr>
        <p:sp>
          <p:nvSpPr>
            <p:cNvPr id="60434" name="Oval 24">
              <a:extLst>
                <a:ext uri="{FF2B5EF4-FFF2-40B4-BE49-F238E27FC236}">
                  <a16:creationId xmlns:a16="http://schemas.microsoft.com/office/drawing/2014/main" id="{1575F031-5716-40D6-A103-61D488B73257}"/>
                </a:ext>
              </a:extLst>
            </p:cNvPr>
            <p:cNvSpPr>
              <a:spLocks noChangeArrowheads="1"/>
            </p:cNvSpPr>
            <p:nvPr/>
          </p:nvSpPr>
          <p:spPr bwMode="auto">
            <a:xfrm>
              <a:off x="3910" y="2112"/>
              <a:ext cx="209" cy="205"/>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a:latin typeface="+mn-lt"/>
                <a:ea typeface="+mn-ea"/>
                <a:cs typeface="+mn-ea"/>
                <a:sym typeface="+mn-lt"/>
              </a:endParaRPr>
            </a:p>
          </p:txBody>
        </p:sp>
        <p:sp>
          <p:nvSpPr>
            <p:cNvPr id="60435" name="Oval 25">
              <a:extLst>
                <a:ext uri="{FF2B5EF4-FFF2-40B4-BE49-F238E27FC236}">
                  <a16:creationId xmlns:a16="http://schemas.microsoft.com/office/drawing/2014/main" id="{644D6312-3E83-4958-A003-DF2331DD3D7E}"/>
                </a:ext>
              </a:extLst>
            </p:cNvPr>
            <p:cNvSpPr>
              <a:spLocks noChangeArrowheads="1"/>
            </p:cNvSpPr>
            <p:nvPr/>
          </p:nvSpPr>
          <p:spPr bwMode="auto">
            <a:xfrm>
              <a:off x="3120" y="2591"/>
              <a:ext cx="279" cy="205"/>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a:latin typeface="+mn-lt"/>
                <a:ea typeface="+mn-ea"/>
                <a:cs typeface="+mn-ea"/>
                <a:sym typeface="+mn-lt"/>
              </a:endParaRPr>
            </a:p>
          </p:txBody>
        </p:sp>
        <p:sp>
          <p:nvSpPr>
            <p:cNvPr id="60436" name="Oval 26">
              <a:extLst>
                <a:ext uri="{FF2B5EF4-FFF2-40B4-BE49-F238E27FC236}">
                  <a16:creationId xmlns:a16="http://schemas.microsoft.com/office/drawing/2014/main" id="{7F48D2D6-BF49-459A-AE0E-848923E30221}"/>
                </a:ext>
              </a:extLst>
            </p:cNvPr>
            <p:cNvSpPr>
              <a:spLocks noChangeArrowheads="1"/>
            </p:cNvSpPr>
            <p:nvPr/>
          </p:nvSpPr>
          <p:spPr bwMode="auto">
            <a:xfrm>
              <a:off x="3492" y="2352"/>
              <a:ext cx="279" cy="204"/>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a:latin typeface="+mn-lt"/>
                <a:ea typeface="+mn-ea"/>
                <a:cs typeface="+mn-ea"/>
                <a:sym typeface="+mn-lt"/>
              </a:endParaRPr>
            </a:p>
          </p:txBody>
        </p:sp>
        <p:sp>
          <p:nvSpPr>
            <p:cNvPr id="60437" name="Oval 27">
              <a:extLst>
                <a:ext uri="{FF2B5EF4-FFF2-40B4-BE49-F238E27FC236}">
                  <a16:creationId xmlns:a16="http://schemas.microsoft.com/office/drawing/2014/main" id="{720EB66D-B42B-4795-9A11-E179C50E115C}"/>
                </a:ext>
              </a:extLst>
            </p:cNvPr>
            <p:cNvSpPr>
              <a:spLocks noChangeArrowheads="1"/>
            </p:cNvSpPr>
            <p:nvPr/>
          </p:nvSpPr>
          <p:spPr bwMode="auto">
            <a:xfrm>
              <a:off x="3771" y="2625"/>
              <a:ext cx="278" cy="206"/>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38" name="Line 28">
              <a:extLst>
                <a:ext uri="{FF2B5EF4-FFF2-40B4-BE49-F238E27FC236}">
                  <a16:creationId xmlns:a16="http://schemas.microsoft.com/office/drawing/2014/main" id="{268E2844-2A4D-4D36-88A2-B7BBAF7F5CD3}"/>
                </a:ext>
              </a:extLst>
            </p:cNvPr>
            <p:cNvSpPr>
              <a:spLocks noChangeShapeType="1"/>
            </p:cNvSpPr>
            <p:nvPr/>
          </p:nvSpPr>
          <p:spPr bwMode="auto">
            <a:xfrm flipH="1">
              <a:off x="3724" y="2283"/>
              <a:ext cx="186" cy="102"/>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39" name="Line 29">
              <a:extLst>
                <a:ext uri="{FF2B5EF4-FFF2-40B4-BE49-F238E27FC236}">
                  <a16:creationId xmlns:a16="http://schemas.microsoft.com/office/drawing/2014/main" id="{6E38667D-9744-4DFD-B7AD-DF14B12D4FB8}"/>
                </a:ext>
              </a:extLst>
            </p:cNvPr>
            <p:cNvSpPr>
              <a:spLocks noChangeShapeType="1"/>
            </p:cNvSpPr>
            <p:nvPr/>
          </p:nvSpPr>
          <p:spPr bwMode="auto">
            <a:xfrm flipH="1">
              <a:off x="3352" y="2523"/>
              <a:ext cx="185" cy="102"/>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40" name="Line 30">
              <a:extLst>
                <a:ext uri="{FF2B5EF4-FFF2-40B4-BE49-F238E27FC236}">
                  <a16:creationId xmlns:a16="http://schemas.microsoft.com/office/drawing/2014/main" id="{9AA6582C-BEAB-4BE3-BDA1-03FB9979FD14}"/>
                </a:ext>
              </a:extLst>
            </p:cNvPr>
            <p:cNvSpPr>
              <a:spLocks noChangeShapeType="1"/>
            </p:cNvSpPr>
            <p:nvPr/>
          </p:nvSpPr>
          <p:spPr bwMode="auto">
            <a:xfrm>
              <a:off x="3724" y="2523"/>
              <a:ext cx="93" cy="137"/>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41" name="Oval 31">
              <a:extLst>
                <a:ext uri="{FF2B5EF4-FFF2-40B4-BE49-F238E27FC236}">
                  <a16:creationId xmlns:a16="http://schemas.microsoft.com/office/drawing/2014/main" id="{B3716FDB-48F9-4878-A14E-B40D81A9A944}"/>
                </a:ext>
              </a:extLst>
            </p:cNvPr>
            <p:cNvSpPr>
              <a:spLocks noChangeArrowheads="1"/>
            </p:cNvSpPr>
            <p:nvPr/>
          </p:nvSpPr>
          <p:spPr bwMode="auto">
            <a:xfrm>
              <a:off x="3492" y="2942"/>
              <a:ext cx="278" cy="206"/>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42" name="Oval 32">
              <a:extLst>
                <a:ext uri="{FF2B5EF4-FFF2-40B4-BE49-F238E27FC236}">
                  <a16:creationId xmlns:a16="http://schemas.microsoft.com/office/drawing/2014/main" id="{0A27364A-8B8F-4858-9F3E-7B03386176B5}"/>
                </a:ext>
              </a:extLst>
            </p:cNvPr>
            <p:cNvSpPr>
              <a:spLocks noChangeArrowheads="1"/>
            </p:cNvSpPr>
            <p:nvPr/>
          </p:nvSpPr>
          <p:spPr bwMode="auto">
            <a:xfrm>
              <a:off x="4090" y="2394"/>
              <a:ext cx="278" cy="206"/>
            </a:xfrm>
            <a:prstGeom prst="ellipse">
              <a:avLst/>
            </a:prstGeom>
            <a:grp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endParaRPr lang="zh-CN" altLang="zh-CN" sz="2000" baseline="-10000">
                <a:latin typeface="+mn-lt"/>
                <a:ea typeface="+mn-ea"/>
                <a:cs typeface="+mn-ea"/>
                <a:sym typeface="+mn-lt"/>
              </a:endParaRPr>
            </a:p>
          </p:txBody>
        </p:sp>
        <p:sp>
          <p:nvSpPr>
            <p:cNvPr id="60443" name="Line 33">
              <a:extLst>
                <a:ext uri="{FF2B5EF4-FFF2-40B4-BE49-F238E27FC236}">
                  <a16:creationId xmlns:a16="http://schemas.microsoft.com/office/drawing/2014/main" id="{F3049590-2D1D-4D9C-8932-62254F14D86D}"/>
                </a:ext>
              </a:extLst>
            </p:cNvPr>
            <p:cNvSpPr>
              <a:spLocks noChangeShapeType="1"/>
            </p:cNvSpPr>
            <p:nvPr/>
          </p:nvSpPr>
          <p:spPr bwMode="auto">
            <a:xfrm>
              <a:off x="4080" y="2256"/>
              <a:ext cx="144" cy="144"/>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0444" name="Line 34">
              <a:extLst>
                <a:ext uri="{FF2B5EF4-FFF2-40B4-BE49-F238E27FC236}">
                  <a16:creationId xmlns:a16="http://schemas.microsoft.com/office/drawing/2014/main" id="{87D03B54-1CB7-4433-A2CB-C9C8EDEBCE53}"/>
                </a:ext>
              </a:extLst>
            </p:cNvPr>
            <p:cNvSpPr>
              <a:spLocks noChangeShapeType="1"/>
            </p:cNvSpPr>
            <p:nvPr/>
          </p:nvSpPr>
          <p:spPr bwMode="auto">
            <a:xfrm flipH="1">
              <a:off x="3703" y="2815"/>
              <a:ext cx="141" cy="169"/>
            </a:xfrm>
            <a:prstGeom prst="line">
              <a:avLst/>
            </a:prstGeom>
            <a:grpFill/>
            <a:ln w="38100">
              <a:solidFill>
                <a:schemeClr val="tx1"/>
              </a:solidFill>
              <a:round/>
              <a:headEnd/>
              <a:tailEnd/>
            </a:ln>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47587" name="Text Box 35">
            <a:extLst>
              <a:ext uri="{FF2B5EF4-FFF2-40B4-BE49-F238E27FC236}">
                <a16:creationId xmlns:a16="http://schemas.microsoft.com/office/drawing/2014/main" id="{C928A1AE-0F7C-46C1-9EBE-654ECC3FF073}"/>
              </a:ext>
            </a:extLst>
          </p:cNvPr>
          <p:cNvSpPr txBox="1">
            <a:spLocks noChangeArrowheads="1"/>
          </p:cNvSpPr>
          <p:nvPr/>
        </p:nvSpPr>
        <p:spPr bwMode="auto">
          <a:xfrm>
            <a:off x="1743075" y="4727575"/>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en-US" altLang="zh-CN" sz="2400" b="0">
                <a:solidFill>
                  <a:srgbClr val="FF3300"/>
                </a:solidFill>
                <a:ea typeface="微软雅黑" panose="020B0503020204020204" pitchFamily="34" charset="-122"/>
                <a:sym typeface="+mn-lt"/>
              </a:rPr>
              <a:t>(a) </a:t>
            </a:r>
            <a:r>
              <a:rPr lang="zh-CN" altLang="en-US" sz="2400" b="0">
                <a:solidFill>
                  <a:srgbClr val="FF3300"/>
                </a:solidFill>
                <a:ea typeface="微软雅黑" panose="020B0503020204020204" pitchFamily="34" charset="-122"/>
                <a:sym typeface="+mn-lt"/>
              </a:rPr>
              <a:t>平衡树                             </a:t>
            </a:r>
            <a:r>
              <a:rPr lang="en-US" altLang="zh-CN" sz="2400" b="0">
                <a:solidFill>
                  <a:srgbClr val="FF3300"/>
                </a:solidFill>
                <a:ea typeface="微软雅黑" panose="020B0503020204020204" pitchFamily="34" charset="-122"/>
                <a:sym typeface="+mn-lt"/>
              </a:rPr>
              <a:t>(b) </a:t>
            </a:r>
            <a:r>
              <a:rPr lang="zh-CN" altLang="en-US" sz="2400" b="0">
                <a:solidFill>
                  <a:srgbClr val="FF3300"/>
                </a:solidFill>
                <a:ea typeface="微软雅黑" panose="020B0503020204020204" pitchFamily="34" charset="-122"/>
                <a:sym typeface="+mn-lt"/>
              </a:rPr>
              <a:t>不平衡树</a:t>
            </a:r>
          </a:p>
        </p:txBody>
      </p:sp>
      <p:grpSp>
        <p:nvGrpSpPr>
          <p:cNvPr id="4" name="Group 40">
            <a:extLst>
              <a:ext uri="{FF2B5EF4-FFF2-40B4-BE49-F238E27FC236}">
                <a16:creationId xmlns:a16="http://schemas.microsoft.com/office/drawing/2014/main" id="{DD3B4C4B-44A6-3241-9C5E-FBDD953ECAC0}"/>
              </a:ext>
            </a:extLst>
          </p:cNvPr>
          <p:cNvGrpSpPr>
            <a:grpSpLocks/>
          </p:cNvGrpSpPr>
          <p:nvPr/>
        </p:nvGrpSpPr>
        <p:grpSpPr bwMode="auto">
          <a:xfrm>
            <a:off x="1793875" y="3071813"/>
            <a:ext cx="1593850" cy="1395412"/>
            <a:chOff x="1036" y="2524"/>
            <a:chExt cx="1004" cy="879"/>
          </a:xfrm>
        </p:grpSpPr>
        <p:sp>
          <p:nvSpPr>
            <p:cNvPr id="60448" name="Rectangle 41">
              <a:extLst>
                <a:ext uri="{FF2B5EF4-FFF2-40B4-BE49-F238E27FC236}">
                  <a16:creationId xmlns:a16="http://schemas.microsoft.com/office/drawing/2014/main" id="{A44183DE-5520-4233-ACE2-B60AF0C2DC1C}"/>
                </a:ext>
              </a:extLst>
            </p:cNvPr>
            <p:cNvSpPr>
              <a:spLocks noChangeArrowheads="1"/>
            </p:cNvSpPr>
            <p:nvPr/>
          </p:nvSpPr>
          <p:spPr bwMode="auto">
            <a:xfrm>
              <a:off x="1796" y="3153"/>
              <a:ext cx="2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sp>
          <p:nvSpPr>
            <p:cNvPr id="60449" name="Rectangle 42">
              <a:extLst>
                <a:ext uri="{FF2B5EF4-FFF2-40B4-BE49-F238E27FC236}">
                  <a16:creationId xmlns:a16="http://schemas.microsoft.com/office/drawing/2014/main" id="{BEB8B2A9-7263-44F4-9495-187359740C26}"/>
                </a:ext>
              </a:extLst>
            </p:cNvPr>
            <p:cNvSpPr>
              <a:spLocks noChangeArrowheads="1"/>
            </p:cNvSpPr>
            <p:nvPr/>
          </p:nvSpPr>
          <p:spPr bwMode="auto">
            <a:xfrm>
              <a:off x="1544" y="2574"/>
              <a:ext cx="2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sp>
          <p:nvSpPr>
            <p:cNvPr id="60450" name="Rectangle 43">
              <a:extLst>
                <a:ext uri="{FF2B5EF4-FFF2-40B4-BE49-F238E27FC236}">
                  <a16:creationId xmlns:a16="http://schemas.microsoft.com/office/drawing/2014/main" id="{938A1B8A-31F7-4EF2-A5AC-166C4805DE0E}"/>
                </a:ext>
              </a:extLst>
            </p:cNvPr>
            <p:cNvSpPr>
              <a:spLocks noChangeArrowheads="1"/>
            </p:cNvSpPr>
            <p:nvPr/>
          </p:nvSpPr>
          <p:spPr bwMode="auto">
            <a:xfrm>
              <a:off x="1036" y="2524"/>
              <a:ext cx="2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grpSp>
      <p:sp>
        <p:nvSpPr>
          <p:cNvPr id="1047596" name="Rectangle 44">
            <a:extLst>
              <a:ext uri="{FF2B5EF4-FFF2-40B4-BE49-F238E27FC236}">
                <a16:creationId xmlns:a16="http://schemas.microsoft.com/office/drawing/2014/main" id="{930A541F-CDD8-4D15-A567-BB9EA9383E57}"/>
              </a:ext>
            </a:extLst>
          </p:cNvPr>
          <p:cNvSpPr>
            <a:spLocks noChangeArrowheads="1"/>
          </p:cNvSpPr>
          <p:nvPr/>
        </p:nvSpPr>
        <p:spPr bwMode="auto">
          <a:xfrm>
            <a:off x="3368675" y="322897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1047597" name="Rectangle 45">
            <a:extLst>
              <a:ext uri="{FF2B5EF4-FFF2-40B4-BE49-F238E27FC236}">
                <a16:creationId xmlns:a16="http://schemas.microsoft.com/office/drawing/2014/main" id="{ED4E90FA-887E-4009-B6E5-0801B5A0FA09}"/>
              </a:ext>
            </a:extLst>
          </p:cNvPr>
          <p:cNvSpPr>
            <a:spLocks noChangeArrowheads="1"/>
          </p:cNvSpPr>
          <p:nvPr/>
        </p:nvSpPr>
        <p:spPr bwMode="auto">
          <a:xfrm>
            <a:off x="2192338" y="2484438"/>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1047598" name="Rectangle 46">
            <a:extLst>
              <a:ext uri="{FF2B5EF4-FFF2-40B4-BE49-F238E27FC236}">
                <a16:creationId xmlns:a16="http://schemas.microsoft.com/office/drawing/2014/main" id="{1E3CCF2D-E86F-440B-B4C6-239A6D201712}"/>
              </a:ext>
            </a:extLst>
          </p:cNvPr>
          <p:cNvSpPr>
            <a:spLocks noChangeArrowheads="1"/>
          </p:cNvSpPr>
          <p:nvPr/>
        </p:nvSpPr>
        <p:spPr bwMode="auto">
          <a:xfrm>
            <a:off x="2962275" y="248761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1047599" name="Rectangle 47">
            <a:extLst>
              <a:ext uri="{FF2B5EF4-FFF2-40B4-BE49-F238E27FC236}">
                <a16:creationId xmlns:a16="http://schemas.microsoft.com/office/drawing/2014/main" id="{A1D1B8EB-8DD7-47C6-80C8-719F7D2A09C0}"/>
              </a:ext>
            </a:extLst>
          </p:cNvPr>
          <p:cNvSpPr>
            <a:spLocks noChangeArrowheads="1"/>
          </p:cNvSpPr>
          <p:nvPr/>
        </p:nvSpPr>
        <p:spPr bwMode="auto">
          <a:xfrm>
            <a:off x="2505075" y="1908175"/>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1047600" name="Rectangle 48">
            <a:extLst>
              <a:ext uri="{FF2B5EF4-FFF2-40B4-BE49-F238E27FC236}">
                <a16:creationId xmlns:a16="http://schemas.microsoft.com/office/drawing/2014/main" id="{973EF787-F0DA-4314-9112-96532E00EC47}"/>
              </a:ext>
            </a:extLst>
          </p:cNvPr>
          <p:cNvSpPr>
            <a:spLocks noChangeArrowheads="1"/>
          </p:cNvSpPr>
          <p:nvPr/>
        </p:nvSpPr>
        <p:spPr bwMode="auto">
          <a:xfrm>
            <a:off x="6494463" y="1931988"/>
            <a:ext cx="312737" cy="400050"/>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en-US" altLang="zh-CN" sz="2000" noProof="1">
                <a:solidFill>
                  <a:srgbClr val="FF3300"/>
                </a:solidFill>
                <a:latin typeface="+mn-lt"/>
                <a:ea typeface="+mn-ea"/>
                <a:cs typeface="+mn-ea"/>
                <a:sym typeface="+mn-lt"/>
              </a:rPr>
              <a:t>2</a:t>
            </a:r>
          </a:p>
        </p:txBody>
      </p:sp>
      <p:grpSp>
        <p:nvGrpSpPr>
          <p:cNvPr id="5" name="Group 49">
            <a:extLst>
              <a:ext uri="{FF2B5EF4-FFF2-40B4-BE49-F238E27FC236}">
                <a16:creationId xmlns:a16="http://schemas.microsoft.com/office/drawing/2014/main" id="{1A7B6E2A-749D-9D4E-B7D9-2B7E0ED6BF4A}"/>
              </a:ext>
            </a:extLst>
          </p:cNvPr>
          <p:cNvGrpSpPr>
            <a:grpSpLocks/>
          </p:cNvGrpSpPr>
          <p:nvPr/>
        </p:nvGrpSpPr>
        <p:grpSpPr bwMode="auto">
          <a:xfrm>
            <a:off x="5186363" y="2555875"/>
            <a:ext cx="1985962" cy="1639888"/>
            <a:chOff x="3173" y="2088"/>
            <a:chExt cx="1251" cy="1033"/>
          </a:xfrm>
        </p:grpSpPr>
        <p:sp>
          <p:nvSpPr>
            <p:cNvPr id="60457" name="Rectangle 50">
              <a:extLst>
                <a:ext uri="{FF2B5EF4-FFF2-40B4-BE49-F238E27FC236}">
                  <a16:creationId xmlns:a16="http://schemas.microsoft.com/office/drawing/2014/main" id="{0F7098E3-6AC3-464E-94D4-28DDFF09B506}"/>
                </a:ext>
              </a:extLst>
            </p:cNvPr>
            <p:cNvSpPr>
              <a:spLocks noChangeArrowheads="1"/>
            </p:cNvSpPr>
            <p:nvPr/>
          </p:nvSpPr>
          <p:spPr bwMode="auto">
            <a:xfrm>
              <a:off x="4227" y="2088"/>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sp>
          <p:nvSpPr>
            <p:cNvPr id="60458" name="Rectangle 51">
              <a:extLst>
                <a:ext uri="{FF2B5EF4-FFF2-40B4-BE49-F238E27FC236}">
                  <a16:creationId xmlns:a16="http://schemas.microsoft.com/office/drawing/2014/main" id="{27865F89-BA23-464A-8A3E-4F1F7D99CAE4}"/>
                </a:ext>
              </a:extLst>
            </p:cNvPr>
            <p:cNvSpPr>
              <a:spLocks noChangeArrowheads="1"/>
            </p:cNvSpPr>
            <p:nvPr/>
          </p:nvSpPr>
          <p:spPr bwMode="auto">
            <a:xfrm>
              <a:off x="3173" y="2369"/>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sp>
          <p:nvSpPr>
            <p:cNvPr id="60459" name="Rectangle 52">
              <a:extLst>
                <a:ext uri="{FF2B5EF4-FFF2-40B4-BE49-F238E27FC236}">
                  <a16:creationId xmlns:a16="http://schemas.microsoft.com/office/drawing/2014/main" id="{F4468134-EBB2-4891-9C01-7F139075342B}"/>
                </a:ext>
              </a:extLst>
            </p:cNvPr>
            <p:cNvSpPr>
              <a:spLocks noChangeArrowheads="1"/>
            </p:cNvSpPr>
            <p:nvPr/>
          </p:nvSpPr>
          <p:spPr bwMode="auto">
            <a:xfrm>
              <a:off x="3568" y="2869"/>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0</a:t>
              </a:r>
            </a:p>
          </p:txBody>
        </p:sp>
      </p:grpSp>
      <p:sp>
        <p:nvSpPr>
          <p:cNvPr id="1047605" name="Rectangle 53">
            <a:extLst>
              <a:ext uri="{FF2B5EF4-FFF2-40B4-BE49-F238E27FC236}">
                <a16:creationId xmlns:a16="http://schemas.microsoft.com/office/drawing/2014/main" id="{6A51AFBE-D049-418C-8332-451B99A76DD4}"/>
              </a:ext>
            </a:extLst>
          </p:cNvPr>
          <p:cNvSpPr>
            <a:spLocks noChangeArrowheads="1"/>
          </p:cNvSpPr>
          <p:nvPr/>
        </p:nvSpPr>
        <p:spPr bwMode="auto">
          <a:xfrm>
            <a:off x="6316663" y="307181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1047606" name="Rectangle 54">
            <a:extLst>
              <a:ext uri="{FF2B5EF4-FFF2-40B4-BE49-F238E27FC236}">
                <a16:creationId xmlns:a16="http://schemas.microsoft.com/office/drawing/2014/main" id="{62F42D4D-4E80-4B4A-997D-6F2EC542953B}"/>
              </a:ext>
            </a:extLst>
          </p:cNvPr>
          <p:cNvSpPr>
            <a:spLocks noChangeArrowheads="1"/>
          </p:cNvSpPr>
          <p:nvPr/>
        </p:nvSpPr>
        <p:spPr bwMode="auto">
          <a:xfrm>
            <a:off x="5768975" y="2459038"/>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000" dirty="0">
                <a:solidFill>
                  <a:schemeClr val="bg1"/>
                </a:solidFill>
                <a:latin typeface="+mn-lt"/>
                <a:ea typeface="+mn-ea"/>
                <a:cs typeface="+mn-ea"/>
                <a:sym typeface="+mn-lt"/>
              </a:rPr>
              <a:t>-1</a:t>
            </a:r>
          </a:p>
        </p:txBody>
      </p:sp>
      <p:sp>
        <p:nvSpPr>
          <p:cNvPr id="47" name="Rectangle 4">
            <a:extLst>
              <a:ext uri="{FF2B5EF4-FFF2-40B4-BE49-F238E27FC236}">
                <a16:creationId xmlns:a16="http://schemas.microsoft.com/office/drawing/2014/main" id="{3A5CC25A-01F8-47F4-9ED2-70028B84F712}"/>
              </a:ext>
            </a:extLst>
          </p:cNvPr>
          <p:cNvSpPr>
            <a:spLocks noChangeArrowheads="1"/>
          </p:cNvSpPr>
          <p:nvPr/>
        </p:nvSpPr>
        <p:spPr bwMode="auto">
          <a:xfrm>
            <a:off x="827088" y="2016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练习：判断下列二叉树是否</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047597"/>
                                        </p:tgtEl>
                                        <p:attrNameLst>
                                          <p:attrName>style.visibility</p:attrName>
                                        </p:attrNameLst>
                                      </p:cBhvr>
                                      <p:to>
                                        <p:strVal val="visible"/>
                                      </p:to>
                                    </p:set>
                                    <p:anim calcmode="lin" valueType="num">
                                      <p:cBhvr>
                                        <p:cTn id="22" dur="500" fill="hold"/>
                                        <p:tgtEl>
                                          <p:spTgt spid="1047597"/>
                                        </p:tgtEl>
                                        <p:attrNameLst>
                                          <p:attrName>ppt_w</p:attrName>
                                        </p:attrNameLst>
                                      </p:cBhvr>
                                      <p:tavLst>
                                        <p:tav tm="0">
                                          <p:val>
                                            <p:fltVal val="0"/>
                                          </p:val>
                                        </p:tav>
                                        <p:tav tm="100000">
                                          <p:val>
                                            <p:strVal val="#ppt_w"/>
                                          </p:val>
                                        </p:tav>
                                      </p:tavLst>
                                    </p:anim>
                                    <p:anim calcmode="lin" valueType="num">
                                      <p:cBhvr>
                                        <p:cTn id="23" dur="500" fill="hold"/>
                                        <p:tgtEl>
                                          <p:spTgt spid="104759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047596"/>
                                        </p:tgtEl>
                                        <p:attrNameLst>
                                          <p:attrName>style.visibility</p:attrName>
                                        </p:attrNameLst>
                                      </p:cBhvr>
                                      <p:to>
                                        <p:strVal val="visible"/>
                                      </p:to>
                                    </p:set>
                                    <p:anim calcmode="lin" valueType="num">
                                      <p:cBhvr>
                                        <p:cTn id="28" dur="500" fill="hold"/>
                                        <p:tgtEl>
                                          <p:spTgt spid="1047596"/>
                                        </p:tgtEl>
                                        <p:attrNameLst>
                                          <p:attrName>ppt_w</p:attrName>
                                        </p:attrNameLst>
                                      </p:cBhvr>
                                      <p:tavLst>
                                        <p:tav tm="0">
                                          <p:val>
                                            <p:fltVal val="0"/>
                                          </p:val>
                                        </p:tav>
                                        <p:tav tm="100000">
                                          <p:val>
                                            <p:strVal val="#ppt_w"/>
                                          </p:val>
                                        </p:tav>
                                      </p:tavLst>
                                    </p:anim>
                                    <p:anim calcmode="lin" valueType="num">
                                      <p:cBhvr>
                                        <p:cTn id="29" dur="500" fill="hold"/>
                                        <p:tgtEl>
                                          <p:spTgt spid="1047596"/>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047598"/>
                                        </p:tgtEl>
                                        <p:attrNameLst>
                                          <p:attrName>style.visibility</p:attrName>
                                        </p:attrNameLst>
                                      </p:cBhvr>
                                      <p:to>
                                        <p:strVal val="visible"/>
                                      </p:to>
                                    </p:set>
                                    <p:anim calcmode="lin" valueType="num">
                                      <p:cBhvr>
                                        <p:cTn id="34" dur="500" fill="hold"/>
                                        <p:tgtEl>
                                          <p:spTgt spid="1047598"/>
                                        </p:tgtEl>
                                        <p:attrNameLst>
                                          <p:attrName>ppt_w</p:attrName>
                                        </p:attrNameLst>
                                      </p:cBhvr>
                                      <p:tavLst>
                                        <p:tav tm="0">
                                          <p:val>
                                            <p:fltVal val="0"/>
                                          </p:val>
                                        </p:tav>
                                        <p:tav tm="100000">
                                          <p:val>
                                            <p:strVal val="#ppt_w"/>
                                          </p:val>
                                        </p:tav>
                                      </p:tavLst>
                                    </p:anim>
                                    <p:anim calcmode="lin" valueType="num">
                                      <p:cBhvr>
                                        <p:cTn id="35" dur="500" fill="hold"/>
                                        <p:tgtEl>
                                          <p:spTgt spid="1047598"/>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047599"/>
                                        </p:tgtEl>
                                        <p:attrNameLst>
                                          <p:attrName>style.visibility</p:attrName>
                                        </p:attrNameLst>
                                      </p:cBhvr>
                                      <p:to>
                                        <p:strVal val="visible"/>
                                      </p:to>
                                    </p:set>
                                    <p:anim calcmode="lin" valueType="num">
                                      <p:cBhvr>
                                        <p:cTn id="40" dur="500" fill="hold"/>
                                        <p:tgtEl>
                                          <p:spTgt spid="1047599"/>
                                        </p:tgtEl>
                                        <p:attrNameLst>
                                          <p:attrName>ppt_w</p:attrName>
                                        </p:attrNameLst>
                                      </p:cBhvr>
                                      <p:tavLst>
                                        <p:tav tm="0">
                                          <p:val>
                                            <p:fltVal val="0"/>
                                          </p:val>
                                        </p:tav>
                                        <p:tav tm="100000">
                                          <p:val>
                                            <p:strVal val="#ppt_w"/>
                                          </p:val>
                                        </p:tav>
                                      </p:tavLst>
                                    </p:anim>
                                    <p:anim calcmode="lin" valueType="num">
                                      <p:cBhvr>
                                        <p:cTn id="41" dur="500" fill="hold"/>
                                        <p:tgtEl>
                                          <p:spTgt spid="1047599"/>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047605"/>
                                        </p:tgtEl>
                                        <p:attrNameLst>
                                          <p:attrName>style.visibility</p:attrName>
                                        </p:attrNameLst>
                                      </p:cBhvr>
                                      <p:to>
                                        <p:strVal val="visible"/>
                                      </p:to>
                                    </p:set>
                                    <p:anim calcmode="lin" valueType="num">
                                      <p:cBhvr>
                                        <p:cTn id="56" dur="500" fill="hold"/>
                                        <p:tgtEl>
                                          <p:spTgt spid="1047605"/>
                                        </p:tgtEl>
                                        <p:attrNameLst>
                                          <p:attrName>ppt_w</p:attrName>
                                        </p:attrNameLst>
                                      </p:cBhvr>
                                      <p:tavLst>
                                        <p:tav tm="0">
                                          <p:val>
                                            <p:fltVal val="0"/>
                                          </p:val>
                                        </p:tav>
                                        <p:tav tm="100000">
                                          <p:val>
                                            <p:strVal val="#ppt_w"/>
                                          </p:val>
                                        </p:tav>
                                      </p:tavLst>
                                    </p:anim>
                                    <p:anim calcmode="lin" valueType="num">
                                      <p:cBhvr>
                                        <p:cTn id="57" dur="500" fill="hold"/>
                                        <p:tgtEl>
                                          <p:spTgt spid="1047605"/>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047606"/>
                                        </p:tgtEl>
                                        <p:attrNameLst>
                                          <p:attrName>style.visibility</p:attrName>
                                        </p:attrNameLst>
                                      </p:cBhvr>
                                      <p:to>
                                        <p:strVal val="visible"/>
                                      </p:to>
                                    </p:set>
                                    <p:anim calcmode="lin" valueType="num">
                                      <p:cBhvr>
                                        <p:cTn id="62" dur="500" fill="hold"/>
                                        <p:tgtEl>
                                          <p:spTgt spid="1047606"/>
                                        </p:tgtEl>
                                        <p:attrNameLst>
                                          <p:attrName>ppt_w</p:attrName>
                                        </p:attrNameLst>
                                      </p:cBhvr>
                                      <p:tavLst>
                                        <p:tav tm="0">
                                          <p:val>
                                            <p:fltVal val="0"/>
                                          </p:val>
                                        </p:tav>
                                        <p:tav tm="100000">
                                          <p:val>
                                            <p:strVal val="#ppt_w"/>
                                          </p:val>
                                        </p:tav>
                                      </p:tavLst>
                                    </p:anim>
                                    <p:anim calcmode="lin" valueType="num">
                                      <p:cBhvr>
                                        <p:cTn id="63" dur="500" fill="hold"/>
                                        <p:tgtEl>
                                          <p:spTgt spid="1047606"/>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047600"/>
                                        </p:tgtEl>
                                        <p:attrNameLst>
                                          <p:attrName>style.visibility</p:attrName>
                                        </p:attrNameLst>
                                      </p:cBhvr>
                                      <p:to>
                                        <p:strVal val="visible"/>
                                      </p:to>
                                    </p:set>
                                    <p:anim calcmode="lin" valueType="num">
                                      <p:cBhvr>
                                        <p:cTn id="68" dur="1000" fill="hold"/>
                                        <p:tgtEl>
                                          <p:spTgt spid="1047600"/>
                                        </p:tgtEl>
                                        <p:attrNameLst>
                                          <p:attrName>ppt_w</p:attrName>
                                        </p:attrNameLst>
                                      </p:cBhvr>
                                      <p:tavLst>
                                        <p:tav tm="0">
                                          <p:val>
                                            <p:fltVal val="0"/>
                                          </p:val>
                                        </p:tav>
                                        <p:tav tm="100000">
                                          <p:val>
                                            <p:strVal val="#ppt_w"/>
                                          </p:val>
                                        </p:tav>
                                      </p:tavLst>
                                    </p:anim>
                                    <p:anim calcmode="lin" valueType="num">
                                      <p:cBhvr>
                                        <p:cTn id="69" dur="1000" fill="hold"/>
                                        <p:tgtEl>
                                          <p:spTgt spid="1047600"/>
                                        </p:tgtEl>
                                        <p:attrNameLst>
                                          <p:attrName>ppt_h</p:attrName>
                                        </p:attrNameLst>
                                      </p:cBhvr>
                                      <p:tavLst>
                                        <p:tav tm="0">
                                          <p:val>
                                            <p:fltVal val="0"/>
                                          </p:val>
                                        </p:tav>
                                        <p:tav tm="100000">
                                          <p:val>
                                            <p:strVal val="#ppt_h"/>
                                          </p:val>
                                        </p:tav>
                                      </p:tavLst>
                                    </p:anim>
                                    <p:anim calcmode="lin" valueType="num">
                                      <p:cBhvr>
                                        <p:cTn id="70" dur="1000" fill="hold"/>
                                        <p:tgtEl>
                                          <p:spTgt spid="1047600"/>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0476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iterate type="lt">
                                    <p:tmAbs val="75"/>
                                  </p:iterate>
                                  <p:childTnLst>
                                    <p:set>
                                      <p:cBhvr>
                                        <p:cTn id="75" dur="1" fill="hold">
                                          <p:stCondLst>
                                            <p:cond delay="74"/>
                                          </p:stCondLst>
                                        </p:cTn>
                                        <p:tgtEl>
                                          <p:spTgt spid="104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47587" grpId="0"/>
      <p:bldP spid="1047596" grpId="0"/>
      <p:bldP spid="1047597" grpId="0"/>
      <p:bldP spid="1047598" grpId="0"/>
      <p:bldP spid="1047599" grpId="0"/>
      <p:bldP spid="1047600" grpId="0"/>
      <p:bldP spid="1047605" grpId="0"/>
      <p:bldP spid="104760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Rectangle 4">
            <a:extLst>
              <a:ext uri="{FF2B5EF4-FFF2-40B4-BE49-F238E27FC236}">
                <a16:creationId xmlns:a16="http://schemas.microsoft.com/office/drawing/2014/main" id="{E7AE5AE7-DCDF-4674-B54E-329DDA433D5B}"/>
              </a:ext>
            </a:extLst>
          </p:cNvPr>
          <p:cNvSpPr>
            <a:spLocks noChangeArrowheads="1"/>
          </p:cNvSpPr>
          <p:nvPr/>
        </p:nvSpPr>
        <p:spPr bwMode="auto">
          <a:xfrm>
            <a:off x="598488" y="1087438"/>
            <a:ext cx="82216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30000"/>
              </a:lnSpc>
              <a:buFont typeface="Arial" panose="020B0604020202020204" pitchFamily="34" charset="0"/>
              <a:buNone/>
            </a:pPr>
            <a:r>
              <a:rPr lang="zh-CN" altLang="en-US" b="0">
                <a:ea typeface="微软雅黑" panose="020B0503020204020204" pitchFamily="34" charset="-122"/>
                <a:sym typeface="+mn-lt"/>
              </a:rPr>
              <a:t>如果在一棵</a:t>
            </a:r>
            <a:r>
              <a:rPr lang="en-US" altLang="zh-CN" b="0">
                <a:ea typeface="微软雅黑" panose="020B0503020204020204" pitchFamily="34" charset="-122"/>
                <a:sym typeface="+mn-lt"/>
              </a:rPr>
              <a:t>AVL</a:t>
            </a:r>
            <a:r>
              <a:rPr lang="zh-CN" altLang="en-US" b="0">
                <a:ea typeface="微软雅黑" panose="020B0503020204020204" pitchFamily="34" charset="-122"/>
                <a:sym typeface="+mn-lt"/>
              </a:rPr>
              <a:t>树中插入一个新结点，就有可能造成失衡，此时必须</a:t>
            </a:r>
            <a:r>
              <a:rPr lang="zh-CN" altLang="en-US" b="0">
                <a:solidFill>
                  <a:srgbClr val="FF3300"/>
                </a:solidFill>
                <a:ea typeface="微软雅黑" panose="020B0503020204020204" pitchFamily="34" charset="-122"/>
                <a:sym typeface="+mn-lt"/>
              </a:rPr>
              <a:t>重新调整树的结构</a:t>
            </a:r>
            <a:r>
              <a:rPr lang="zh-CN" altLang="en-US" b="0">
                <a:ea typeface="微软雅黑" panose="020B0503020204020204" pitchFamily="34" charset="-122"/>
                <a:sym typeface="+mn-lt"/>
              </a:rPr>
              <a:t>，使之恢复平衡。我们称调整平衡过程为</a:t>
            </a:r>
            <a:r>
              <a:rPr lang="zh-CN" altLang="en-US" b="0">
                <a:solidFill>
                  <a:srgbClr val="FF3300"/>
                </a:solidFill>
                <a:ea typeface="微软雅黑" panose="020B0503020204020204" pitchFamily="34" charset="-122"/>
                <a:sym typeface="+mn-lt"/>
              </a:rPr>
              <a:t>平衡旋转</a:t>
            </a:r>
            <a:r>
              <a:rPr lang="zh-CN" altLang="en-US" b="0">
                <a:ea typeface="微软雅黑" panose="020B0503020204020204" pitchFamily="34" charset="-122"/>
                <a:sym typeface="+mn-lt"/>
              </a:rPr>
              <a:t>。</a:t>
            </a:r>
          </a:p>
        </p:txBody>
      </p:sp>
      <p:sp>
        <p:nvSpPr>
          <p:cNvPr id="1048583" name="Rectangle 7">
            <a:extLst>
              <a:ext uri="{FF2B5EF4-FFF2-40B4-BE49-F238E27FC236}">
                <a16:creationId xmlns:a16="http://schemas.microsoft.com/office/drawing/2014/main" id="{5DF2CCC7-8392-4CF5-82CD-E6EE1EB7F266}"/>
              </a:ext>
            </a:extLst>
          </p:cNvPr>
          <p:cNvSpPr>
            <a:spLocks noChangeArrowheads="1"/>
          </p:cNvSpPr>
          <p:nvPr/>
        </p:nvSpPr>
        <p:spPr bwMode="auto">
          <a:xfrm>
            <a:off x="611188" y="3213100"/>
            <a:ext cx="2746375" cy="2533650"/>
          </a:xfrm>
          <a:prstGeom prst="roundRect">
            <a:avLst>
              <a:gd name="adj" fmla="val 5012"/>
            </a:avLst>
          </a:prstGeom>
          <a:solidFill>
            <a:schemeClr val="accent1">
              <a:lumMod val="40000"/>
              <a:lumOff val="60000"/>
            </a:schemeClr>
          </a:solidFill>
          <a:ln>
            <a:noFill/>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Clr>
                <a:srgbClr val="FF0000"/>
              </a:buClr>
              <a:buFont typeface="Wingdings" pitchFamily="2" charset="2"/>
              <a:buChar char="ü"/>
            </a:pPr>
            <a:r>
              <a:rPr lang="en-US" altLang="zh-CN" b="0">
                <a:ea typeface="微软雅黑" panose="020B0503020204020204" pitchFamily="34" charset="-122"/>
                <a:sym typeface="+mn-lt"/>
              </a:rPr>
              <a:t>LL</a:t>
            </a:r>
            <a:r>
              <a:rPr lang="zh-CN" altLang="en-US" b="0">
                <a:ea typeface="微软雅黑" panose="020B0503020204020204" pitchFamily="34" charset="-122"/>
                <a:sym typeface="+mn-lt"/>
              </a:rPr>
              <a:t>平衡旋转</a:t>
            </a:r>
          </a:p>
          <a:p>
            <a:pPr eaLnBrk="1" hangingPunct="1">
              <a:spcBef>
                <a:spcPct val="50000"/>
              </a:spcBef>
              <a:buClr>
                <a:srgbClr val="FF0000"/>
              </a:buClr>
              <a:buFont typeface="Wingdings" pitchFamily="2" charset="2"/>
              <a:buChar char="ü"/>
            </a:pPr>
            <a:r>
              <a:rPr lang="en-US" altLang="zh-CN" b="0">
                <a:ea typeface="微软雅黑" panose="020B0503020204020204" pitchFamily="34" charset="-122"/>
                <a:sym typeface="+mn-lt"/>
              </a:rPr>
              <a:t>RR</a:t>
            </a:r>
            <a:r>
              <a:rPr lang="zh-CN" altLang="en-US" b="0">
                <a:ea typeface="微软雅黑" panose="020B0503020204020204" pitchFamily="34" charset="-122"/>
                <a:sym typeface="+mn-lt"/>
              </a:rPr>
              <a:t>平衡旋转</a:t>
            </a:r>
          </a:p>
          <a:p>
            <a:pPr eaLnBrk="1" hangingPunct="1">
              <a:spcBef>
                <a:spcPct val="50000"/>
              </a:spcBef>
              <a:buClr>
                <a:srgbClr val="FF0000"/>
              </a:buClr>
              <a:buFont typeface="Wingdings" pitchFamily="2" charset="2"/>
              <a:buChar char="ü"/>
            </a:pPr>
            <a:r>
              <a:rPr lang="en-US" altLang="zh-CN" b="0">
                <a:ea typeface="微软雅黑" panose="020B0503020204020204" pitchFamily="34" charset="-122"/>
                <a:sym typeface="+mn-lt"/>
              </a:rPr>
              <a:t>LR</a:t>
            </a:r>
            <a:r>
              <a:rPr lang="zh-CN" altLang="en-US" b="0">
                <a:ea typeface="微软雅黑" panose="020B0503020204020204" pitchFamily="34" charset="-122"/>
                <a:sym typeface="+mn-lt"/>
              </a:rPr>
              <a:t>平衡旋转</a:t>
            </a:r>
          </a:p>
          <a:p>
            <a:pPr eaLnBrk="1" hangingPunct="1">
              <a:spcBef>
                <a:spcPct val="50000"/>
              </a:spcBef>
              <a:buClr>
                <a:srgbClr val="FF0000"/>
              </a:buClr>
              <a:buFont typeface="Wingdings" pitchFamily="2" charset="2"/>
              <a:buChar char="ü"/>
            </a:pPr>
            <a:r>
              <a:rPr lang="en-US" altLang="zh-CN" b="0">
                <a:ea typeface="微软雅黑" panose="020B0503020204020204" pitchFamily="34" charset="-122"/>
                <a:sym typeface="+mn-lt"/>
              </a:rPr>
              <a:t>RL</a:t>
            </a:r>
            <a:r>
              <a:rPr lang="zh-CN" altLang="en-US" b="0">
                <a:ea typeface="微软雅黑" panose="020B0503020204020204" pitchFamily="34" charset="-122"/>
                <a:sym typeface="+mn-lt"/>
              </a:rPr>
              <a:t>平衡旋转</a:t>
            </a:r>
          </a:p>
        </p:txBody>
      </p:sp>
      <p:sp>
        <p:nvSpPr>
          <p:cNvPr id="1048585" name="AutoShape 9">
            <a:extLst>
              <a:ext uri="{FF2B5EF4-FFF2-40B4-BE49-F238E27FC236}">
                <a16:creationId xmlns:a16="http://schemas.microsoft.com/office/drawing/2014/main" id="{CCC5141F-683D-4864-8AC5-8B59AD643092}"/>
              </a:ext>
            </a:extLst>
          </p:cNvPr>
          <p:cNvSpPr>
            <a:spLocks noChangeArrowheads="1"/>
          </p:cNvSpPr>
          <p:nvPr/>
        </p:nvSpPr>
        <p:spPr bwMode="auto">
          <a:xfrm>
            <a:off x="4127500" y="3213100"/>
            <a:ext cx="4238625" cy="1728788"/>
          </a:xfrm>
          <a:prstGeom prst="cloudCallout">
            <a:avLst>
              <a:gd name="adj1" fmla="val -69694"/>
              <a:gd name="adj2" fmla="val 43968"/>
            </a:avLst>
          </a:prstGeom>
          <a:solidFill>
            <a:srgbClr val="6C4C8F"/>
          </a:solidFill>
          <a:ln>
            <a:noFill/>
          </a:ln>
        </p:spPr>
        <p:txBody>
          <a:bodyPr anchor="ct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a:lnSpc>
                <a:spcPct val="125000"/>
              </a:lnSpc>
              <a:spcBef>
                <a:spcPct val="20000"/>
              </a:spcBef>
              <a:buFont typeface="Arial" panose="020B0604020202020204" pitchFamily="34" charset="0"/>
              <a:buNone/>
            </a:pPr>
            <a:r>
              <a:rPr lang="zh-CN" altLang="en-US" b="0">
                <a:solidFill>
                  <a:schemeClr val="bg1"/>
                </a:solidFill>
                <a:ea typeface="微软雅黑" panose="020B0503020204020204" pitchFamily="34" charset="-122"/>
                <a:sym typeface="+mn-lt"/>
              </a:rPr>
              <a:t>保证二叉排序树的次序不变</a:t>
            </a:r>
          </a:p>
        </p:txBody>
      </p:sp>
      <p:sp>
        <p:nvSpPr>
          <p:cNvPr id="6" name="Rectangle 4">
            <a:extLst>
              <a:ext uri="{FF2B5EF4-FFF2-40B4-BE49-F238E27FC236}">
                <a16:creationId xmlns:a16="http://schemas.microsoft.com/office/drawing/2014/main" id="{8A5F2CE5-AFFF-4143-B4C5-8867560C9045}"/>
              </a:ext>
            </a:extLst>
          </p:cNvPr>
          <p:cNvSpPr>
            <a:spLocks noChangeArrowheads="1"/>
          </p:cNvSpPr>
          <p:nvPr/>
        </p:nvSpPr>
        <p:spPr bwMode="auto">
          <a:xfrm>
            <a:off x="827088" y="2016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练习：判断下列二叉树是否</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a:t>
            </a:r>
          </a:p>
        </p:txBody>
      </p:sp>
      <p:pic>
        <p:nvPicPr>
          <p:cNvPr id="3" name="Picture 2">
            <a:extLst>
              <a:ext uri="{FF2B5EF4-FFF2-40B4-BE49-F238E27FC236}">
                <a16:creationId xmlns:a16="http://schemas.microsoft.com/office/drawing/2014/main" id="{7DD25559-4D57-744E-A562-F450FDC9B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2055"/>
            <a:ext cx="9144000" cy="2364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8580"/>
                                        </p:tgtEl>
                                        <p:attrNameLst>
                                          <p:attrName>style.visibility</p:attrName>
                                        </p:attrNameLst>
                                      </p:cBhvr>
                                      <p:to>
                                        <p:strVal val="visible"/>
                                      </p:to>
                                    </p:set>
                                    <p:animEffect transition="in" filter="dissolve">
                                      <p:cBhvr>
                                        <p:cTn id="7" dur="500"/>
                                        <p:tgtEl>
                                          <p:spTgt spid="1048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48583">
                                            <p:bg/>
                                          </p:spTgt>
                                        </p:tgtEl>
                                        <p:attrNameLst>
                                          <p:attrName>style.visibility</p:attrName>
                                        </p:attrNameLst>
                                      </p:cBhvr>
                                      <p:to>
                                        <p:strVal val="visible"/>
                                      </p:to>
                                    </p:set>
                                    <p:animEffect transition="in" filter="wheel(4)">
                                      <p:cBhvr>
                                        <p:cTn id="12" dur="3000"/>
                                        <p:tgtEl>
                                          <p:spTgt spid="1048583">
                                            <p:bg/>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1048583">
                                            <p:txEl>
                                              <p:pRg st="0" end="0"/>
                                            </p:txEl>
                                          </p:spTgt>
                                        </p:tgtEl>
                                        <p:attrNameLst>
                                          <p:attrName>style.visibility</p:attrName>
                                        </p:attrNameLst>
                                      </p:cBhvr>
                                      <p:to>
                                        <p:strVal val="visible"/>
                                      </p:to>
                                    </p:set>
                                    <p:animEffect transition="in" filter="wheel(4)">
                                      <p:cBhvr>
                                        <p:cTn id="15" dur="3000"/>
                                        <p:tgtEl>
                                          <p:spTgt spid="1048583">
                                            <p:txEl>
                                              <p:pRg st="0" end="0"/>
                                            </p:tx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048583">
                                            <p:txEl>
                                              <p:pRg st="1" end="1"/>
                                            </p:txEl>
                                          </p:spTgt>
                                        </p:tgtEl>
                                        <p:attrNameLst>
                                          <p:attrName>style.visibility</p:attrName>
                                        </p:attrNameLst>
                                      </p:cBhvr>
                                      <p:to>
                                        <p:strVal val="visible"/>
                                      </p:to>
                                    </p:set>
                                    <p:animEffect transition="in" filter="wheel(4)">
                                      <p:cBhvr>
                                        <p:cTn id="18" dur="3000"/>
                                        <p:tgtEl>
                                          <p:spTgt spid="1048583">
                                            <p:txEl>
                                              <p:pRg st="1" end="1"/>
                                            </p:txEl>
                                          </p:spTgt>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048583">
                                            <p:txEl>
                                              <p:pRg st="2" end="2"/>
                                            </p:txEl>
                                          </p:spTgt>
                                        </p:tgtEl>
                                        <p:attrNameLst>
                                          <p:attrName>style.visibility</p:attrName>
                                        </p:attrNameLst>
                                      </p:cBhvr>
                                      <p:to>
                                        <p:strVal val="visible"/>
                                      </p:to>
                                    </p:set>
                                    <p:animEffect transition="in" filter="wheel(4)">
                                      <p:cBhvr>
                                        <p:cTn id="21" dur="3000"/>
                                        <p:tgtEl>
                                          <p:spTgt spid="1048583">
                                            <p:txEl>
                                              <p:pRg st="2" end="2"/>
                                            </p:txEl>
                                          </p:spTgt>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1048583">
                                            <p:txEl>
                                              <p:pRg st="3" end="3"/>
                                            </p:txEl>
                                          </p:spTgt>
                                        </p:tgtEl>
                                        <p:attrNameLst>
                                          <p:attrName>style.visibility</p:attrName>
                                        </p:attrNameLst>
                                      </p:cBhvr>
                                      <p:to>
                                        <p:strVal val="visible"/>
                                      </p:to>
                                    </p:set>
                                    <p:animEffect transition="in" filter="wheel(4)">
                                      <p:cBhvr>
                                        <p:cTn id="24" dur="3000"/>
                                        <p:tgtEl>
                                          <p:spTgt spid="104858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1048585"/>
                                        </p:tgtEl>
                                        <p:attrNameLst>
                                          <p:attrName>style.visibility</p:attrName>
                                        </p:attrNameLst>
                                      </p:cBhvr>
                                      <p:to>
                                        <p:strVal val="visible"/>
                                      </p:to>
                                    </p:set>
                                    <p:anim calcmode="lin" valueType="num">
                                      <p:cBhvr>
                                        <p:cTn id="29" dur="2000" fill="hold"/>
                                        <p:tgtEl>
                                          <p:spTgt spid="1048585"/>
                                        </p:tgtEl>
                                        <p:attrNameLst>
                                          <p:attrName>ppt_w</p:attrName>
                                        </p:attrNameLst>
                                      </p:cBhvr>
                                      <p:tavLst>
                                        <p:tav tm="0" fmla="#ppt_w*sin(2.5*pi*$)">
                                          <p:val>
                                            <p:fltVal val="0"/>
                                          </p:val>
                                        </p:tav>
                                        <p:tav tm="100000">
                                          <p:val>
                                            <p:fltVal val="1"/>
                                          </p:val>
                                        </p:tav>
                                      </p:tavLst>
                                    </p:anim>
                                    <p:anim calcmode="lin" valueType="num">
                                      <p:cBhvr>
                                        <p:cTn id="30" dur="2000" fill="hold"/>
                                        <p:tgtEl>
                                          <p:spTgt spid="104858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0" grpId="0"/>
      <p:bldP spid="1048583" grpId="0" build="allAtOnce" animBg="1"/>
      <p:bldP spid="10485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8" name="Rectangle 4">
            <a:extLst>
              <a:ext uri="{FF2B5EF4-FFF2-40B4-BE49-F238E27FC236}">
                <a16:creationId xmlns:a16="http://schemas.microsoft.com/office/drawing/2014/main" id="{619C1F3F-F530-43F4-ABDD-49A8689866FB}"/>
              </a:ext>
            </a:extLst>
          </p:cNvPr>
          <p:cNvSpPr>
            <a:spLocks noChangeArrowheads="1"/>
          </p:cNvSpPr>
          <p:nvPr/>
        </p:nvSpPr>
        <p:spPr bwMode="auto">
          <a:xfrm>
            <a:off x="533400" y="1668463"/>
            <a:ext cx="4572000" cy="1938337"/>
          </a:xfrm>
          <a:prstGeom prst="rect">
            <a:avLst/>
          </a:prstGeom>
          <a:solidFill>
            <a:schemeClr val="accent1">
              <a:lumMod val="20000"/>
              <a:lumOff val="80000"/>
            </a:schemeClr>
          </a:solidFill>
          <a:ln w="9525">
            <a:solidFill>
              <a:srgbClr val="7030A0"/>
            </a:solidFill>
            <a:miter lim="800000"/>
            <a:headEnd/>
            <a:tailEnd/>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若在</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a:t>
            </a:r>
            <a:r>
              <a:rPr lang="zh-CN" altLang="en-US" sz="2400" b="0">
                <a:solidFill>
                  <a:schemeClr val="accent2"/>
                </a:solidFill>
                <a:ea typeface="微软雅黑" panose="020B0503020204020204" pitchFamily="34" charset="-122"/>
                <a:sym typeface="+mn-lt"/>
              </a:rPr>
              <a:t>左子树的左子树上插入</a:t>
            </a:r>
            <a:r>
              <a:rPr lang="zh-CN" altLang="en-US" sz="2400" b="0">
                <a:ea typeface="微软雅黑" panose="020B0503020204020204" pitchFamily="34" charset="-122"/>
                <a:sym typeface="+mn-lt"/>
              </a:rPr>
              <a:t>结点，使</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的平衡因子从</a:t>
            </a:r>
            <a:r>
              <a:rPr lang="en-US" altLang="zh-CN" sz="2400" b="0">
                <a:ea typeface="微软雅黑" panose="020B0503020204020204" pitchFamily="34" charset="-122"/>
                <a:sym typeface="+mn-lt"/>
              </a:rPr>
              <a:t>1</a:t>
            </a:r>
            <a:r>
              <a:rPr lang="zh-CN" altLang="en-US" sz="2400" b="0">
                <a:ea typeface="微软雅黑" panose="020B0503020204020204" pitchFamily="34" charset="-122"/>
                <a:sym typeface="+mn-lt"/>
              </a:rPr>
              <a:t>增加至</a:t>
            </a:r>
            <a:r>
              <a:rPr lang="en-US" altLang="zh-CN" sz="2400" b="0">
                <a:ea typeface="微软雅黑" panose="020B0503020204020204" pitchFamily="34" charset="-122"/>
                <a:sym typeface="+mn-lt"/>
              </a:rPr>
              <a:t>2</a:t>
            </a:r>
            <a:r>
              <a:rPr lang="zh-CN" altLang="en-US" sz="2400" b="0">
                <a:ea typeface="微软雅黑" panose="020B0503020204020204" pitchFamily="34" charset="-122"/>
                <a:sym typeface="+mn-lt"/>
              </a:rPr>
              <a:t>，需要进行一次</a:t>
            </a:r>
            <a:r>
              <a:rPr lang="zh-CN" altLang="en-US" sz="2400" b="0">
                <a:solidFill>
                  <a:schemeClr val="accent2"/>
                </a:solidFill>
                <a:ea typeface="微软雅黑" panose="020B0503020204020204" pitchFamily="34" charset="-122"/>
                <a:sym typeface="+mn-lt"/>
              </a:rPr>
              <a:t>顺时针旋转</a:t>
            </a:r>
            <a:r>
              <a:rPr lang="zh-CN" altLang="en-US" sz="2400" b="0">
                <a:ea typeface="微软雅黑" panose="020B0503020204020204" pitchFamily="34" charset="-122"/>
                <a:sym typeface="+mn-lt"/>
              </a:rPr>
              <a:t>。</a:t>
            </a:r>
          </a:p>
          <a:p>
            <a:pPr algn="ctr" eaLnBrk="1" hangingPunct="1">
              <a:lnSpc>
                <a:spcPct val="125000"/>
              </a:lnSpc>
              <a:buFont typeface="Arial" panose="020B0604020202020204" pitchFamily="34" charset="0"/>
              <a:buNone/>
            </a:pPr>
            <a:r>
              <a:rPr lang="en-US" altLang="zh-CN" sz="2400" b="0">
                <a:solidFill>
                  <a:srgbClr val="FF3300"/>
                </a:solidFill>
                <a:ea typeface="微软雅黑" panose="020B0503020204020204" pitchFamily="34" charset="-122"/>
                <a:sym typeface="+mn-lt"/>
              </a:rPr>
              <a:t>(</a:t>
            </a:r>
            <a:r>
              <a:rPr lang="zh-CN" altLang="en-US" sz="2400" b="0">
                <a:solidFill>
                  <a:srgbClr val="FF3300"/>
                </a:solidFill>
                <a:ea typeface="微软雅黑" panose="020B0503020204020204" pitchFamily="34" charset="-122"/>
                <a:sym typeface="+mn-lt"/>
              </a:rPr>
              <a:t>以</a:t>
            </a:r>
            <a:r>
              <a:rPr lang="en-US" altLang="zh-CN" sz="2400" b="0">
                <a:solidFill>
                  <a:srgbClr val="FF3300"/>
                </a:solidFill>
                <a:ea typeface="微软雅黑" panose="020B0503020204020204" pitchFamily="34" charset="-122"/>
                <a:sym typeface="+mn-lt"/>
              </a:rPr>
              <a:t>B</a:t>
            </a:r>
            <a:r>
              <a:rPr lang="zh-CN" altLang="en-US" sz="2400" b="0">
                <a:solidFill>
                  <a:srgbClr val="FF3300"/>
                </a:solidFill>
                <a:ea typeface="微软雅黑" panose="020B0503020204020204" pitchFamily="34" charset="-122"/>
                <a:sym typeface="+mn-lt"/>
              </a:rPr>
              <a:t>为旋转轴）</a:t>
            </a:r>
          </a:p>
        </p:txBody>
      </p:sp>
      <p:grpSp>
        <p:nvGrpSpPr>
          <p:cNvPr id="2" name="Group 5">
            <a:extLst>
              <a:ext uri="{FF2B5EF4-FFF2-40B4-BE49-F238E27FC236}">
                <a16:creationId xmlns:a16="http://schemas.microsoft.com/office/drawing/2014/main" id="{3BB4D43F-D9AC-2643-804E-5E1BD1841CAA}"/>
              </a:ext>
            </a:extLst>
          </p:cNvPr>
          <p:cNvGrpSpPr>
            <a:grpSpLocks/>
          </p:cNvGrpSpPr>
          <p:nvPr/>
        </p:nvGrpSpPr>
        <p:grpSpPr bwMode="auto">
          <a:xfrm>
            <a:off x="6629400" y="1668463"/>
            <a:ext cx="1676400" cy="1676400"/>
            <a:chOff x="4176" y="1056"/>
            <a:chExt cx="1056" cy="1056"/>
          </a:xfrm>
        </p:grpSpPr>
        <p:sp>
          <p:nvSpPr>
            <p:cNvPr id="1050630" name="Oval 6">
              <a:extLst>
                <a:ext uri="{FF2B5EF4-FFF2-40B4-BE49-F238E27FC236}">
                  <a16:creationId xmlns:a16="http://schemas.microsoft.com/office/drawing/2014/main" id="{0081F231-F0DB-4EAC-9032-9BE571F57035}"/>
                </a:ext>
              </a:extLst>
            </p:cNvPr>
            <p:cNvSpPr>
              <a:spLocks noChangeArrowheads="1"/>
            </p:cNvSpPr>
            <p:nvPr/>
          </p:nvSpPr>
          <p:spPr bwMode="auto">
            <a:xfrm>
              <a:off x="4944" y="105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A</a:t>
              </a:r>
            </a:p>
          </p:txBody>
        </p:sp>
        <p:sp>
          <p:nvSpPr>
            <p:cNvPr id="1050631" name="Oval 7">
              <a:extLst>
                <a:ext uri="{FF2B5EF4-FFF2-40B4-BE49-F238E27FC236}">
                  <a16:creationId xmlns:a16="http://schemas.microsoft.com/office/drawing/2014/main" id="{175FAFB6-515F-4B89-BABD-34F46DCBBA55}"/>
                </a:ext>
              </a:extLst>
            </p:cNvPr>
            <p:cNvSpPr>
              <a:spLocks noChangeArrowheads="1"/>
            </p:cNvSpPr>
            <p:nvPr/>
          </p:nvSpPr>
          <p:spPr bwMode="auto">
            <a:xfrm>
              <a:off x="4560" y="1440"/>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B</a:t>
              </a:r>
            </a:p>
          </p:txBody>
        </p:sp>
        <p:sp>
          <p:nvSpPr>
            <p:cNvPr id="1050632" name="Oval 8">
              <a:extLst>
                <a:ext uri="{FF2B5EF4-FFF2-40B4-BE49-F238E27FC236}">
                  <a16:creationId xmlns:a16="http://schemas.microsoft.com/office/drawing/2014/main" id="{094DE377-7958-47C8-A2DC-D4EFC2C0FC1B}"/>
                </a:ext>
              </a:extLst>
            </p:cNvPr>
            <p:cNvSpPr>
              <a:spLocks noChangeArrowheads="1"/>
            </p:cNvSpPr>
            <p:nvPr/>
          </p:nvSpPr>
          <p:spPr bwMode="auto">
            <a:xfrm>
              <a:off x="4176" y="1824"/>
              <a:ext cx="288" cy="288"/>
            </a:xfrm>
            <a:prstGeom prst="ellipse">
              <a:avLst/>
            </a:prstGeom>
            <a:noFill/>
            <a:ln w="38100">
              <a:solidFill>
                <a:srgbClr val="FF00FF"/>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C</a:t>
              </a:r>
            </a:p>
          </p:txBody>
        </p:sp>
        <p:sp>
          <p:nvSpPr>
            <p:cNvPr id="62471" name="Line 9">
              <a:extLst>
                <a:ext uri="{FF2B5EF4-FFF2-40B4-BE49-F238E27FC236}">
                  <a16:creationId xmlns:a16="http://schemas.microsoft.com/office/drawing/2014/main" id="{A35A0810-94B0-4B37-B0C4-DB9E13EC138B}"/>
                </a:ext>
              </a:extLst>
            </p:cNvPr>
            <p:cNvSpPr>
              <a:spLocks noChangeShapeType="1"/>
            </p:cNvSpPr>
            <p:nvPr/>
          </p:nvSpPr>
          <p:spPr bwMode="auto">
            <a:xfrm flipH="1">
              <a:off x="4800" y="1296"/>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62472" name="Line 10">
              <a:extLst>
                <a:ext uri="{FF2B5EF4-FFF2-40B4-BE49-F238E27FC236}">
                  <a16:creationId xmlns:a16="http://schemas.microsoft.com/office/drawing/2014/main" id="{7F0490B0-E38F-474C-8CF0-522E0C6BBE1D}"/>
                </a:ext>
              </a:extLst>
            </p:cNvPr>
            <p:cNvSpPr>
              <a:spLocks noChangeShapeType="1"/>
            </p:cNvSpPr>
            <p:nvPr/>
          </p:nvSpPr>
          <p:spPr bwMode="auto">
            <a:xfrm flipH="1">
              <a:off x="4416" y="168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3" name="Group 11">
            <a:extLst>
              <a:ext uri="{FF2B5EF4-FFF2-40B4-BE49-F238E27FC236}">
                <a16:creationId xmlns:a16="http://schemas.microsoft.com/office/drawing/2014/main" id="{2FE4CC22-3AF4-904D-8EDC-CC529D934D2C}"/>
              </a:ext>
            </a:extLst>
          </p:cNvPr>
          <p:cNvGrpSpPr>
            <a:grpSpLocks/>
          </p:cNvGrpSpPr>
          <p:nvPr/>
        </p:nvGrpSpPr>
        <p:grpSpPr bwMode="auto">
          <a:xfrm>
            <a:off x="6629400" y="2278063"/>
            <a:ext cx="1676400" cy="1066800"/>
            <a:chOff x="432" y="2496"/>
            <a:chExt cx="1056" cy="672"/>
          </a:xfrm>
        </p:grpSpPr>
        <p:sp>
          <p:nvSpPr>
            <p:cNvPr id="1050636" name="Oval 12">
              <a:extLst>
                <a:ext uri="{FF2B5EF4-FFF2-40B4-BE49-F238E27FC236}">
                  <a16:creationId xmlns:a16="http://schemas.microsoft.com/office/drawing/2014/main" id="{55312DEB-6B56-4DEC-9634-57DBCD0C893D}"/>
                </a:ext>
              </a:extLst>
            </p:cNvPr>
            <p:cNvSpPr>
              <a:spLocks noChangeArrowheads="1"/>
            </p:cNvSpPr>
            <p:nvPr/>
          </p:nvSpPr>
          <p:spPr bwMode="auto">
            <a:xfrm>
              <a:off x="1200" y="2880"/>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A</a:t>
              </a:r>
            </a:p>
          </p:txBody>
        </p:sp>
        <p:sp>
          <p:nvSpPr>
            <p:cNvPr id="1050637" name="Oval 13">
              <a:extLst>
                <a:ext uri="{FF2B5EF4-FFF2-40B4-BE49-F238E27FC236}">
                  <a16:creationId xmlns:a16="http://schemas.microsoft.com/office/drawing/2014/main" id="{322A048B-EACC-49B0-80D6-DF0AF3C6BAF1}"/>
                </a:ext>
              </a:extLst>
            </p:cNvPr>
            <p:cNvSpPr>
              <a:spLocks noChangeArrowheads="1"/>
            </p:cNvSpPr>
            <p:nvPr/>
          </p:nvSpPr>
          <p:spPr bwMode="auto">
            <a:xfrm>
              <a:off x="816" y="249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B</a:t>
              </a:r>
            </a:p>
          </p:txBody>
        </p:sp>
        <p:sp>
          <p:nvSpPr>
            <p:cNvPr id="1050638" name="Oval 14">
              <a:extLst>
                <a:ext uri="{FF2B5EF4-FFF2-40B4-BE49-F238E27FC236}">
                  <a16:creationId xmlns:a16="http://schemas.microsoft.com/office/drawing/2014/main" id="{E8F85007-1E4C-47AC-B5BC-18313612F453}"/>
                </a:ext>
              </a:extLst>
            </p:cNvPr>
            <p:cNvSpPr>
              <a:spLocks noChangeArrowheads="1"/>
            </p:cNvSpPr>
            <p:nvPr/>
          </p:nvSpPr>
          <p:spPr bwMode="auto">
            <a:xfrm>
              <a:off x="432" y="2880"/>
              <a:ext cx="288" cy="288"/>
            </a:xfrm>
            <a:prstGeom prst="ellipse">
              <a:avLst/>
            </a:prstGeom>
            <a:noFill/>
            <a:ln w="38100">
              <a:solidFill>
                <a:srgbClr val="FF0000"/>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2477" name="Line 15">
              <a:extLst>
                <a:ext uri="{FF2B5EF4-FFF2-40B4-BE49-F238E27FC236}">
                  <a16:creationId xmlns:a16="http://schemas.microsoft.com/office/drawing/2014/main" id="{0CD8FCF9-C381-439D-8530-3BF5C78CCDAC}"/>
                </a:ext>
              </a:extLst>
            </p:cNvPr>
            <p:cNvSpPr>
              <a:spLocks noChangeShapeType="1"/>
            </p:cNvSpPr>
            <p:nvPr/>
          </p:nvSpPr>
          <p:spPr bwMode="auto">
            <a:xfrm flipH="1" flipV="1">
              <a:off x="1056" y="2736"/>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62478" name="Line 16">
              <a:extLst>
                <a:ext uri="{FF2B5EF4-FFF2-40B4-BE49-F238E27FC236}">
                  <a16:creationId xmlns:a16="http://schemas.microsoft.com/office/drawing/2014/main" id="{423F729A-21E1-433C-BE2D-0F6538CA756A}"/>
                </a:ext>
              </a:extLst>
            </p:cNvPr>
            <p:cNvSpPr>
              <a:spLocks noChangeShapeType="1"/>
            </p:cNvSpPr>
            <p:nvPr/>
          </p:nvSpPr>
          <p:spPr bwMode="auto">
            <a:xfrm flipH="1">
              <a:off x="672" y="2736"/>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1050641" name="Rectangle 17">
            <a:extLst>
              <a:ext uri="{FF2B5EF4-FFF2-40B4-BE49-F238E27FC236}">
                <a16:creationId xmlns:a16="http://schemas.microsoft.com/office/drawing/2014/main" id="{280B08EC-4356-4048-87D7-E4323B9F640B}"/>
              </a:ext>
            </a:extLst>
          </p:cNvPr>
          <p:cNvSpPr>
            <a:spLocks noChangeArrowheads="1"/>
          </p:cNvSpPr>
          <p:nvPr/>
        </p:nvSpPr>
        <p:spPr bwMode="auto">
          <a:xfrm>
            <a:off x="533400" y="4432300"/>
            <a:ext cx="4572000" cy="1938338"/>
          </a:xfrm>
          <a:prstGeom prst="rect">
            <a:avLst/>
          </a:prstGeom>
          <a:solidFill>
            <a:schemeClr val="accent1">
              <a:lumMod val="20000"/>
              <a:lumOff val="80000"/>
            </a:schemeClr>
          </a:solidFill>
          <a:ln w="9525">
            <a:solidFill>
              <a:srgbClr val="7030A0"/>
            </a:solidFill>
            <a:miter lim="800000"/>
            <a:headEnd/>
            <a:tailEnd/>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若在</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a:t>
            </a:r>
            <a:r>
              <a:rPr lang="zh-CN" altLang="en-US" sz="2400" b="0">
                <a:solidFill>
                  <a:schemeClr val="accent2"/>
                </a:solidFill>
                <a:ea typeface="微软雅黑" panose="020B0503020204020204" pitchFamily="34" charset="-122"/>
                <a:sym typeface="+mn-lt"/>
              </a:rPr>
              <a:t>右子树的右子树上插入</a:t>
            </a:r>
            <a:r>
              <a:rPr lang="zh-CN" altLang="en-US" sz="2400" b="0">
                <a:ea typeface="微软雅黑" panose="020B0503020204020204" pitchFamily="34" charset="-122"/>
                <a:sym typeface="+mn-lt"/>
              </a:rPr>
              <a:t>结点，使</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的平衡因子从</a:t>
            </a:r>
            <a:r>
              <a:rPr lang="en-US" altLang="zh-CN" sz="2400" b="0">
                <a:ea typeface="微软雅黑" panose="020B0503020204020204" pitchFamily="34" charset="-122"/>
                <a:sym typeface="+mn-lt"/>
              </a:rPr>
              <a:t>-1</a:t>
            </a:r>
            <a:r>
              <a:rPr lang="zh-CN" altLang="en-US" sz="2400" b="0">
                <a:ea typeface="微软雅黑" panose="020B0503020204020204" pitchFamily="34" charset="-122"/>
                <a:sym typeface="+mn-lt"/>
              </a:rPr>
              <a:t>增加至</a:t>
            </a:r>
            <a:r>
              <a:rPr lang="en-US" altLang="zh-CN" sz="2400" b="0">
                <a:ea typeface="微软雅黑" panose="020B0503020204020204" pitchFamily="34" charset="-122"/>
                <a:sym typeface="+mn-lt"/>
              </a:rPr>
              <a:t>-2</a:t>
            </a:r>
            <a:r>
              <a:rPr lang="zh-CN" altLang="en-US" sz="2400" b="0">
                <a:ea typeface="微软雅黑" panose="020B0503020204020204" pitchFamily="34" charset="-122"/>
                <a:sym typeface="+mn-lt"/>
              </a:rPr>
              <a:t>，需要进行一次</a:t>
            </a:r>
            <a:r>
              <a:rPr lang="zh-CN" altLang="en-US" sz="2400" b="0">
                <a:solidFill>
                  <a:schemeClr val="accent2"/>
                </a:solidFill>
                <a:ea typeface="微软雅黑" panose="020B0503020204020204" pitchFamily="34" charset="-122"/>
                <a:sym typeface="+mn-lt"/>
              </a:rPr>
              <a:t>逆时针旋转</a:t>
            </a:r>
            <a:r>
              <a:rPr lang="zh-CN" altLang="en-US" sz="2400" b="0">
                <a:ea typeface="微软雅黑" panose="020B0503020204020204" pitchFamily="34" charset="-122"/>
                <a:sym typeface="+mn-lt"/>
              </a:rPr>
              <a:t>。</a:t>
            </a:r>
          </a:p>
          <a:p>
            <a:pPr algn="ctr" eaLnBrk="1" hangingPunct="1">
              <a:lnSpc>
                <a:spcPct val="125000"/>
              </a:lnSpc>
              <a:buFont typeface="Arial" panose="020B0604020202020204" pitchFamily="34" charset="0"/>
              <a:buNone/>
            </a:pPr>
            <a:r>
              <a:rPr lang="en-US" altLang="zh-CN" sz="2400" b="0">
                <a:solidFill>
                  <a:srgbClr val="FF3300"/>
                </a:solidFill>
                <a:ea typeface="微软雅黑" panose="020B0503020204020204" pitchFamily="34" charset="-122"/>
                <a:sym typeface="+mn-lt"/>
              </a:rPr>
              <a:t>(</a:t>
            </a:r>
            <a:r>
              <a:rPr lang="zh-CN" altLang="en-US" sz="2400" b="0">
                <a:solidFill>
                  <a:srgbClr val="FF3300"/>
                </a:solidFill>
                <a:ea typeface="微软雅黑" panose="020B0503020204020204" pitchFamily="34" charset="-122"/>
                <a:sym typeface="+mn-lt"/>
              </a:rPr>
              <a:t>以</a:t>
            </a:r>
            <a:r>
              <a:rPr lang="en-US" altLang="zh-CN" sz="2400" b="0">
                <a:solidFill>
                  <a:srgbClr val="FF3300"/>
                </a:solidFill>
                <a:ea typeface="微软雅黑" panose="020B0503020204020204" pitchFamily="34" charset="-122"/>
                <a:sym typeface="+mn-lt"/>
              </a:rPr>
              <a:t>B</a:t>
            </a:r>
            <a:r>
              <a:rPr lang="zh-CN" altLang="en-US" sz="2400" b="0">
                <a:solidFill>
                  <a:srgbClr val="FF3300"/>
                </a:solidFill>
                <a:ea typeface="微软雅黑" panose="020B0503020204020204" pitchFamily="34" charset="-122"/>
                <a:sym typeface="+mn-lt"/>
              </a:rPr>
              <a:t>为旋转轴）</a:t>
            </a:r>
          </a:p>
        </p:txBody>
      </p:sp>
      <p:sp>
        <p:nvSpPr>
          <p:cNvPr id="1050642" name="Rectangle 18">
            <a:extLst>
              <a:ext uri="{FF2B5EF4-FFF2-40B4-BE49-F238E27FC236}">
                <a16:creationId xmlns:a16="http://schemas.microsoft.com/office/drawing/2014/main" id="{45002750-E4FA-49EA-9AED-BB9AEE98408D}"/>
              </a:ext>
            </a:extLst>
          </p:cNvPr>
          <p:cNvSpPr>
            <a:spLocks noChangeArrowheads="1"/>
          </p:cNvSpPr>
          <p:nvPr/>
        </p:nvSpPr>
        <p:spPr bwMode="auto">
          <a:xfrm>
            <a:off x="533400" y="3802063"/>
            <a:ext cx="3060700" cy="523875"/>
          </a:xfrm>
          <a:prstGeom prst="rect">
            <a:avLst/>
          </a:prstGeom>
          <a:noFill/>
          <a:ln w="38100">
            <a:noFill/>
            <a:miter lim="800000"/>
          </a:ln>
          <a:effec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r>
              <a:rPr kumimoji="1" lang="en-US" altLang="zh-CN" b="0">
                <a:ea typeface="微软雅黑" panose="020B0503020204020204" pitchFamily="34" charset="-122"/>
                <a:sym typeface="+mn-lt"/>
              </a:rPr>
              <a:t>2</a:t>
            </a:r>
            <a:r>
              <a:rPr kumimoji="1" lang="zh-CN" altLang="en-US" b="0">
                <a:ea typeface="微软雅黑" panose="020B0503020204020204" pitchFamily="34" charset="-122"/>
                <a:sym typeface="+mn-lt"/>
              </a:rPr>
              <a:t>）</a:t>
            </a:r>
            <a:r>
              <a:rPr kumimoji="1" lang="en-US" altLang="zh-CN" b="0">
                <a:ea typeface="微软雅黑" panose="020B0503020204020204" pitchFamily="34" charset="-122"/>
                <a:sym typeface="+mn-lt"/>
              </a:rPr>
              <a:t>RR</a:t>
            </a:r>
            <a:r>
              <a:rPr kumimoji="1" lang="zh-CN" altLang="en-US" b="0">
                <a:ea typeface="微软雅黑" panose="020B0503020204020204" pitchFamily="34" charset="-122"/>
                <a:sym typeface="+mn-lt"/>
              </a:rPr>
              <a:t>平衡旋转：</a:t>
            </a:r>
          </a:p>
        </p:txBody>
      </p:sp>
      <p:grpSp>
        <p:nvGrpSpPr>
          <p:cNvPr id="4" name="Group 19">
            <a:extLst>
              <a:ext uri="{FF2B5EF4-FFF2-40B4-BE49-F238E27FC236}">
                <a16:creationId xmlns:a16="http://schemas.microsoft.com/office/drawing/2014/main" id="{58239892-6E55-F740-864C-A488213F37AD}"/>
              </a:ext>
            </a:extLst>
          </p:cNvPr>
          <p:cNvGrpSpPr>
            <a:grpSpLocks/>
          </p:cNvGrpSpPr>
          <p:nvPr/>
        </p:nvGrpSpPr>
        <p:grpSpPr bwMode="auto">
          <a:xfrm>
            <a:off x="6781800" y="4660900"/>
            <a:ext cx="1524000" cy="1524000"/>
            <a:chOff x="3984" y="2832"/>
            <a:chExt cx="960" cy="960"/>
          </a:xfrm>
        </p:grpSpPr>
        <p:sp>
          <p:nvSpPr>
            <p:cNvPr id="1050644" name="Oval 20">
              <a:extLst>
                <a:ext uri="{FF2B5EF4-FFF2-40B4-BE49-F238E27FC236}">
                  <a16:creationId xmlns:a16="http://schemas.microsoft.com/office/drawing/2014/main" id="{22EB0680-2BBB-419B-8715-56A37758C5F6}"/>
                </a:ext>
              </a:extLst>
            </p:cNvPr>
            <p:cNvSpPr>
              <a:spLocks noChangeArrowheads="1"/>
            </p:cNvSpPr>
            <p:nvPr/>
          </p:nvSpPr>
          <p:spPr bwMode="auto">
            <a:xfrm>
              <a:off x="3984" y="2832"/>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A</a:t>
              </a:r>
            </a:p>
          </p:txBody>
        </p:sp>
        <p:sp>
          <p:nvSpPr>
            <p:cNvPr id="1050645" name="Oval 21">
              <a:extLst>
                <a:ext uri="{FF2B5EF4-FFF2-40B4-BE49-F238E27FC236}">
                  <a16:creationId xmlns:a16="http://schemas.microsoft.com/office/drawing/2014/main" id="{96202824-5943-40A5-B2B5-F5CB2A92339A}"/>
                </a:ext>
              </a:extLst>
            </p:cNvPr>
            <p:cNvSpPr>
              <a:spLocks noChangeArrowheads="1"/>
            </p:cNvSpPr>
            <p:nvPr/>
          </p:nvSpPr>
          <p:spPr bwMode="auto">
            <a:xfrm>
              <a:off x="4320" y="3168"/>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B</a:t>
              </a:r>
            </a:p>
          </p:txBody>
        </p:sp>
        <p:sp>
          <p:nvSpPr>
            <p:cNvPr id="1050646" name="Oval 22">
              <a:extLst>
                <a:ext uri="{FF2B5EF4-FFF2-40B4-BE49-F238E27FC236}">
                  <a16:creationId xmlns:a16="http://schemas.microsoft.com/office/drawing/2014/main" id="{B9AC78E1-D25C-4AB7-A648-129A852A75DE}"/>
                </a:ext>
              </a:extLst>
            </p:cNvPr>
            <p:cNvSpPr>
              <a:spLocks noChangeArrowheads="1"/>
            </p:cNvSpPr>
            <p:nvPr/>
          </p:nvSpPr>
          <p:spPr bwMode="auto">
            <a:xfrm>
              <a:off x="4656" y="3504"/>
              <a:ext cx="288" cy="288"/>
            </a:xfrm>
            <a:prstGeom prst="ellipse">
              <a:avLst/>
            </a:prstGeom>
            <a:noFill/>
            <a:ln w="38100">
              <a:solidFill>
                <a:srgbClr val="FF00FF"/>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C</a:t>
              </a:r>
            </a:p>
          </p:txBody>
        </p:sp>
        <p:sp>
          <p:nvSpPr>
            <p:cNvPr id="62485" name="Line 23">
              <a:extLst>
                <a:ext uri="{FF2B5EF4-FFF2-40B4-BE49-F238E27FC236}">
                  <a16:creationId xmlns:a16="http://schemas.microsoft.com/office/drawing/2014/main" id="{9A8B5832-844A-4742-9D61-A2BEFA25946D}"/>
                </a:ext>
              </a:extLst>
            </p:cNvPr>
            <p:cNvSpPr>
              <a:spLocks noChangeShapeType="1"/>
            </p:cNvSpPr>
            <p:nvPr/>
          </p:nvSpPr>
          <p:spPr bwMode="auto">
            <a:xfrm>
              <a:off x="4224" y="3072"/>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62486" name="Line 24">
              <a:extLst>
                <a:ext uri="{FF2B5EF4-FFF2-40B4-BE49-F238E27FC236}">
                  <a16:creationId xmlns:a16="http://schemas.microsoft.com/office/drawing/2014/main" id="{7868CFAF-F7FF-4D80-AAE7-AAB55160742D}"/>
                </a:ext>
              </a:extLst>
            </p:cNvPr>
            <p:cNvSpPr>
              <a:spLocks noChangeShapeType="1"/>
            </p:cNvSpPr>
            <p:nvPr/>
          </p:nvSpPr>
          <p:spPr bwMode="auto">
            <a:xfrm>
              <a:off x="4560" y="3408"/>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grpSp>
        <p:nvGrpSpPr>
          <p:cNvPr id="5" name="Group 25">
            <a:extLst>
              <a:ext uri="{FF2B5EF4-FFF2-40B4-BE49-F238E27FC236}">
                <a16:creationId xmlns:a16="http://schemas.microsoft.com/office/drawing/2014/main" id="{35E4F4CD-769F-7246-8B81-4EB4F2275608}"/>
              </a:ext>
            </a:extLst>
          </p:cNvPr>
          <p:cNvGrpSpPr>
            <a:grpSpLocks/>
          </p:cNvGrpSpPr>
          <p:nvPr/>
        </p:nvGrpSpPr>
        <p:grpSpPr bwMode="auto">
          <a:xfrm>
            <a:off x="6858000" y="5194300"/>
            <a:ext cx="1447800" cy="990600"/>
            <a:chOff x="3648" y="3456"/>
            <a:chExt cx="912" cy="624"/>
          </a:xfrm>
        </p:grpSpPr>
        <p:sp>
          <p:nvSpPr>
            <p:cNvPr id="1050650" name="Oval 26">
              <a:extLst>
                <a:ext uri="{FF2B5EF4-FFF2-40B4-BE49-F238E27FC236}">
                  <a16:creationId xmlns:a16="http://schemas.microsoft.com/office/drawing/2014/main" id="{A807B117-C40F-4BBD-8B7B-693236ECA36C}"/>
                </a:ext>
              </a:extLst>
            </p:cNvPr>
            <p:cNvSpPr>
              <a:spLocks noChangeArrowheads="1"/>
            </p:cNvSpPr>
            <p:nvPr/>
          </p:nvSpPr>
          <p:spPr bwMode="auto">
            <a:xfrm>
              <a:off x="3648" y="3792"/>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A</a:t>
              </a:r>
            </a:p>
          </p:txBody>
        </p:sp>
        <p:sp>
          <p:nvSpPr>
            <p:cNvPr id="1050651" name="Oval 27">
              <a:extLst>
                <a:ext uri="{FF2B5EF4-FFF2-40B4-BE49-F238E27FC236}">
                  <a16:creationId xmlns:a16="http://schemas.microsoft.com/office/drawing/2014/main" id="{85DEA2BF-F3A4-4440-8147-05413DDCA284}"/>
                </a:ext>
              </a:extLst>
            </p:cNvPr>
            <p:cNvSpPr>
              <a:spLocks noChangeArrowheads="1"/>
            </p:cNvSpPr>
            <p:nvPr/>
          </p:nvSpPr>
          <p:spPr bwMode="auto">
            <a:xfrm>
              <a:off x="3936" y="345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solidFill>
                    <a:schemeClr val="bg1"/>
                  </a:solidFill>
                  <a:effectLst>
                    <a:outerShdw blurRad="38100" dist="38100" dir="2700000">
                      <a:srgbClr val="C0C0C0"/>
                    </a:outerShdw>
                  </a:effectLst>
                  <a:latin typeface="+mn-lt"/>
                  <a:ea typeface="+mn-ea"/>
                  <a:cs typeface="+mn-ea"/>
                  <a:sym typeface="+mn-lt"/>
                </a:rPr>
                <a:t>B</a:t>
              </a:r>
            </a:p>
          </p:txBody>
        </p:sp>
        <p:sp>
          <p:nvSpPr>
            <p:cNvPr id="1050652" name="Oval 28">
              <a:extLst>
                <a:ext uri="{FF2B5EF4-FFF2-40B4-BE49-F238E27FC236}">
                  <a16:creationId xmlns:a16="http://schemas.microsoft.com/office/drawing/2014/main" id="{86479002-851B-48C5-880F-E385F3AE5CD7}"/>
                </a:ext>
              </a:extLst>
            </p:cNvPr>
            <p:cNvSpPr>
              <a:spLocks noChangeArrowheads="1"/>
            </p:cNvSpPr>
            <p:nvPr/>
          </p:nvSpPr>
          <p:spPr bwMode="auto">
            <a:xfrm>
              <a:off x="4272" y="3792"/>
              <a:ext cx="288" cy="288"/>
            </a:xfrm>
            <a:prstGeom prst="ellipse">
              <a:avLst/>
            </a:prstGeom>
            <a:noFill/>
            <a:ln w="38100">
              <a:solidFill>
                <a:srgbClr val="FF0000"/>
              </a:solidFill>
              <a:round/>
            </a:ln>
            <a:effectLst/>
          </p:spPr>
          <p:txBody>
            <a:bodyPr wrap="none" anchor="ctr"/>
            <a:lstStyle/>
            <a:p>
              <a:pPr algn="ctr" eaLnBrk="1" hangingPunct="1">
                <a:buFont typeface="Arial" panose="020B0604020202020204" pitchFamily="34" charset="0"/>
                <a:buNone/>
                <a:defRPr/>
              </a:pPr>
              <a:r>
                <a:rPr lang="en-US" altLang="zh-CN" sz="2400" noProof="1">
                  <a:latin typeface="+mn-lt"/>
                  <a:ea typeface="+mn-ea"/>
                  <a:cs typeface="+mn-ea"/>
                  <a:sym typeface="+mn-lt"/>
                </a:rPr>
                <a:t>C</a:t>
              </a:r>
            </a:p>
          </p:txBody>
        </p:sp>
        <p:sp>
          <p:nvSpPr>
            <p:cNvPr id="62491" name="Line 29">
              <a:extLst>
                <a:ext uri="{FF2B5EF4-FFF2-40B4-BE49-F238E27FC236}">
                  <a16:creationId xmlns:a16="http://schemas.microsoft.com/office/drawing/2014/main" id="{A81ADDB6-DB33-4BEF-BAE8-DD335666F26A}"/>
                </a:ext>
              </a:extLst>
            </p:cNvPr>
            <p:cNvSpPr>
              <a:spLocks noChangeShapeType="1"/>
            </p:cNvSpPr>
            <p:nvPr/>
          </p:nvSpPr>
          <p:spPr bwMode="auto">
            <a:xfrm flipV="1">
              <a:off x="3888" y="3696"/>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sp>
          <p:nvSpPr>
            <p:cNvPr id="62492" name="Line 30">
              <a:extLst>
                <a:ext uri="{FF2B5EF4-FFF2-40B4-BE49-F238E27FC236}">
                  <a16:creationId xmlns:a16="http://schemas.microsoft.com/office/drawing/2014/main" id="{DAC05C66-8826-4C86-A118-61AEA0D94BCD}"/>
                </a:ext>
              </a:extLst>
            </p:cNvPr>
            <p:cNvSpPr>
              <a:spLocks noChangeShapeType="1"/>
            </p:cNvSpPr>
            <p:nvPr/>
          </p:nvSpPr>
          <p:spPr bwMode="auto">
            <a:xfrm>
              <a:off x="4176" y="3696"/>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solidFill>
                  <a:schemeClr val="bg1"/>
                </a:solidFill>
                <a:latin typeface="+mn-lt"/>
                <a:ea typeface="+mn-ea"/>
                <a:cs typeface="+mn-ea"/>
                <a:sym typeface="+mn-lt"/>
              </a:endParaRPr>
            </a:p>
          </p:txBody>
        </p:sp>
      </p:grpSp>
      <p:sp>
        <p:nvSpPr>
          <p:cNvPr id="1050656" name="Rectangle 32">
            <a:extLst>
              <a:ext uri="{FF2B5EF4-FFF2-40B4-BE49-F238E27FC236}">
                <a16:creationId xmlns:a16="http://schemas.microsoft.com/office/drawing/2014/main" id="{5289CCF7-C167-4D21-A71D-C7F0FBE90EAD}"/>
              </a:ext>
            </a:extLst>
          </p:cNvPr>
          <p:cNvSpPr>
            <a:spLocks noChangeArrowheads="1"/>
          </p:cNvSpPr>
          <p:nvPr/>
        </p:nvSpPr>
        <p:spPr bwMode="auto">
          <a:xfrm>
            <a:off x="519113" y="906463"/>
            <a:ext cx="3074987" cy="762000"/>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kumimoji="1" lang="en-US" altLang="zh-CN" b="0">
                <a:ea typeface="微软雅黑" panose="020B0503020204020204" pitchFamily="34" charset="-122"/>
                <a:sym typeface="+mn-lt"/>
              </a:rPr>
              <a:t>1</a:t>
            </a:r>
            <a:r>
              <a:rPr kumimoji="1" lang="zh-CN" altLang="en-US" b="0">
                <a:ea typeface="微软雅黑" panose="020B0503020204020204" pitchFamily="34" charset="-122"/>
                <a:sym typeface="+mn-lt"/>
              </a:rPr>
              <a:t>）</a:t>
            </a:r>
            <a:r>
              <a:rPr kumimoji="1" lang="en-US" altLang="zh-CN" b="0">
                <a:ea typeface="微软雅黑" panose="020B0503020204020204" pitchFamily="34" charset="-122"/>
                <a:sym typeface="+mn-lt"/>
              </a:rPr>
              <a:t>LL</a:t>
            </a:r>
            <a:r>
              <a:rPr kumimoji="1" lang="zh-CN" altLang="en-US" b="0">
                <a:ea typeface="微软雅黑" panose="020B0503020204020204" pitchFamily="34" charset="-122"/>
                <a:sym typeface="+mn-lt"/>
              </a:rPr>
              <a:t>平衡旋转：</a:t>
            </a:r>
          </a:p>
        </p:txBody>
      </p:sp>
      <p:grpSp>
        <p:nvGrpSpPr>
          <p:cNvPr id="6" name="Group 33">
            <a:extLst>
              <a:ext uri="{FF2B5EF4-FFF2-40B4-BE49-F238E27FC236}">
                <a16:creationId xmlns:a16="http://schemas.microsoft.com/office/drawing/2014/main" id="{B89FC06A-2167-A241-9518-D61CDC031EA0}"/>
              </a:ext>
            </a:extLst>
          </p:cNvPr>
          <p:cNvGrpSpPr>
            <a:grpSpLocks/>
          </p:cNvGrpSpPr>
          <p:nvPr/>
        </p:nvGrpSpPr>
        <p:grpSpPr bwMode="auto">
          <a:xfrm>
            <a:off x="5486400" y="2125663"/>
            <a:ext cx="533400" cy="838200"/>
            <a:chOff x="3216" y="720"/>
            <a:chExt cx="336" cy="528"/>
          </a:xfrm>
        </p:grpSpPr>
        <p:sp>
          <p:nvSpPr>
            <p:cNvPr id="62495" name="Line 34">
              <a:extLst>
                <a:ext uri="{FF2B5EF4-FFF2-40B4-BE49-F238E27FC236}">
                  <a16:creationId xmlns:a16="http://schemas.microsoft.com/office/drawing/2014/main" id="{6A7862A1-21F4-480B-A88C-2DF7C52A7ADE}"/>
                </a:ext>
              </a:extLst>
            </p:cNvPr>
            <p:cNvSpPr>
              <a:spLocks noChangeShapeType="1"/>
            </p:cNvSpPr>
            <p:nvPr/>
          </p:nvSpPr>
          <p:spPr bwMode="auto">
            <a:xfrm flipH="1">
              <a:off x="3408" y="720"/>
              <a:ext cx="144"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96" name="Oval 35">
              <a:extLst>
                <a:ext uri="{FF2B5EF4-FFF2-40B4-BE49-F238E27FC236}">
                  <a16:creationId xmlns:a16="http://schemas.microsoft.com/office/drawing/2014/main" id="{7F699DFE-9030-4BEE-9A6B-022E7D404577}"/>
                </a:ext>
              </a:extLst>
            </p:cNvPr>
            <p:cNvSpPr>
              <a:spLocks noChangeArrowheads="1"/>
            </p:cNvSpPr>
            <p:nvPr/>
          </p:nvSpPr>
          <p:spPr bwMode="auto">
            <a:xfrm>
              <a:off x="3360" y="960"/>
              <a:ext cx="48" cy="4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497" name="Line 36">
              <a:extLst>
                <a:ext uri="{FF2B5EF4-FFF2-40B4-BE49-F238E27FC236}">
                  <a16:creationId xmlns:a16="http://schemas.microsoft.com/office/drawing/2014/main" id="{66E0E0FA-B5EF-4019-B0C4-2C9F98488E19}"/>
                </a:ext>
              </a:extLst>
            </p:cNvPr>
            <p:cNvSpPr>
              <a:spLocks noChangeShapeType="1"/>
            </p:cNvSpPr>
            <p:nvPr/>
          </p:nvSpPr>
          <p:spPr bwMode="auto">
            <a:xfrm flipH="1">
              <a:off x="3216" y="1008"/>
              <a:ext cx="144"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7" name="Group 37">
            <a:extLst>
              <a:ext uri="{FF2B5EF4-FFF2-40B4-BE49-F238E27FC236}">
                <a16:creationId xmlns:a16="http://schemas.microsoft.com/office/drawing/2014/main" id="{E272BC47-43F1-3749-8397-938536C73B3E}"/>
              </a:ext>
            </a:extLst>
          </p:cNvPr>
          <p:cNvGrpSpPr>
            <a:grpSpLocks/>
          </p:cNvGrpSpPr>
          <p:nvPr/>
        </p:nvGrpSpPr>
        <p:grpSpPr bwMode="auto">
          <a:xfrm>
            <a:off x="5562600" y="4813300"/>
            <a:ext cx="685800" cy="838200"/>
            <a:chOff x="3360" y="2208"/>
            <a:chExt cx="432" cy="528"/>
          </a:xfrm>
        </p:grpSpPr>
        <p:sp>
          <p:nvSpPr>
            <p:cNvPr id="62499" name="Line 38">
              <a:extLst>
                <a:ext uri="{FF2B5EF4-FFF2-40B4-BE49-F238E27FC236}">
                  <a16:creationId xmlns:a16="http://schemas.microsoft.com/office/drawing/2014/main" id="{AACF7E20-13E5-44A0-B6DF-67F4364A5138}"/>
                </a:ext>
              </a:extLst>
            </p:cNvPr>
            <p:cNvSpPr>
              <a:spLocks noChangeShapeType="1"/>
            </p:cNvSpPr>
            <p:nvPr/>
          </p:nvSpPr>
          <p:spPr bwMode="auto">
            <a:xfrm>
              <a:off x="3360" y="2208"/>
              <a:ext cx="192"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500" name="Oval 39">
              <a:extLst>
                <a:ext uri="{FF2B5EF4-FFF2-40B4-BE49-F238E27FC236}">
                  <a16:creationId xmlns:a16="http://schemas.microsoft.com/office/drawing/2014/main" id="{A03CCBC2-7C5B-4A3E-ACC2-E8D8C9131E09}"/>
                </a:ext>
              </a:extLst>
            </p:cNvPr>
            <p:cNvSpPr>
              <a:spLocks noChangeArrowheads="1"/>
            </p:cNvSpPr>
            <p:nvPr/>
          </p:nvSpPr>
          <p:spPr bwMode="auto">
            <a:xfrm>
              <a:off x="3552" y="2448"/>
              <a:ext cx="48" cy="4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2501" name="Line 40">
              <a:extLst>
                <a:ext uri="{FF2B5EF4-FFF2-40B4-BE49-F238E27FC236}">
                  <a16:creationId xmlns:a16="http://schemas.microsoft.com/office/drawing/2014/main" id="{A1686559-E070-4082-A034-80E02E306A1E}"/>
                </a:ext>
              </a:extLst>
            </p:cNvPr>
            <p:cNvSpPr>
              <a:spLocks noChangeShapeType="1"/>
            </p:cNvSpPr>
            <p:nvPr/>
          </p:nvSpPr>
          <p:spPr bwMode="auto">
            <a:xfrm>
              <a:off x="3600" y="2496"/>
              <a:ext cx="192"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39" name="Rectangle 4">
            <a:extLst>
              <a:ext uri="{FF2B5EF4-FFF2-40B4-BE49-F238E27FC236}">
                <a16:creationId xmlns:a16="http://schemas.microsoft.com/office/drawing/2014/main" id="{0E7845AF-E4EC-4237-8613-1F757DE52552}"/>
              </a:ext>
            </a:extLst>
          </p:cNvPr>
          <p:cNvSpPr>
            <a:spLocks noChangeArrowheads="1"/>
          </p:cNvSpPr>
          <p:nvPr/>
        </p:nvSpPr>
        <p:spPr bwMode="auto">
          <a:xfrm>
            <a:off x="827088" y="2016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练习：判断下列二叉树是否</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0628"/>
                                        </p:tgtEl>
                                        <p:attrNameLst>
                                          <p:attrName>style.visibility</p:attrName>
                                        </p:attrNameLst>
                                      </p:cBhvr>
                                      <p:to>
                                        <p:strVal val="visible"/>
                                      </p:to>
                                    </p:set>
                                    <p:anim calcmode="lin" valueType="num">
                                      <p:cBhvr>
                                        <p:cTn id="7" dur="500" fill="hold"/>
                                        <p:tgtEl>
                                          <p:spTgt spid="1050628"/>
                                        </p:tgtEl>
                                        <p:attrNameLst>
                                          <p:attrName>ppt_w</p:attrName>
                                        </p:attrNameLst>
                                      </p:cBhvr>
                                      <p:tavLst>
                                        <p:tav tm="0">
                                          <p:val>
                                            <p:fltVal val="0"/>
                                          </p:val>
                                        </p:tav>
                                        <p:tav tm="100000">
                                          <p:val>
                                            <p:strVal val="#ppt_w"/>
                                          </p:val>
                                        </p:tav>
                                      </p:tavLst>
                                    </p:anim>
                                    <p:anim calcmode="lin" valueType="num">
                                      <p:cBhvr>
                                        <p:cTn id="8" dur="500" fill="hold"/>
                                        <p:tgtEl>
                                          <p:spTgt spid="1050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CC0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50642"/>
                                        </p:tgtEl>
                                        <p:attrNameLst>
                                          <p:attrName>style.visibility</p:attrName>
                                        </p:attrNameLst>
                                      </p:cBhvr>
                                      <p:to>
                                        <p:strVal val="visible"/>
                                      </p:to>
                                    </p:set>
                                    <p:anim calcmode="lin" valueType="num">
                                      <p:cBhvr additive="base">
                                        <p:cTn id="27" dur="500" fill="hold"/>
                                        <p:tgtEl>
                                          <p:spTgt spid="1050642"/>
                                        </p:tgtEl>
                                        <p:attrNameLst>
                                          <p:attrName>ppt_x</p:attrName>
                                        </p:attrNameLst>
                                      </p:cBhvr>
                                      <p:tavLst>
                                        <p:tav tm="0">
                                          <p:val>
                                            <p:strVal val="0-#ppt_w/2"/>
                                          </p:val>
                                        </p:tav>
                                        <p:tav tm="100000">
                                          <p:val>
                                            <p:strVal val="#ppt_x"/>
                                          </p:val>
                                        </p:tav>
                                      </p:tavLst>
                                    </p:anim>
                                    <p:anim calcmode="lin" valueType="num">
                                      <p:cBhvr additive="base">
                                        <p:cTn id="28" dur="500" fill="hold"/>
                                        <p:tgtEl>
                                          <p:spTgt spid="105064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50641"/>
                                        </p:tgtEl>
                                        <p:attrNameLst>
                                          <p:attrName>style.visibility</p:attrName>
                                        </p:attrNameLst>
                                      </p:cBhvr>
                                      <p:to>
                                        <p:strVal val="visible"/>
                                      </p:to>
                                    </p:set>
                                    <p:animEffect transition="in" filter="box(in)">
                                      <p:cBhvr>
                                        <p:cTn id="33" dur="500"/>
                                        <p:tgtEl>
                                          <p:spTgt spid="10506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00CC00"/>
                                      </p:to>
                                    </p:animClr>
                                  </p:sub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8" grpId="0" animBg="1"/>
      <p:bldP spid="1050641" grpId="0" animBg="1"/>
      <p:bldP spid="10506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a:extLst>
              <a:ext uri="{FF2B5EF4-FFF2-40B4-BE49-F238E27FC236}">
                <a16:creationId xmlns:a16="http://schemas.microsoft.com/office/drawing/2014/main" id="{526B6C8E-0D27-4D01-8FEB-B0E4DF379BB3}"/>
              </a:ext>
            </a:extLst>
          </p:cNvPr>
          <p:cNvSpPr>
            <a:spLocks noChangeArrowheads="1"/>
          </p:cNvSpPr>
          <p:nvPr/>
        </p:nvSpPr>
        <p:spPr bwMode="auto">
          <a:xfrm>
            <a:off x="457200" y="4368800"/>
            <a:ext cx="5368925" cy="1995488"/>
          </a:xfrm>
          <a:prstGeom prst="roundRect">
            <a:avLst>
              <a:gd name="adj" fmla="val 5419"/>
            </a:avLst>
          </a:prstGeom>
          <a:solidFill>
            <a:srgbClr val="EBEBEB"/>
          </a:solidFill>
          <a:ln w="9525">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若在</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a:t>
            </a:r>
            <a:r>
              <a:rPr lang="zh-CN" altLang="en-US" sz="2400" b="0">
                <a:solidFill>
                  <a:schemeClr val="tx2"/>
                </a:solidFill>
                <a:ea typeface="微软雅黑" panose="020B0503020204020204" pitchFamily="34" charset="-122"/>
                <a:sym typeface="+mn-lt"/>
              </a:rPr>
              <a:t>右</a:t>
            </a:r>
            <a:r>
              <a:rPr lang="zh-CN" altLang="en-US" sz="2400" b="0">
                <a:solidFill>
                  <a:schemeClr val="accent2"/>
                </a:solidFill>
                <a:ea typeface="微软雅黑" panose="020B0503020204020204" pitchFamily="34" charset="-122"/>
                <a:sym typeface="+mn-lt"/>
              </a:rPr>
              <a:t>子树的</a:t>
            </a:r>
            <a:r>
              <a:rPr lang="zh-CN" altLang="en-US" sz="2400" b="0">
                <a:solidFill>
                  <a:schemeClr val="tx2"/>
                </a:solidFill>
                <a:ea typeface="微软雅黑" panose="020B0503020204020204" pitchFamily="34" charset="-122"/>
                <a:sym typeface="+mn-lt"/>
              </a:rPr>
              <a:t>左</a:t>
            </a:r>
            <a:r>
              <a:rPr lang="zh-CN" altLang="en-US" sz="2400" b="0">
                <a:solidFill>
                  <a:schemeClr val="accent2"/>
                </a:solidFill>
                <a:ea typeface="微软雅黑" panose="020B0503020204020204" pitchFamily="34" charset="-122"/>
                <a:sym typeface="+mn-lt"/>
              </a:rPr>
              <a:t>子树上插入</a:t>
            </a:r>
            <a:r>
              <a:rPr lang="zh-CN" altLang="en-US" sz="2400" b="0">
                <a:ea typeface="微软雅黑" panose="020B0503020204020204" pitchFamily="34" charset="-122"/>
                <a:sym typeface="+mn-lt"/>
              </a:rPr>
              <a:t>结点，使</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的平衡因子从</a:t>
            </a:r>
            <a:r>
              <a:rPr lang="en-US" altLang="zh-CN" sz="2400" b="0">
                <a:ea typeface="微软雅黑" panose="020B0503020204020204" pitchFamily="34" charset="-122"/>
                <a:sym typeface="+mn-lt"/>
              </a:rPr>
              <a:t>-1</a:t>
            </a:r>
            <a:r>
              <a:rPr lang="zh-CN" altLang="en-US" sz="2400" b="0">
                <a:ea typeface="微软雅黑" panose="020B0503020204020204" pitchFamily="34" charset="-122"/>
                <a:sym typeface="+mn-lt"/>
              </a:rPr>
              <a:t>增加至</a:t>
            </a:r>
            <a:r>
              <a:rPr lang="en-US" altLang="zh-CN" sz="2400" b="0">
                <a:ea typeface="微软雅黑" panose="020B0503020204020204" pitchFamily="34" charset="-122"/>
                <a:sym typeface="+mn-lt"/>
              </a:rPr>
              <a:t>-2</a:t>
            </a:r>
            <a:r>
              <a:rPr lang="zh-CN" altLang="en-US" sz="2400" b="0">
                <a:ea typeface="微软雅黑" panose="020B0503020204020204" pitchFamily="34" charset="-122"/>
                <a:sym typeface="+mn-lt"/>
              </a:rPr>
              <a:t>，需要</a:t>
            </a:r>
            <a:r>
              <a:rPr lang="zh-CN" altLang="en-US" sz="2400" b="0">
                <a:solidFill>
                  <a:schemeClr val="accent2"/>
                </a:solidFill>
                <a:ea typeface="微软雅黑" panose="020B0503020204020204" pitchFamily="34" charset="-122"/>
                <a:sym typeface="+mn-lt"/>
              </a:rPr>
              <a:t>先进行</a:t>
            </a:r>
            <a:r>
              <a:rPr lang="zh-CN" altLang="en-US" sz="2400" b="0">
                <a:solidFill>
                  <a:schemeClr val="tx2"/>
                </a:solidFill>
                <a:ea typeface="微软雅黑" panose="020B0503020204020204" pitchFamily="34" charset="-122"/>
                <a:sym typeface="+mn-lt"/>
              </a:rPr>
              <a:t>顺</a:t>
            </a:r>
            <a:r>
              <a:rPr lang="zh-CN" altLang="en-US" sz="2400" b="0">
                <a:solidFill>
                  <a:schemeClr val="accent2"/>
                </a:solidFill>
                <a:ea typeface="微软雅黑" panose="020B0503020204020204" pitchFamily="34" charset="-122"/>
                <a:sym typeface="+mn-lt"/>
              </a:rPr>
              <a:t>时针旋转，再</a:t>
            </a:r>
            <a:r>
              <a:rPr lang="zh-CN" altLang="en-US" sz="2400" b="0">
                <a:solidFill>
                  <a:schemeClr val="tx2"/>
                </a:solidFill>
                <a:ea typeface="微软雅黑" panose="020B0503020204020204" pitchFamily="34" charset="-122"/>
                <a:sym typeface="+mn-lt"/>
              </a:rPr>
              <a:t>逆</a:t>
            </a:r>
            <a:r>
              <a:rPr lang="zh-CN" altLang="en-US" sz="2400" b="0">
                <a:solidFill>
                  <a:schemeClr val="accent2"/>
                </a:solidFill>
                <a:ea typeface="微软雅黑" panose="020B0503020204020204" pitchFamily="34" charset="-122"/>
                <a:sym typeface="+mn-lt"/>
              </a:rPr>
              <a:t>时针旋转</a:t>
            </a:r>
            <a:r>
              <a:rPr lang="zh-CN" altLang="en-US" sz="2400" b="0">
                <a:ea typeface="微软雅黑" panose="020B0503020204020204" pitchFamily="34" charset="-122"/>
                <a:sym typeface="+mn-lt"/>
              </a:rPr>
              <a:t>。</a:t>
            </a:r>
          </a:p>
          <a:p>
            <a:pPr algn="ctr" eaLnBrk="1" hangingPunct="1">
              <a:lnSpc>
                <a:spcPct val="125000"/>
              </a:lnSpc>
              <a:buFont typeface="Arial" panose="020B0604020202020204" pitchFamily="34" charset="0"/>
              <a:buNone/>
            </a:pPr>
            <a:r>
              <a:rPr lang="en-US" altLang="zh-CN" sz="2400" b="0">
                <a:solidFill>
                  <a:srgbClr val="FF0000"/>
                </a:solidFill>
                <a:ea typeface="微软雅黑" panose="020B0503020204020204" pitchFamily="34" charset="-122"/>
                <a:sym typeface="+mn-lt"/>
              </a:rPr>
              <a:t>(</a:t>
            </a:r>
            <a:r>
              <a:rPr lang="zh-CN" altLang="en-US" sz="2400" b="0">
                <a:solidFill>
                  <a:srgbClr val="FF0000"/>
                </a:solidFill>
                <a:ea typeface="微软雅黑" panose="020B0503020204020204" pitchFamily="34" charset="-122"/>
                <a:sym typeface="+mn-lt"/>
              </a:rPr>
              <a:t>以插入的结点</a:t>
            </a:r>
            <a:r>
              <a:rPr lang="en-US" altLang="zh-CN" sz="2400" b="0">
                <a:solidFill>
                  <a:srgbClr val="FF0000"/>
                </a:solidFill>
                <a:ea typeface="微软雅黑" panose="020B0503020204020204" pitchFamily="34" charset="-122"/>
                <a:sym typeface="+mn-lt"/>
              </a:rPr>
              <a:t>C</a:t>
            </a:r>
            <a:r>
              <a:rPr lang="zh-CN" altLang="en-US" sz="2400" b="0">
                <a:solidFill>
                  <a:srgbClr val="FF0000"/>
                </a:solidFill>
                <a:ea typeface="微软雅黑" panose="020B0503020204020204" pitchFamily="34" charset="-122"/>
                <a:sym typeface="+mn-lt"/>
              </a:rPr>
              <a:t>为旋转轴）</a:t>
            </a:r>
          </a:p>
        </p:txBody>
      </p:sp>
      <p:sp>
        <p:nvSpPr>
          <p:cNvPr id="1051653" name="Rectangle 5">
            <a:extLst>
              <a:ext uri="{FF2B5EF4-FFF2-40B4-BE49-F238E27FC236}">
                <a16:creationId xmlns:a16="http://schemas.microsoft.com/office/drawing/2014/main" id="{1E5979D2-21B0-4A6D-AB7B-FC4586B5513E}"/>
              </a:ext>
            </a:extLst>
          </p:cNvPr>
          <p:cNvSpPr>
            <a:spLocks noChangeArrowheads="1"/>
          </p:cNvSpPr>
          <p:nvPr/>
        </p:nvSpPr>
        <p:spPr bwMode="auto">
          <a:xfrm>
            <a:off x="457200" y="3703638"/>
            <a:ext cx="2998788" cy="517525"/>
          </a:xfrm>
          <a:prstGeom prst="rect">
            <a:avLst/>
          </a:prstGeom>
          <a:noFill/>
          <a:ln w="38100">
            <a:noFill/>
            <a:miter lim="800000"/>
          </a:ln>
          <a:effectLst/>
        </p:spPr>
        <p:txBody>
          <a:bodyPr wrap="none">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r>
              <a:rPr kumimoji="1" lang="en-US" altLang="zh-CN" b="0">
                <a:ea typeface="微软雅黑" panose="020B0503020204020204" pitchFamily="34" charset="-122"/>
                <a:sym typeface="+mn-lt"/>
              </a:rPr>
              <a:t>4</a:t>
            </a:r>
            <a:r>
              <a:rPr kumimoji="1" lang="zh-CN" altLang="en-US" b="0">
                <a:ea typeface="微软雅黑" panose="020B0503020204020204" pitchFamily="34" charset="-122"/>
                <a:sym typeface="+mn-lt"/>
              </a:rPr>
              <a:t>）</a:t>
            </a:r>
            <a:r>
              <a:rPr kumimoji="1" lang="en-US" altLang="zh-CN" b="0">
                <a:ea typeface="微软雅黑" panose="020B0503020204020204" pitchFamily="34" charset="-122"/>
                <a:sym typeface="+mn-lt"/>
              </a:rPr>
              <a:t>RL</a:t>
            </a:r>
            <a:r>
              <a:rPr kumimoji="1" lang="zh-CN" altLang="en-US" b="0">
                <a:ea typeface="微软雅黑" panose="020B0503020204020204" pitchFamily="34" charset="-122"/>
                <a:sym typeface="+mn-lt"/>
              </a:rPr>
              <a:t>平衡旋转：</a:t>
            </a:r>
          </a:p>
        </p:txBody>
      </p:sp>
      <p:grpSp>
        <p:nvGrpSpPr>
          <p:cNvPr id="2" name="Group 6">
            <a:extLst>
              <a:ext uri="{FF2B5EF4-FFF2-40B4-BE49-F238E27FC236}">
                <a16:creationId xmlns:a16="http://schemas.microsoft.com/office/drawing/2014/main" id="{7ED2F7C1-3AE6-F34B-BC76-AFBA1074D214}"/>
              </a:ext>
            </a:extLst>
          </p:cNvPr>
          <p:cNvGrpSpPr>
            <a:grpSpLocks/>
          </p:cNvGrpSpPr>
          <p:nvPr/>
        </p:nvGrpSpPr>
        <p:grpSpPr bwMode="auto">
          <a:xfrm>
            <a:off x="7151688" y="4699000"/>
            <a:ext cx="990600" cy="1609725"/>
            <a:chOff x="3216" y="2736"/>
            <a:chExt cx="624" cy="1014"/>
          </a:xfrm>
        </p:grpSpPr>
        <p:sp>
          <p:nvSpPr>
            <p:cNvPr id="1051655" name="Oval 7">
              <a:extLst>
                <a:ext uri="{FF2B5EF4-FFF2-40B4-BE49-F238E27FC236}">
                  <a16:creationId xmlns:a16="http://schemas.microsoft.com/office/drawing/2014/main" id="{20C6DCCB-6F4E-45E9-851F-F33C556C6A15}"/>
                </a:ext>
              </a:extLst>
            </p:cNvPr>
            <p:cNvSpPr>
              <a:spLocks noChangeArrowheads="1"/>
            </p:cNvSpPr>
            <p:nvPr/>
          </p:nvSpPr>
          <p:spPr bwMode="auto">
            <a:xfrm>
              <a:off x="3216" y="273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56" name="Oval 8">
              <a:extLst>
                <a:ext uri="{FF2B5EF4-FFF2-40B4-BE49-F238E27FC236}">
                  <a16:creationId xmlns:a16="http://schemas.microsoft.com/office/drawing/2014/main" id="{FF75E364-9B5B-4095-A926-66FAD00AD0A7}"/>
                </a:ext>
              </a:extLst>
            </p:cNvPr>
            <p:cNvSpPr>
              <a:spLocks noChangeArrowheads="1"/>
            </p:cNvSpPr>
            <p:nvPr/>
          </p:nvSpPr>
          <p:spPr bwMode="auto">
            <a:xfrm>
              <a:off x="3552" y="3072"/>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57" name="Oval 9">
              <a:extLst>
                <a:ext uri="{FF2B5EF4-FFF2-40B4-BE49-F238E27FC236}">
                  <a16:creationId xmlns:a16="http://schemas.microsoft.com/office/drawing/2014/main" id="{4F987513-B243-4C2E-8CE8-649C61CD7931}"/>
                </a:ext>
              </a:extLst>
            </p:cNvPr>
            <p:cNvSpPr>
              <a:spLocks noChangeArrowheads="1"/>
            </p:cNvSpPr>
            <p:nvPr/>
          </p:nvSpPr>
          <p:spPr bwMode="auto">
            <a:xfrm>
              <a:off x="3216" y="3462"/>
              <a:ext cx="288" cy="288"/>
            </a:xfrm>
            <a:prstGeom prst="ellipse">
              <a:avLst/>
            </a:prstGeom>
            <a:noFill/>
            <a:ln w="38100">
              <a:solidFill>
                <a:srgbClr val="FF00FF"/>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496" name="Line 10">
              <a:extLst>
                <a:ext uri="{FF2B5EF4-FFF2-40B4-BE49-F238E27FC236}">
                  <a16:creationId xmlns:a16="http://schemas.microsoft.com/office/drawing/2014/main" id="{CBC147E0-321B-4CF7-82EA-FB478BCA8A64}"/>
                </a:ext>
              </a:extLst>
            </p:cNvPr>
            <p:cNvSpPr>
              <a:spLocks noChangeShapeType="1"/>
            </p:cNvSpPr>
            <p:nvPr/>
          </p:nvSpPr>
          <p:spPr bwMode="auto">
            <a:xfrm>
              <a:off x="3456" y="2976"/>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497" name="Line 11">
              <a:extLst>
                <a:ext uri="{FF2B5EF4-FFF2-40B4-BE49-F238E27FC236}">
                  <a16:creationId xmlns:a16="http://schemas.microsoft.com/office/drawing/2014/main" id="{751FDFC4-0F3B-46FA-AEFC-ACCEC852B302}"/>
                </a:ext>
              </a:extLst>
            </p:cNvPr>
            <p:cNvSpPr>
              <a:spLocks noChangeShapeType="1"/>
            </p:cNvSpPr>
            <p:nvPr/>
          </p:nvSpPr>
          <p:spPr bwMode="auto">
            <a:xfrm flipH="1">
              <a:off x="3456" y="336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3" name="Group 12">
            <a:extLst>
              <a:ext uri="{FF2B5EF4-FFF2-40B4-BE49-F238E27FC236}">
                <a16:creationId xmlns:a16="http://schemas.microsoft.com/office/drawing/2014/main" id="{1DFCB815-3487-424B-9641-83B8C103026B}"/>
              </a:ext>
            </a:extLst>
          </p:cNvPr>
          <p:cNvGrpSpPr>
            <a:grpSpLocks/>
          </p:cNvGrpSpPr>
          <p:nvPr/>
        </p:nvGrpSpPr>
        <p:grpSpPr bwMode="auto">
          <a:xfrm>
            <a:off x="7151688" y="4699000"/>
            <a:ext cx="1524000" cy="1524000"/>
            <a:chOff x="4368" y="1872"/>
            <a:chExt cx="960" cy="960"/>
          </a:xfrm>
        </p:grpSpPr>
        <p:sp>
          <p:nvSpPr>
            <p:cNvPr id="1051661" name="Oval 13">
              <a:extLst>
                <a:ext uri="{FF2B5EF4-FFF2-40B4-BE49-F238E27FC236}">
                  <a16:creationId xmlns:a16="http://schemas.microsoft.com/office/drawing/2014/main" id="{2D2BB54A-1FA1-4B41-A92A-B31C8E4F9799}"/>
                </a:ext>
              </a:extLst>
            </p:cNvPr>
            <p:cNvSpPr>
              <a:spLocks noChangeArrowheads="1"/>
            </p:cNvSpPr>
            <p:nvPr/>
          </p:nvSpPr>
          <p:spPr bwMode="auto">
            <a:xfrm>
              <a:off x="4368" y="1872"/>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62" name="Oval 14">
              <a:extLst>
                <a:ext uri="{FF2B5EF4-FFF2-40B4-BE49-F238E27FC236}">
                  <a16:creationId xmlns:a16="http://schemas.microsoft.com/office/drawing/2014/main" id="{EA1934DA-02A8-4799-A72B-BC31B4C8259B}"/>
                </a:ext>
              </a:extLst>
            </p:cNvPr>
            <p:cNvSpPr>
              <a:spLocks noChangeArrowheads="1"/>
            </p:cNvSpPr>
            <p:nvPr/>
          </p:nvSpPr>
          <p:spPr bwMode="auto">
            <a:xfrm>
              <a:off x="5040" y="2544"/>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63" name="Oval 15">
              <a:extLst>
                <a:ext uri="{FF2B5EF4-FFF2-40B4-BE49-F238E27FC236}">
                  <a16:creationId xmlns:a16="http://schemas.microsoft.com/office/drawing/2014/main" id="{0C6EF6AF-87BF-486F-9A71-50049C5C95D1}"/>
                </a:ext>
              </a:extLst>
            </p:cNvPr>
            <p:cNvSpPr>
              <a:spLocks noChangeArrowheads="1"/>
            </p:cNvSpPr>
            <p:nvPr/>
          </p:nvSpPr>
          <p:spPr bwMode="auto">
            <a:xfrm>
              <a:off x="4704" y="2208"/>
              <a:ext cx="288" cy="288"/>
            </a:xfrm>
            <a:prstGeom prst="ellipse">
              <a:avLst/>
            </a:prstGeom>
            <a:noFill/>
            <a:ln w="38100">
              <a:solidFill>
                <a:srgbClr val="FF00FF"/>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502" name="Line 16">
              <a:extLst>
                <a:ext uri="{FF2B5EF4-FFF2-40B4-BE49-F238E27FC236}">
                  <a16:creationId xmlns:a16="http://schemas.microsoft.com/office/drawing/2014/main" id="{52A1C824-97EE-4E00-B919-F97B161331EC}"/>
                </a:ext>
              </a:extLst>
            </p:cNvPr>
            <p:cNvSpPr>
              <a:spLocks noChangeShapeType="1"/>
            </p:cNvSpPr>
            <p:nvPr/>
          </p:nvSpPr>
          <p:spPr bwMode="auto">
            <a:xfrm>
              <a:off x="4608" y="2112"/>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3" name="Line 17">
              <a:extLst>
                <a:ext uri="{FF2B5EF4-FFF2-40B4-BE49-F238E27FC236}">
                  <a16:creationId xmlns:a16="http://schemas.microsoft.com/office/drawing/2014/main" id="{36222E7C-A626-4574-B8D5-1DC4EC486164}"/>
                </a:ext>
              </a:extLst>
            </p:cNvPr>
            <p:cNvSpPr>
              <a:spLocks noChangeShapeType="1"/>
            </p:cNvSpPr>
            <p:nvPr/>
          </p:nvSpPr>
          <p:spPr bwMode="auto">
            <a:xfrm>
              <a:off x="4944" y="2448"/>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4" name="Group 18">
            <a:extLst>
              <a:ext uri="{FF2B5EF4-FFF2-40B4-BE49-F238E27FC236}">
                <a16:creationId xmlns:a16="http://schemas.microsoft.com/office/drawing/2014/main" id="{60D9A8F4-9B0F-CD43-A3E1-F35C9D029752}"/>
              </a:ext>
            </a:extLst>
          </p:cNvPr>
          <p:cNvGrpSpPr>
            <a:grpSpLocks/>
          </p:cNvGrpSpPr>
          <p:nvPr/>
        </p:nvGrpSpPr>
        <p:grpSpPr bwMode="auto">
          <a:xfrm>
            <a:off x="7151688" y="5232400"/>
            <a:ext cx="1524000" cy="1066800"/>
            <a:chOff x="3984" y="3072"/>
            <a:chExt cx="960" cy="672"/>
          </a:xfrm>
        </p:grpSpPr>
        <p:sp>
          <p:nvSpPr>
            <p:cNvPr id="1051667" name="Oval 19">
              <a:extLst>
                <a:ext uri="{FF2B5EF4-FFF2-40B4-BE49-F238E27FC236}">
                  <a16:creationId xmlns:a16="http://schemas.microsoft.com/office/drawing/2014/main" id="{1B6C1B32-C5D1-4B66-8B54-C2EC0EFC3AE3}"/>
                </a:ext>
              </a:extLst>
            </p:cNvPr>
            <p:cNvSpPr>
              <a:spLocks noChangeArrowheads="1"/>
            </p:cNvSpPr>
            <p:nvPr/>
          </p:nvSpPr>
          <p:spPr bwMode="auto">
            <a:xfrm>
              <a:off x="3984" y="345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68" name="Oval 20">
              <a:extLst>
                <a:ext uri="{FF2B5EF4-FFF2-40B4-BE49-F238E27FC236}">
                  <a16:creationId xmlns:a16="http://schemas.microsoft.com/office/drawing/2014/main" id="{3C5FB410-9C10-4340-BE6E-EDCF6E0D92DB}"/>
                </a:ext>
              </a:extLst>
            </p:cNvPr>
            <p:cNvSpPr>
              <a:spLocks noChangeArrowheads="1"/>
            </p:cNvSpPr>
            <p:nvPr/>
          </p:nvSpPr>
          <p:spPr bwMode="auto">
            <a:xfrm>
              <a:off x="4656" y="3408"/>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69" name="Oval 21">
              <a:extLst>
                <a:ext uri="{FF2B5EF4-FFF2-40B4-BE49-F238E27FC236}">
                  <a16:creationId xmlns:a16="http://schemas.microsoft.com/office/drawing/2014/main" id="{A282BFA1-DCA9-4E0C-B0EB-F58306198288}"/>
                </a:ext>
              </a:extLst>
            </p:cNvPr>
            <p:cNvSpPr>
              <a:spLocks noChangeArrowheads="1"/>
            </p:cNvSpPr>
            <p:nvPr/>
          </p:nvSpPr>
          <p:spPr bwMode="auto">
            <a:xfrm>
              <a:off x="4320" y="3072"/>
              <a:ext cx="288" cy="288"/>
            </a:xfrm>
            <a:prstGeom prst="ellipse">
              <a:avLst/>
            </a:prstGeom>
            <a:noFill/>
            <a:ln w="38100">
              <a:solidFill>
                <a:srgbClr val="FF0000"/>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508" name="Line 22">
              <a:extLst>
                <a:ext uri="{FF2B5EF4-FFF2-40B4-BE49-F238E27FC236}">
                  <a16:creationId xmlns:a16="http://schemas.microsoft.com/office/drawing/2014/main" id="{008EA86C-A5F3-456D-B122-30242513B160}"/>
                </a:ext>
              </a:extLst>
            </p:cNvPr>
            <p:cNvSpPr>
              <a:spLocks noChangeShapeType="1"/>
            </p:cNvSpPr>
            <p:nvPr/>
          </p:nvSpPr>
          <p:spPr bwMode="auto">
            <a:xfrm>
              <a:off x="4560" y="3312"/>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09" name="Line 23">
              <a:extLst>
                <a:ext uri="{FF2B5EF4-FFF2-40B4-BE49-F238E27FC236}">
                  <a16:creationId xmlns:a16="http://schemas.microsoft.com/office/drawing/2014/main" id="{5480C345-EC8F-49EC-9C86-761FFC66546A}"/>
                </a:ext>
              </a:extLst>
            </p:cNvPr>
            <p:cNvSpPr>
              <a:spLocks noChangeShapeType="1"/>
            </p:cNvSpPr>
            <p:nvPr/>
          </p:nvSpPr>
          <p:spPr bwMode="auto">
            <a:xfrm flipH="1">
              <a:off x="4224" y="336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51673" name="Rectangle 25">
            <a:extLst>
              <a:ext uri="{FF2B5EF4-FFF2-40B4-BE49-F238E27FC236}">
                <a16:creationId xmlns:a16="http://schemas.microsoft.com/office/drawing/2014/main" id="{A30E2EE7-A2B1-4286-8F6F-EEEEF0A355E2}"/>
              </a:ext>
            </a:extLst>
          </p:cNvPr>
          <p:cNvSpPr>
            <a:spLocks noChangeArrowheads="1"/>
          </p:cNvSpPr>
          <p:nvPr/>
        </p:nvSpPr>
        <p:spPr bwMode="auto">
          <a:xfrm>
            <a:off x="457200" y="1631950"/>
            <a:ext cx="5368925" cy="1995488"/>
          </a:xfrm>
          <a:prstGeom prst="roundRect">
            <a:avLst>
              <a:gd name="adj" fmla="val 6011"/>
            </a:avLst>
          </a:prstGeom>
          <a:solidFill>
            <a:srgbClr val="EBEBEB"/>
          </a:solidFill>
          <a:ln w="9525">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若在</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a:t>
            </a:r>
            <a:r>
              <a:rPr lang="zh-CN" altLang="en-US" sz="2400" b="0">
                <a:solidFill>
                  <a:schemeClr val="tx2"/>
                </a:solidFill>
                <a:ea typeface="微软雅黑" panose="020B0503020204020204" pitchFamily="34" charset="-122"/>
                <a:sym typeface="+mn-lt"/>
              </a:rPr>
              <a:t>左</a:t>
            </a:r>
            <a:r>
              <a:rPr lang="zh-CN" altLang="en-US" sz="2400" b="0">
                <a:solidFill>
                  <a:schemeClr val="accent2"/>
                </a:solidFill>
                <a:ea typeface="微软雅黑" panose="020B0503020204020204" pitchFamily="34" charset="-122"/>
                <a:sym typeface="+mn-lt"/>
              </a:rPr>
              <a:t>子树的</a:t>
            </a:r>
            <a:r>
              <a:rPr lang="zh-CN" altLang="en-US" sz="2400" b="0">
                <a:solidFill>
                  <a:schemeClr val="tx2"/>
                </a:solidFill>
                <a:ea typeface="微软雅黑" panose="020B0503020204020204" pitchFamily="34" charset="-122"/>
                <a:sym typeface="+mn-lt"/>
              </a:rPr>
              <a:t>右</a:t>
            </a:r>
            <a:r>
              <a:rPr lang="zh-CN" altLang="en-US" sz="2400" b="0">
                <a:solidFill>
                  <a:schemeClr val="accent2"/>
                </a:solidFill>
                <a:ea typeface="微软雅黑" panose="020B0503020204020204" pitchFamily="34" charset="-122"/>
                <a:sym typeface="+mn-lt"/>
              </a:rPr>
              <a:t>子树上插入</a:t>
            </a:r>
            <a:r>
              <a:rPr lang="zh-CN" altLang="en-US" sz="2400" b="0">
                <a:ea typeface="微软雅黑" panose="020B0503020204020204" pitchFamily="34" charset="-122"/>
                <a:sym typeface="+mn-lt"/>
              </a:rPr>
              <a:t>结点，使</a:t>
            </a:r>
            <a:r>
              <a:rPr lang="en-US" altLang="zh-CN" sz="2400" b="0">
                <a:ea typeface="微软雅黑" panose="020B0503020204020204" pitchFamily="34" charset="-122"/>
                <a:sym typeface="+mn-lt"/>
              </a:rPr>
              <a:t>A</a:t>
            </a:r>
            <a:r>
              <a:rPr lang="zh-CN" altLang="en-US" sz="2400" b="0">
                <a:ea typeface="微软雅黑" panose="020B0503020204020204" pitchFamily="34" charset="-122"/>
                <a:sym typeface="+mn-lt"/>
              </a:rPr>
              <a:t>的平衡因子从</a:t>
            </a:r>
            <a:r>
              <a:rPr lang="en-US" altLang="zh-CN" sz="2400" b="0">
                <a:ea typeface="微软雅黑" panose="020B0503020204020204" pitchFamily="34" charset="-122"/>
                <a:sym typeface="+mn-lt"/>
              </a:rPr>
              <a:t>1</a:t>
            </a:r>
            <a:r>
              <a:rPr lang="zh-CN" altLang="en-US" sz="2400" b="0">
                <a:ea typeface="微软雅黑" panose="020B0503020204020204" pitchFamily="34" charset="-122"/>
                <a:sym typeface="+mn-lt"/>
              </a:rPr>
              <a:t>增加至</a:t>
            </a:r>
            <a:r>
              <a:rPr lang="en-US" altLang="zh-CN" sz="2400" b="0">
                <a:ea typeface="微软雅黑" panose="020B0503020204020204" pitchFamily="34" charset="-122"/>
                <a:sym typeface="+mn-lt"/>
              </a:rPr>
              <a:t>2</a:t>
            </a:r>
            <a:r>
              <a:rPr lang="zh-CN" altLang="en-US" sz="2400" b="0">
                <a:ea typeface="微软雅黑" panose="020B0503020204020204" pitchFamily="34" charset="-122"/>
                <a:sym typeface="+mn-lt"/>
              </a:rPr>
              <a:t>，需要</a:t>
            </a:r>
            <a:r>
              <a:rPr lang="zh-CN" altLang="en-US" sz="2400" b="0">
                <a:solidFill>
                  <a:schemeClr val="accent2"/>
                </a:solidFill>
                <a:ea typeface="微软雅黑" panose="020B0503020204020204" pitchFamily="34" charset="-122"/>
                <a:sym typeface="+mn-lt"/>
              </a:rPr>
              <a:t>先进行</a:t>
            </a:r>
            <a:r>
              <a:rPr lang="zh-CN" altLang="en-US" sz="2400" b="0">
                <a:solidFill>
                  <a:schemeClr val="tx2"/>
                </a:solidFill>
                <a:ea typeface="微软雅黑" panose="020B0503020204020204" pitchFamily="34" charset="-122"/>
                <a:sym typeface="+mn-lt"/>
              </a:rPr>
              <a:t>逆</a:t>
            </a:r>
            <a:r>
              <a:rPr lang="zh-CN" altLang="en-US" sz="2400" b="0">
                <a:solidFill>
                  <a:schemeClr val="accent2"/>
                </a:solidFill>
                <a:ea typeface="微软雅黑" panose="020B0503020204020204" pitchFamily="34" charset="-122"/>
                <a:sym typeface="+mn-lt"/>
              </a:rPr>
              <a:t>时针旋转，再</a:t>
            </a:r>
            <a:r>
              <a:rPr lang="zh-CN" altLang="en-US" sz="2400" b="0">
                <a:solidFill>
                  <a:schemeClr val="tx2"/>
                </a:solidFill>
                <a:ea typeface="微软雅黑" panose="020B0503020204020204" pitchFamily="34" charset="-122"/>
                <a:sym typeface="+mn-lt"/>
              </a:rPr>
              <a:t>顺</a:t>
            </a:r>
            <a:r>
              <a:rPr lang="zh-CN" altLang="en-US" sz="2400" b="0">
                <a:solidFill>
                  <a:schemeClr val="accent2"/>
                </a:solidFill>
                <a:ea typeface="微软雅黑" panose="020B0503020204020204" pitchFamily="34" charset="-122"/>
                <a:sym typeface="+mn-lt"/>
              </a:rPr>
              <a:t>时针旋转。</a:t>
            </a:r>
          </a:p>
          <a:p>
            <a:pPr algn="ctr" eaLnBrk="1" hangingPunct="1">
              <a:lnSpc>
                <a:spcPct val="125000"/>
              </a:lnSpc>
              <a:buFont typeface="Arial" panose="020B0604020202020204" pitchFamily="34" charset="0"/>
              <a:buNone/>
            </a:pPr>
            <a:r>
              <a:rPr lang="en-US" altLang="zh-CN" sz="2400" b="0">
                <a:solidFill>
                  <a:srgbClr val="FF0000"/>
                </a:solidFill>
                <a:ea typeface="微软雅黑" panose="020B0503020204020204" pitchFamily="34" charset="-122"/>
                <a:sym typeface="+mn-lt"/>
              </a:rPr>
              <a:t>(</a:t>
            </a:r>
            <a:r>
              <a:rPr lang="zh-CN" altLang="en-US" sz="2400" b="0">
                <a:solidFill>
                  <a:srgbClr val="FF0000"/>
                </a:solidFill>
                <a:ea typeface="微软雅黑" panose="020B0503020204020204" pitchFamily="34" charset="-122"/>
                <a:sym typeface="+mn-lt"/>
              </a:rPr>
              <a:t>以插入的结点</a:t>
            </a:r>
            <a:r>
              <a:rPr lang="en-US" altLang="zh-CN" sz="2400" b="0">
                <a:solidFill>
                  <a:srgbClr val="FF0000"/>
                </a:solidFill>
                <a:ea typeface="微软雅黑" panose="020B0503020204020204" pitchFamily="34" charset="-122"/>
                <a:sym typeface="+mn-lt"/>
              </a:rPr>
              <a:t>C</a:t>
            </a:r>
            <a:r>
              <a:rPr lang="zh-CN" altLang="en-US" sz="2400" b="0">
                <a:solidFill>
                  <a:srgbClr val="FF0000"/>
                </a:solidFill>
                <a:ea typeface="微软雅黑" panose="020B0503020204020204" pitchFamily="34" charset="-122"/>
                <a:sym typeface="+mn-lt"/>
              </a:rPr>
              <a:t>为旋转轴）</a:t>
            </a:r>
          </a:p>
        </p:txBody>
      </p:sp>
      <p:grpSp>
        <p:nvGrpSpPr>
          <p:cNvPr id="5" name="Group 26">
            <a:extLst>
              <a:ext uri="{FF2B5EF4-FFF2-40B4-BE49-F238E27FC236}">
                <a16:creationId xmlns:a16="http://schemas.microsoft.com/office/drawing/2014/main" id="{327E0214-5C4C-4545-BAA4-7165574463CD}"/>
              </a:ext>
            </a:extLst>
          </p:cNvPr>
          <p:cNvGrpSpPr>
            <a:grpSpLocks/>
          </p:cNvGrpSpPr>
          <p:nvPr/>
        </p:nvGrpSpPr>
        <p:grpSpPr bwMode="auto">
          <a:xfrm>
            <a:off x="6999288" y="2424113"/>
            <a:ext cx="1676400" cy="1066800"/>
            <a:chOff x="3696" y="2832"/>
            <a:chExt cx="1056" cy="672"/>
          </a:xfrm>
        </p:grpSpPr>
        <p:sp>
          <p:nvSpPr>
            <p:cNvPr id="1051675" name="Oval 27">
              <a:extLst>
                <a:ext uri="{FF2B5EF4-FFF2-40B4-BE49-F238E27FC236}">
                  <a16:creationId xmlns:a16="http://schemas.microsoft.com/office/drawing/2014/main" id="{865E5D89-5D82-4542-B5BB-22F13D2374B5}"/>
                </a:ext>
              </a:extLst>
            </p:cNvPr>
            <p:cNvSpPr>
              <a:spLocks noChangeArrowheads="1"/>
            </p:cNvSpPr>
            <p:nvPr/>
          </p:nvSpPr>
          <p:spPr bwMode="auto">
            <a:xfrm>
              <a:off x="4464" y="321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76" name="Oval 28">
              <a:extLst>
                <a:ext uri="{FF2B5EF4-FFF2-40B4-BE49-F238E27FC236}">
                  <a16:creationId xmlns:a16="http://schemas.microsoft.com/office/drawing/2014/main" id="{BEE67E03-D68E-4CD1-A31C-86CA4E1E0D40}"/>
                </a:ext>
              </a:extLst>
            </p:cNvPr>
            <p:cNvSpPr>
              <a:spLocks noChangeArrowheads="1"/>
            </p:cNvSpPr>
            <p:nvPr/>
          </p:nvSpPr>
          <p:spPr bwMode="auto">
            <a:xfrm>
              <a:off x="3696" y="321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77" name="Oval 29">
              <a:extLst>
                <a:ext uri="{FF2B5EF4-FFF2-40B4-BE49-F238E27FC236}">
                  <a16:creationId xmlns:a16="http://schemas.microsoft.com/office/drawing/2014/main" id="{83098358-A321-413B-840E-6B71F913DAA2}"/>
                </a:ext>
              </a:extLst>
            </p:cNvPr>
            <p:cNvSpPr>
              <a:spLocks noChangeArrowheads="1"/>
            </p:cNvSpPr>
            <p:nvPr/>
          </p:nvSpPr>
          <p:spPr bwMode="auto">
            <a:xfrm>
              <a:off x="4080" y="2832"/>
              <a:ext cx="288" cy="288"/>
            </a:xfrm>
            <a:prstGeom prst="ellipse">
              <a:avLst/>
            </a:prstGeom>
            <a:noFill/>
            <a:ln w="38100">
              <a:solidFill>
                <a:srgbClr val="FF00FF"/>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515" name="Line 30">
              <a:extLst>
                <a:ext uri="{FF2B5EF4-FFF2-40B4-BE49-F238E27FC236}">
                  <a16:creationId xmlns:a16="http://schemas.microsoft.com/office/drawing/2014/main" id="{EF5D5A8B-26BA-4E0C-8DC9-C1DD8FD4E455}"/>
                </a:ext>
              </a:extLst>
            </p:cNvPr>
            <p:cNvSpPr>
              <a:spLocks noChangeShapeType="1"/>
            </p:cNvSpPr>
            <p:nvPr/>
          </p:nvSpPr>
          <p:spPr bwMode="auto">
            <a:xfrm flipH="1" flipV="1">
              <a:off x="4320" y="3072"/>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16" name="Line 31">
              <a:extLst>
                <a:ext uri="{FF2B5EF4-FFF2-40B4-BE49-F238E27FC236}">
                  <a16:creationId xmlns:a16="http://schemas.microsoft.com/office/drawing/2014/main" id="{A215BFBB-F20A-45D0-BAA4-F95148D39A6C}"/>
                </a:ext>
              </a:extLst>
            </p:cNvPr>
            <p:cNvSpPr>
              <a:spLocks noChangeShapeType="1"/>
            </p:cNvSpPr>
            <p:nvPr/>
          </p:nvSpPr>
          <p:spPr bwMode="auto">
            <a:xfrm flipH="1">
              <a:off x="3936" y="3072"/>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6" name="Group 32">
            <a:extLst>
              <a:ext uri="{FF2B5EF4-FFF2-40B4-BE49-F238E27FC236}">
                <a16:creationId xmlns:a16="http://schemas.microsoft.com/office/drawing/2014/main" id="{8B0E378A-7B3C-3E41-8CF3-A525DFE39A69}"/>
              </a:ext>
            </a:extLst>
          </p:cNvPr>
          <p:cNvGrpSpPr>
            <a:grpSpLocks/>
          </p:cNvGrpSpPr>
          <p:nvPr/>
        </p:nvGrpSpPr>
        <p:grpSpPr bwMode="auto">
          <a:xfrm>
            <a:off x="7608888" y="1814513"/>
            <a:ext cx="1066800" cy="1676400"/>
            <a:chOff x="4080" y="816"/>
            <a:chExt cx="672" cy="1056"/>
          </a:xfrm>
        </p:grpSpPr>
        <p:sp>
          <p:nvSpPr>
            <p:cNvPr id="1051681" name="Oval 33">
              <a:extLst>
                <a:ext uri="{FF2B5EF4-FFF2-40B4-BE49-F238E27FC236}">
                  <a16:creationId xmlns:a16="http://schemas.microsoft.com/office/drawing/2014/main" id="{DFEA446F-BA4E-4908-BA58-79C673CA7E72}"/>
                </a:ext>
              </a:extLst>
            </p:cNvPr>
            <p:cNvSpPr>
              <a:spLocks noChangeArrowheads="1"/>
            </p:cNvSpPr>
            <p:nvPr/>
          </p:nvSpPr>
          <p:spPr bwMode="auto">
            <a:xfrm>
              <a:off x="4464" y="81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82" name="Oval 34">
              <a:extLst>
                <a:ext uri="{FF2B5EF4-FFF2-40B4-BE49-F238E27FC236}">
                  <a16:creationId xmlns:a16="http://schemas.microsoft.com/office/drawing/2014/main" id="{5A1C98D4-4F1D-4E61-952F-62E18F238343}"/>
                </a:ext>
              </a:extLst>
            </p:cNvPr>
            <p:cNvSpPr>
              <a:spLocks noChangeArrowheads="1"/>
            </p:cNvSpPr>
            <p:nvPr/>
          </p:nvSpPr>
          <p:spPr bwMode="auto">
            <a:xfrm>
              <a:off x="4080" y="1200"/>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83" name="Oval 35">
              <a:extLst>
                <a:ext uri="{FF2B5EF4-FFF2-40B4-BE49-F238E27FC236}">
                  <a16:creationId xmlns:a16="http://schemas.microsoft.com/office/drawing/2014/main" id="{AAB37810-B844-40C4-ABAA-8243B917268C}"/>
                </a:ext>
              </a:extLst>
            </p:cNvPr>
            <p:cNvSpPr>
              <a:spLocks noChangeArrowheads="1"/>
            </p:cNvSpPr>
            <p:nvPr/>
          </p:nvSpPr>
          <p:spPr bwMode="auto">
            <a:xfrm>
              <a:off x="4464" y="1584"/>
              <a:ext cx="288" cy="288"/>
            </a:xfrm>
            <a:prstGeom prst="ellipse">
              <a:avLst/>
            </a:prstGeom>
            <a:noFill/>
            <a:ln w="38100">
              <a:solidFill>
                <a:srgbClr val="FF0000"/>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521" name="Line 36">
              <a:extLst>
                <a:ext uri="{FF2B5EF4-FFF2-40B4-BE49-F238E27FC236}">
                  <a16:creationId xmlns:a16="http://schemas.microsoft.com/office/drawing/2014/main" id="{FB2EB619-6552-4A7D-A5AC-84B3F1DE769D}"/>
                </a:ext>
              </a:extLst>
            </p:cNvPr>
            <p:cNvSpPr>
              <a:spLocks noChangeShapeType="1"/>
            </p:cNvSpPr>
            <p:nvPr/>
          </p:nvSpPr>
          <p:spPr bwMode="auto">
            <a:xfrm flipH="1">
              <a:off x="4320" y="1056"/>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22" name="Line 37">
              <a:extLst>
                <a:ext uri="{FF2B5EF4-FFF2-40B4-BE49-F238E27FC236}">
                  <a16:creationId xmlns:a16="http://schemas.microsoft.com/office/drawing/2014/main" id="{2A317FA8-88CE-448C-B274-9A5D530B91BD}"/>
                </a:ext>
              </a:extLst>
            </p:cNvPr>
            <p:cNvSpPr>
              <a:spLocks noChangeShapeType="1"/>
            </p:cNvSpPr>
            <p:nvPr/>
          </p:nvSpPr>
          <p:spPr bwMode="auto">
            <a:xfrm flipH="1" flipV="1">
              <a:off x="4320" y="144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7" name="Group 38">
            <a:extLst>
              <a:ext uri="{FF2B5EF4-FFF2-40B4-BE49-F238E27FC236}">
                <a16:creationId xmlns:a16="http://schemas.microsoft.com/office/drawing/2014/main" id="{1F36492A-7972-7A49-9B42-3EB9EBE0189C}"/>
              </a:ext>
            </a:extLst>
          </p:cNvPr>
          <p:cNvGrpSpPr>
            <a:grpSpLocks/>
          </p:cNvGrpSpPr>
          <p:nvPr/>
        </p:nvGrpSpPr>
        <p:grpSpPr bwMode="auto">
          <a:xfrm>
            <a:off x="6999288" y="1814513"/>
            <a:ext cx="1676400" cy="1676400"/>
            <a:chOff x="1344" y="2256"/>
            <a:chExt cx="1056" cy="1056"/>
          </a:xfrm>
        </p:grpSpPr>
        <p:sp>
          <p:nvSpPr>
            <p:cNvPr id="1051687" name="Oval 39">
              <a:extLst>
                <a:ext uri="{FF2B5EF4-FFF2-40B4-BE49-F238E27FC236}">
                  <a16:creationId xmlns:a16="http://schemas.microsoft.com/office/drawing/2014/main" id="{1FE20179-E59C-422D-8EFE-9A724CFA8DED}"/>
                </a:ext>
              </a:extLst>
            </p:cNvPr>
            <p:cNvSpPr>
              <a:spLocks noChangeArrowheads="1"/>
            </p:cNvSpPr>
            <p:nvPr/>
          </p:nvSpPr>
          <p:spPr bwMode="auto">
            <a:xfrm>
              <a:off x="2112" y="2256"/>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A</a:t>
              </a:r>
            </a:p>
          </p:txBody>
        </p:sp>
        <p:sp>
          <p:nvSpPr>
            <p:cNvPr id="1051688" name="Oval 40">
              <a:extLst>
                <a:ext uri="{FF2B5EF4-FFF2-40B4-BE49-F238E27FC236}">
                  <a16:creationId xmlns:a16="http://schemas.microsoft.com/office/drawing/2014/main" id="{6A2240E7-FB42-4E7F-B1D0-A84AA15E190A}"/>
                </a:ext>
              </a:extLst>
            </p:cNvPr>
            <p:cNvSpPr>
              <a:spLocks noChangeArrowheads="1"/>
            </p:cNvSpPr>
            <p:nvPr/>
          </p:nvSpPr>
          <p:spPr bwMode="auto">
            <a:xfrm>
              <a:off x="1344" y="3024"/>
              <a:ext cx="288" cy="288"/>
            </a:xfrm>
            <a:prstGeom prst="ellipse">
              <a:avLst/>
            </a:prstGeom>
            <a:solidFill>
              <a:schemeClr val="accent1"/>
            </a:solidFill>
            <a:ln w="38100">
              <a:solidFill>
                <a:schemeClr val="tx1"/>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B</a:t>
              </a:r>
            </a:p>
          </p:txBody>
        </p:sp>
        <p:sp>
          <p:nvSpPr>
            <p:cNvPr id="1051689" name="Oval 41">
              <a:extLst>
                <a:ext uri="{FF2B5EF4-FFF2-40B4-BE49-F238E27FC236}">
                  <a16:creationId xmlns:a16="http://schemas.microsoft.com/office/drawing/2014/main" id="{A3A3354F-E736-4AE7-BC29-009023DFF211}"/>
                </a:ext>
              </a:extLst>
            </p:cNvPr>
            <p:cNvSpPr>
              <a:spLocks noChangeArrowheads="1"/>
            </p:cNvSpPr>
            <p:nvPr/>
          </p:nvSpPr>
          <p:spPr bwMode="auto">
            <a:xfrm>
              <a:off x="1728" y="2640"/>
              <a:ext cx="288" cy="288"/>
            </a:xfrm>
            <a:prstGeom prst="ellipse">
              <a:avLst/>
            </a:prstGeom>
            <a:noFill/>
            <a:ln w="38100">
              <a:solidFill>
                <a:srgbClr val="FF0000"/>
              </a:solidFill>
              <a:round/>
            </a:ln>
            <a:effectLst/>
          </p:spPr>
          <p:txBody>
            <a:bodyPr wrap="none" anchor="ctr"/>
            <a:lstStyle/>
            <a:p>
              <a:pPr algn="ctr" eaLnBrk="1" hangingPunct="1">
                <a:buFont typeface="Arial" panose="020B0604020202020204" pitchFamily="34" charset="0"/>
                <a:buNone/>
                <a:defRPr/>
              </a:pPr>
              <a:r>
                <a:rPr lang="en-US" altLang="zh-CN" sz="2400" noProof="1">
                  <a:effectLst>
                    <a:outerShdw blurRad="38100" dist="38100" dir="2700000">
                      <a:srgbClr val="C0C0C0"/>
                    </a:outerShdw>
                  </a:effectLst>
                  <a:latin typeface="+mn-lt"/>
                  <a:ea typeface="+mn-ea"/>
                  <a:cs typeface="+mn-ea"/>
                  <a:sym typeface="+mn-lt"/>
                </a:rPr>
                <a:t>C</a:t>
              </a:r>
            </a:p>
          </p:txBody>
        </p:sp>
        <p:sp>
          <p:nvSpPr>
            <p:cNvPr id="63527" name="Line 42">
              <a:extLst>
                <a:ext uri="{FF2B5EF4-FFF2-40B4-BE49-F238E27FC236}">
                  <a16:creationId xmlns:a16="http://schemas.microsoft.com/office/drawing/2014/main" id="{B009D04F-217F-4D50-A9D5-555A0519921B}"/>
                </a:ext>
              </a:extLst>
            </p:cNvPr>
            <p:cNvSpPr>
              <a:spLocks noChangeShapeType="1"/>
            </p:cNvSpPr>
            <p:nvPr/>
          </p:nvSpPr>
          <p:spPr bwMode="auto">
            <a:xfrm flipH="1">
              <a:off x="1968" y="2496"/>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28" name="Line 43">
              <a:extLst>
                <a:ext uri="{FF2B5EF4-FFF2-40B4-BE49-F238E27FC236}">
                  <a16:creationId xmlns:a16="http://schemas.microsoft.com/office/drawing/2014/main" id="{5FC9ABC5-FBC4-4A89-B463-E1D3FCE8E407}"/>
                </a:ext>
              </a:extLst>
            </p:cNvPr>
            <p:cNvSpPr>
              <a:spLocks noChangeShapeType="1"/>
            </p:cNvSpPr>
            <p:nvPr/>
          </p:nvSpPr>
          <p:spPr bwMode="auto">
            <a:xfrm flipH="1">
              <a:off x="1584" y="2880"/>
              <a:ext cx="192"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1051692" name="Rectangle 44">
            <a:extLst>
              <a:ext uri="{FF2B5EF4-FFF2-40B4-BE49-F238E27FC236}">
                <a16:creationId xmlns:a16="http://schemas.microsoft.com/office/drawing/2014/main" id="{906540C3-9C94-4FEF-8A1A-E7AACF7EA6BD}"/>
              </a:ext>
            </a:extLst>
          </p:cNvPr>
          <p:cNvSpPr>
            <a:spLocks noChangeArrowheads="1"/>
          </p:cNvSpPr>
          <p:nvPr/>
        </p:nvSpPr>
        <p:spPr bwMode="auto">
          <a:xfrm>
            <a:off x="457200" y="941388"/>
            <a:ext cx="3733800" cy="542925"/>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kumimoji="1" lang="en-US" altLang="zh-CN" b="0">
                <a:ea typeface="微软雅黑" panose="020B0503020204020204" pitchFamily="34" charset="-122"/>
                <a:sym typeface="+mn-lt"/>
              </a:rPr>
              <a:t>3</a:t>
            </a:r>
            <a:r>
              <a:rPr kumimoji="1" lang="zh-CN" altLang="en-US" b="0">
                <a:ea typeface="微软雅黑" panose="020B0503020204020204" pitchFamily="34" charset="-122"/>
                <a:sym typeface="+mn-lt"/>
              </a:rPr>
              <a:t>）</a:t>
            </a:r>
            <a:r>
              <a:rPr kumimoji="1" lang="en-US" altLang="zh-CN" b="0">
                <a:ea typeface="微软雅黑" panose="020B0503020204020204" pitchFamily="34" charset="-122"/>
                <a:sym typeface="+mn-lt"/>
              </a:rPr>
              <a:t>LR</a:t>
            </a:r>
            <a:r>
              <a:rPr kumimoji="1" lang="zh-CN" altLang="en-US" b="0">
                <a:ea typeface="微软雅黑" panose="020B0503020204020204" pitchFamily="34" charset="-122"/>
                <a:sym typeface="+mn-lt"/>
              </a:rPr>
              <a:t>平衡旋转：</a:t>
            </a:r>
          </a:p>
        </p:txBody>
      </p:sp>
      <p:grpSp>
        <p:nvGrpSpPr>
          <p:cNvPr id="8" name="Group 46">
            <a:extLst>
              <a:ext uri="{FF2B5EF4-FFF2-40B4-BE49-F238E27FC236}">
                <a16:creationId xmlns:a16="http://schemas.microsoft.com/office/drawing/2014/main" id="{229EC4F5-8E2B-534F-9367-FEB58D4C4D50}"/>
              </a:ext>
            </a:extLst>
          </p:cNvPr>
          <p:cNvGrpSpPr>
            <a:grpSpLocks/>
          </p:cNvGrpSpPr>
          <p:nvPr/>
        </p:nvGrpSpPr>
        <p:grpSpPr bwMode="auto">
          <a:xfrm>
            <a:off x="6148388" y="2233613"/>
            <a:ext cx="381000" cy="838200"/>
            <a:chOff x="3360" y="768"/>
            <a:chExt cx="240" cy="528"/>
          </a:xfrm>
        </p:grpSpPr>
        <p:sp>
          <p:nvSpPr>
            <p:cNvPr id="63531" name="Line 47">
              <a:extLst>
                <a:ext uri="{FF2B5EF4-FFF2-40B4-BE49-F238E27FC236}">
                  <a16:creationId xmlns:a16="http://schemas.microsoft.com/office/drawing/2014/main" id="{40611DA4-D0C8-43EA-A2EF-40E81E57CC29}"/>
                </a:ext>
              </a:extLst>
            </p:cNvPr>
            <p:cNvSpPr>
              <a:spLocks noChangeShapeType="1"/>
            </p:cNvSpPr>
            <p:nvPr/>
          </p:nvSpPr>
          <p:spPr bwMode="auto">
            <a:xfrm flipH="1">
              <a:off x="3408" y="768"/>
              <a:ext cx="192"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32" name="Oval 48">
              <a:extLst>
                <a:ext uri="{FF2B5EF4-FFF2-40B4-BE49-F238E27FC236}">
                  <a16:creationId xmlns:a16="http://schemas.microsoft.com/office/drawing/2014/main" id="{4CB68FCC-7425-44DF-B53B-2274C05CA0A1}"/>
                </a:ext>
              </a:extLst>
            </p:cNvPr>
            <p:cNvSpPr>
              <a:spLocks noChangeAspect="1" noChangeArrowheads="1"/>
            </p:cNvSpPr>
            <p:nvPr/>
          </p:nvSpPr>
          <p:spPr bwMode="auto">
            <a:xfrm>
              <a:off x="3360" y="1008"/>
              <a:ext cx="48" cy="4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33" name="Line 49">
              <a:extLst>
                <a:ext uri="{FF2B5EF4-FFF2-40B4-BE49-F238E27FC236}">
                  <a16:creationId xmlns:a16="http://schemas.microsoft.com/office/drawing/2014/main" id="{DD702CEC-E8E4-4903-90F0-1406C1918A13}"/>
                </a:ext>
              </a:extLst>
            </p:cNvPr>
            <p:cNvSpPr>
              <a:spLocks noChangeShapeType="1"/>
            </p:cNvSpPr>
            <p:nvPr/>
          </p:nvSpPr>
          <p:spPr bwMode="auto">
            <a:xfrm>
              <a:off x="3408" y="1056"/>
              <a:ext cx="192"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grpSp>
        <p:nvGrpSpPr>
          <p:cNvPr id="9" name="Group 50">
            <a:extLst>
              <a:ext uri="{FF2B5EF4-FFF2-40B4-BE49-F238E27FC236}">
                <a16:creationId xmlns:a16="http://schemas.microsoft.com/office/drawing/2014/main" id="{5A491728-51DE-624C-98B2-707866A325AC}"/>
              </a:ext>
            </a:extLst>
          </p:cNvPr>
          <p:cNvGrpSpPr>
            <a:grpSpLocks/>
          </p:cNvGrpSpPr>
          <p:nvPr/>
        </p:nvGrpSpPr>
        <p:grpSpPr bwMode="auto">
          <a:xfrm>
            <a:off x="6316663" y="4889500"/>
            <a:ext cx="457200" cy="914400"/>
            <a:chOff x="3600" y="2112"/>
            <a:chExt cx="288" cy="576"/>
          </a:xfrm>
        </p:grpSpPr>
        <p:sp>
          <p:nvSpPr>
            <p:cNvPr id="63535" name="Line 51">
              <a:extLst>
                <a:ext uri="{FF2B5EF4-FFF2-40B4-BE49-F238E27FC236}">
                  <a16:creationId xmlns:a16="http://schemas.microsoft.com/office/drawing/2014/main" id="{56802C45-B5E8-4EE6-946C-5F1FF54F970D}"/>
                </a:ext>
              </a:extLst>
            </p:cNvPr>
            <p:cNvSpPr>
              <a:spLocks noChangeShapeType="1"/>
            </p:cNvSpPr>
            <p:nvPr/>
          </p:nvSpPr>
          <p:spPr bwMode="auto">
            <a:xfrm>
              <a:off x="3600" y="2112"/>
              <a:ext cx="240" cy="288"/>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36" name="Oval 52">
              <a:extLst>
                <a:ext uri="{FF2B5EF4-FFF2-40B4-BE49-F238E27FC236}">
                  <a16:creationId xmlns:a16="http://schemas.microsoft.com/office/drawing/2014/main" id="{C4174A09-E557-4426-BFE5-FE1CEF4A6B14}"/>
                </a:ext>
              </a:extLst>
            </p:cNvPr>
            <p:cNvSpPr>
              <a:spLocks noChangeArrowheads="1"/>
            </p:cNvSpPr>
            <p:nvPr/>
          </p:nvSpPr>
          <p:spPr bwMode="auto">
            <a:xfrm>
              <a:off x="3840" y="2400"/>
              <a:ext cx="48" cy="4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63537" name="Line 53">
              <a:extLst>
                <a:ext uri="{FF2B5EF4-FFF2-40B4-BE49-F238E27FC236}">
                  <a16:creationId xmlns:a16="http://schemas.microsoft.com/office/drawing/2014/main" id="{DC5D7233-A9D4-40CB-9ECE-99BB16741936}"/>
                </a:ext>
              </a:extLst>
            </p:cNvPr>
            <p:cNvSpPr>
              <a:spLocks noChangeShapeType="1"/>
            </p:cNvSpPr>
            <p:nvPr/>
          </p:nvSpPr>
          <p:spPr bwMode="auto">
            <a:xfrm flipH="1">
              <a:off x="3600" y="244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51" name="Rectangle 4">
            <a:extLst>
              <a:ext uri="{FF2B5EF4-FFF2-40B4-BE49-F238E27FC236}">
                <a16:creationId xmlns:a16="http://schemas.microsoft.com/office/drawing/2014/main" id="{8DD7C0A1-7F78-4E52-A9CB-15E9A71B2AF6}"/>
              </a:ext>
            </a:extLst>
          </p:cNvPr>
          <p:cNvSpPr>
            <a:spLocks noChangeArrowheads="1"/>
          </p:cNvSpPr>
          <p:nvPr/>
        </p:nvSpPr>
        <p:spPr bwMode="auto">
          <a:xfrm>
            <a:off x="827088" y="2016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练习：判断下列二叉树是否</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1673"/>
                                        </p:tgtEl>
                                        <p:attrNameLst>
                                          <p:attrName>style.visibility</p:attrName>
                                        </p:attrNameLst>
                                      </p:cBhvr>
                                      <p:to>
                                        <p:strVal val="visible"/>
                                      </p:to>
                                    </p:set>
                                    <p:animEffect transition="in" filter="box(in)">
                                      <p:cBhvr>
                                        <p:cTn id="7" dur="500"/>
                                        <p:tgtEl>
                                          <p:spTgt spid="1051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51653"/>
                                        </p:tgtEl>
                                        <p:attrNameLst>
                                          <p:attrName>style.visibility</p:attrName>
                                        </p:attrNameLst>
                                      </p:cBhvr>
                                      <p:to>
                                        <p:strVal val="visible"/>
                                      </p:to>
                                    </p:set>
                                    <p:anim calcmode="lin" valueType="num">
                                      <p:cBhvr additive="base">
                                        <p:cTn id="30" dur="500" fill="hold"/>
                                        <p:tgtEl>
                                          <p:spTgt spid="1051653"/>
                                        </p:tgtEl>
                                        <p:attrNameLst>
                                          <p:attrName>ppt_x</p:attrName>
                                        </p:attrNameLst>
                                      </p:cBhvr>
                                      <p:tavLst>
                                        <p:tav tm="0">
                                          <p:val>
                                            <p:strVal val="0-#ppt_w/2"/>
                                          </p:val>
                                        </p:tav>
                                        <p:tav tm="100000">
                                          <p:val>
                                            <p:strVal val="#ppt_x"/>
                                          </p:val>
                                        </p:tav>
                                      </p:tavLst>
                                    </p:anim>
                                    <p:anim calcmode="lin" valueType="num">
                                      <p:cBhvr additive="base">
                                        <p:cTn id="31" dur="500" fill="hold"/>
                                        <p:tgtEl>
                                          <p:spTgt spid="1051653"/>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051652"/>
                                        </p:tgtEl>
                                        <p:attrNameLst>
                                          <p:attrName>style.visibility</p:attrName>
                                        </p:attrNameLst>
                                      </p:cBhvr>
                                      <p:to>
                                        <p:strVal val="visible"/>
                                      </p:to>
                                    </p:set>
                                    <p:animEffect transition="in" filter="box(out)">
                                      <p:cBhvr>
                                        <p:cTn id="36" dur="500"/>
                                        <p:tgtEl>
                                          <p:spTgt spid="10516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dissolve">
                                      <p:cBhvr>
                                        <p:cTn id="4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3" grpId="0"/>
      <p:bldP spid="10516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02EA0BE-2271-7F47-9672-E37086E49B58}"/>
              </a:ext>
            </a:extLst>
          </p:cNvPr>
          <p:cNvSpPr>
            <a:spLocks noGrp="1" noChangeArrowheads="1"/>
          </p:cNvSpPr>
          <p:nvPr>
            <p:ph type="title"/>
          </p:nvPr>
        </p:nvSpPr>
        <p:spPr/>
        <p:txBody>
          <a:bodyPr/>
          <a:lstStyle/>
          <a:p>
            <a:pPr eaLnBrk="1" hangingPunct="1"/>
            <a:r>
              <a:rPr lang="en-US" altLang="zh-CN"/>
              <a:t>7.1  </a:t>
            </a:r>
            <a:r>
              <a:rPr lang="zh-CN" altLang="en-US"/>
              <a:t>查找的基本概念</a:t>
            </a:r>
          </a:p>
        </p:txBody>
      </p:sp>
      <p:sp>
        <p:nvSpPr>
          <p:cNvPr id="337923" name="Rectangle 3">
            <a:extLst>
              <a:ext uri="{FF2B5EF4-FFF2-40B4-BE49-F238E27FC236}">
                <a16:creationId xmlns:a16="http://schemas.microsoft.com/office/drawing/2014/main" id="{95443013-421C-2F4B-B93E-A254058138DE}"/>
              </a:ext>
            </a:extLst>
          </p:cNvPr>
          <p:cNvSpPr>
            <a:spLocks noGrp="1" noChangeArrowheads="1"/>
          </p:cNvSpPr>
          <p:nvPr>
            <p:ph type="body" idx="1"/>
          </p:nvPr>
        </p:nvSpPr>
        <p:spPr>
          <a:xfrm>
            <a:off x="468313" y="765175"/>
            <a:ext cx="8291512" cy="5616575"/>
          </a:xfrm>
        </p:spPr>
        <p:txBody>
          <a:bodyPr/>
          <a:lstStyle/>
          <a:p>
            <a:pPr eaLnBrk="1" hangingPunct="1">
              <a:lnSpc>
                <a:spcPct val="140000"/>
              </a:lnSpc>
            </a:pPr>
            <a:r>
              <a:rPr lang="zh-CN" altLang="en-US" sz="1600" dirty="0"/>
              <a:t>查找</a:t>
            </a:r>
            <a:r>
              <a:rPr lang="en-US" altLang="zh-CN" sz="1600" dirty="0"/>
              <a:t>(searching)</a:t>
            </a:r>
            <a:r>
              <a:rPr lang="zh-CN" altLang="en-US" sz="1600" dirty="0"/>
              <a:t>：根据关键字在特定的查找表中找到一个与给定关键字相同的数据元素的操作。如果在表中找到相应的数据元素，则称查找是成功的，否则，称查找是失败的。例如，表</a:t>
            </a:r>
            <a:r>
              <a:rPr lang="en-US" altLang="zh-CN" sz="1600" dirty="0"/>
              <a:t>7.1</a:t>
            </a:r>
            <a:r>
              <a:rPr lang="zh-CN" altLang="en-US" sz="1600" dirty="0"/>
              <a:t>中</a:t>
            </a:r>
            <a:r>
              <a:rPr lang="zh-CN" altLang="zh-CN" sz="1600" dirty="0"/>
              <a:t>为学生学籍信息，如果要查找入学年份为“</a:t>
            </a:r>
            <a:r>
              <a:rPr lang="en-US" altLang="zh-CN" sz="1600" dirty="0"/>
              <a:t>2008</a:t>
            </a:r>
            <a:r>
              <a:rPr lang="zh-CN" altLang="zh-CN" sz="1600" dirty="0"/>
              <a:t>年”并且姓名是“刘华平”的学生，则可以先利用姓名将记录定位（如果有重名的），然后在入学年份中查找为“</a:t>
            </a:r>
            <a:r>
              <a:rPr lang="en-US" altLang="zh-CN" sz="1600" dirty="0"/>
              <a:t>2008</a:t>
            </a:r>
            <a:r>
              <a:rPr lang="zh-CN" altLang="zh-CN" sz="1600" dirty="0"/>
              <a:t>”的记录。</a:t>
            </a:r>
            <a:endParaRPr lang="zh-CN" altLang="en-US" sz="1600" dirty="0"/>
          </a:p>
          <a:p>
            <a:pPr algn="ctr" eaLnBrk="1" hangingPunct="1">
              <a:lnSpc>
                <a:spcPct val="140000"/>
              </a:lnSpc>
            </a:pPr>
            <a:r>
              <a:rPr lang="zh-CN" altLang="en-US" sz="1600" dirty="0"/>
              <a:t>表</a:t>
            </a:r>
            <a:r>
              <a:rPr lang="en-US" altLang="zh-CN" sz="1600" dirty="0"/>
              <a:t>7.1  </a:t>
            </a:r>
            <a:r>
              <a:rPr lang="zh-CN" altLang="en-US" sz="1600" dirty="0"/>
              <a:t>学生学籍信息表</a:t>
            </a:r>
          </a:p>
        </p:txBody>
      </p:sp>
      <p:sp>
        <p:nvSpPr>
          <p:cNvPr id="6148" name="Rectangle 7">
            <a:extLst>
              <a:ext uri="{FF2B5EF4-FFF2-40B4-BE49-F238E27FC236}">
                <a16:creationId xmlns:a16="http://schemas.microsoft.com/office/drawing/2014/main" id="{944852A6-A3B5-D04D-A45B-9051814A791E}"/>
              </a:ext>
            </a:extLst>
          </p:cNvPr>
          <p:cNvSpPr>
            <a:spLocks noChangeArrowheads="1"/>
          </p:cNvSpPr>
          <p:nvPr/>
        </p:nvSpPr>
        <p:spPr bwMode="auto">
          <a:xfrm>
            <a:off x="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49" name="Rectangle 9">
            <a:extLst>
              <a:ext uri="{FF2B5EF4-FFF2-40B4-BE49-F238E27FC236}">
                <a16:creationId xmlns:a16="http://schemas.microsoft.com/office/drawing/2014/main" id="{8A09B773-D9F0-D64D-83B3-DF9E8FCDCBED}"/>
              </a:ext>
            </a:extLst>
          </p:cNvPr>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sp>
        <p:nvSpPr>
          <p:cNvPr id="6150" name="Rectangle 11">
            <a:extLst>
              <a:ext uri="{FF2B5EF4-FFF2-40B4-BE49-F238E27FC236}">
                <a16:creationId xmlns:a16="http://schemas.microsoft.com/office/drawing/2014/main" id="{4105F1B3-9BBA-6B44-8F27-7203006260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2"/>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3"/>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4"/>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6151" name="图片 1">
            <a:extLst>
              <a:ext uri="{FF2B5EF4-FFF2-40B4-BE49-F238E27FC236}">
                <a16:creationId xmlns:a16="http://schemas.microsoft.com/office/drawing/2014/main" id="{9FCAB7E2-2723-7C43-B8EC-5E868D49DA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971" y="2852936"/>
            <a:ext cx="6444057" cy="21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91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37923">
                                            <p:txEl>
                                              <p:pRg st="1" end="1"/>
                                            </p:txEl>
                                          </p:spTgt>
                                        </p:tgtEl>
                                        <p:attrNameLst>
                                          <p:attrName>style.visibility</p:attrName>
                                        </p:attrNameLst>
                                      </p:cBhvr>
                                      <p:to>
                                        <p:strVal val="visible"/>
                                      </p:to>
                                    </p:set>
                                    <p:anim calcmode="lin" valueType="num">
                                      <p:cBhvr>
                                        <p:cTn id="7" dur="500" fill="hold"/>
                                        <p:tgtEl>
                                          <p:spTgt spid="3379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379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37923">
                                            <p:txEl>
                                              <p:pRg st="0" end="0"/>
                                            </p:txEl>
                                          </p:spTgt>
                                        </p:tgtEl>
                                        <p:attrNameLst>
                                          <p:attrName>style.visibility</p:attrName>
                                        </p:attrNameLst>
                                      </p:cBhvr>
                                      <p:to>
                                        <p:strVal val="visible"/>
                                      </p:to>
                                    </p:set>
                                    <p:anim calcmode="lin" valueType="num">
                                      <p:cBhvr>
                                        <p:cTn id="13" dur="500" fill="hold"/>
                                        <p:tgtEl>
                                          <p:spTgt spid="3379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79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7428FDA-E44E-F74C-89D6-DE69340411F6}"/>
              </a:ext>
            </a:extLst>
          </p:cNvPr>
          <p:cNvGrpSpPr>
            <a:grpSpLocks/>
          </p:cNvGrpSpPr>
          <p:nvPr/>
        </p:nvGrpSpPr>
        <p:grpSpPr bwMode="auto">
          <a:xfrm>
            <a:off x="4200525" y="1889125"/>
            <a:ext cx="2365375" cy="1600200"/>
            <a:chOff x="2639" y="912"/>
            <a:chExt cx="1490" cy="1008"/>
          </a:xfrm>
        </p:grpSpPr>
        <p:sp>
          <p:nvSpPr>
            <p:cNvPr id="64515" name="Line 5">
              <a:extLst>
                <a:ext uri="{FF2B5EF4-FFF2-40B4-BE49-F238E27FC236}">
                  <a16:creationId xmlns:a16="http://schemas.microsoft.com/office/drawing/2014/main" id="{BF12FAFB-EBE9-4DDF-80E9-4A4472FA3CA4}"/>
                </a:ext>
              </a:extLst>
            </p:cNvPr>
            <p:cNvSpPr>
              <a:spLocks noChangeShapeType="1"/>
            </p:cNvSpPr>
            <p:nvPr/>
          </p:nvSpPr>
          <p:spPr bwMode="auto">
            <a:xfrm flipH="1">
              <a:off x="3024" y="1296"/>
              <a:ext cx="253"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16" name="Oval 6">
              <a:extLst>
                <a:ext uri="{FF2B5EF4-FFF2-40B4-BE49-F238E27FC236}">
                  <a16:creationId xmlns:a16="http://schemas.microsoft.com/office/drawing/2014/main" id="{F2D38877-479F-4F92-BEF4-CB7E85BF68D1}"/>
                </a:ext>
              </a:extLst>
            </p:cNvPr>
            <p:cNvSpPr>
              <a:spLocks noChangeArrowheads="1"/>
            </p:cNvSpPr>
            <p:nvPr/>
          </p:nvSpPr>
          <p:spPr bwMode="auto">
            <a:xfrm>
              <a:off x="2639" y="1488"/>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13</a:t>
              </a:r>
            </a:p>
          </p:txBody>
        </p:sp>
        <p:grpSp>
          <p:nvGrpSpPr>
            <p:cNvPr id="74816" name="Group 7">
              <a:extLst>
                <a:ext uri="{FF2B5EF4-FFF2-40B4-BE49-F238E27FC236}">
                  <a16:creationId xmlns:a16="http://schemas.microsoft.com/office/drawing/2014/main" id="{9B79841D-F10B-2748-BA3E-165D7724D199}"/>
                </a:ext>
              </a:extLst>
            </p:cNvPr>
            <p:cNvGrpSpPr>
              <a:grpSpLocks/>
            </p:cNvGrpSpPr>
            <p:nvPr/>
          </p:nvGrpSpPr>
          <p:grpSpPr bwMode="auto">
            <a:xfrm>
              <a:off x="3648" y="1248"/>
              <a:ext cx="481" cy="672"/>
              <a:chOff x="1392" y="1104"/>
              <a:chExt cx="481" cy="672"/>
            </a:xfrm>
          </p:grpSpPr>
          <p:sp>
            <p:nvSpPr>
              <p:cNvPr id="64518" name="Line 8">
                <a:extLst>
                  <a:ext uri="{FF2B5EF4-FFF2-40B4-BE49-F238E27FC236}">
                    <a16:creationId xmlns:a16="http://schemas.microsoft.com/office/drawing/2014/main" id="{87CDD641-64E2-411F-87AC-7579FBE5CEC6}"/>
                  </a:ext>
                </a:extLst>
              </p:cNvPr>
              <p:cNvSpPr>
                <a:spLocks noChangeShapeType="1"/>
              </p:cNvSpPr>
              <p:nvPr/>
            </p:nvSpPr>
            <p:spPr bwMode="auto">
              <a:xfrm>
                <a:off x="1392" y="1104"/>
                <a:ext cx="192"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19" name="Oval 9">
                <a:extLst>
                  <a:ext uri="{FF2B5EF4-FFF2-40B4-BE49-F238E27FC236}">
                    <a16:creationId xmlns:a16="http://schemas.microsoft.com/office/drawing/2014/main" id="{7F955DEA-28EB-4363-A19D-3AE89C988BCD}"/>
                  </a:ext>
                </a:extLst>
              </p:cNvPr>
              <p:cNvSpPr>
                <a:spLocks noChangeArrowheads="1"/>
              </p:cNvSpPr>
              <p:nvPr/>
            </p:nvSpPr>
            <p:spPr bwMode="auto">
              <a:xfrm>
                <a:off x="1392" y="1344"/>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37</a:t>
                </a:r>
              </a:p>
            </p:txBody>
          </p:sp>
        </p:grpSp>
        <p:sp>
          <p:nvSpPr>
            <p:cNvPr id="64520" name="Oval 10">
              <a:extLst>
                <a:ext uri="{FF2B5EF4-FFF2-40B4-BE49-F238E27FC236}">
                  <a16:creationId xmlns:a16="http://schemas.microsoft.com/office/drawing/2014/main" id="{F446FAD4-35A1-46AB-AB81-91A14A897BC2}"/>
                </a:ext>
              </a:extLst>
            </p:cNvPr>
            <p:cNvSpPr>
              <a:spLocks noChangeArrowheads="1"/>
            </p:cNvSpPr>
            <p:nvPr/>
          </p:nvSpPr>
          <p:spPr bwMode="auto">
            <a:xfrm>
              <a:off x="3216" y="912"/>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24</a:t>
              </a:r>
            </a:p>
          </p:txBody>
        </p:sp>
      </p:grpSp>
      <p:sp>
        <p:nvSpPr>
          <p:cNvPr id="1052683" name="Rectangle 11">
            <a:extLst>
              <a:ext uri="{FF2B5EF4-FFF2-40B4-BE49-F238E27FC236}">
                <a16:creationId xmlns:a16="http://schemas.microsoft.com/office/drawing/2014/main" id="{5D70A6CB-A2A4-4F92-B6FB-367F78DBCC4F}"/>
              </a:ext>
            </a:extLst>
          </p:cNvPr>
          <p:cNvSpPr>
            <a:spLocks noChangeArrowheads="1"/>
          </p:cNvSpPr>
          <p:nvPr/>
        </p:nvSpPr>
        <p:spPr bwMode="auto">
          <a:xfrm>
            <a:off x="241300" y="862013"/>
            <a:ext cx="8077200" cy="762000"/>
          </a:xfrm>
          <a:prstGeom prst="rect">
            <a:avLst/>
          </a:prstGeom>
          <a:no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r>
              <a:rPr kumimoji="1" lang="zh-CN" altLang="en-US" b="0">
                <a:ea typeface="微软雅黑" panose="020B0503020204020204" pitchFamily="34" charset="-122"/>
                <a:sym typeface="+mn-lt"/>
              </a:rPr>
              <a:t>请将下面序列构成一棵</a:t>
            </a:r>
            <a:r>
              <a:rPr kumimoji="1" lang="zh-CN" altLang="en-US" b="0">
                <a:solidFill>
                  <a:srgbClr val="FF3300"/>
                </a:solidFill>
                <a:ea typeface="微软雅黑" panose="020B0503020204020204" pitchFamily="34" charset="-122"/>
                <a:sym typeface="+mn-lt"/>
              </a:rPr>
              <a:t>平衡二叉排序树</a:t>
            </a:r>
            <a:br>
              <a:rPr kumimoji="1" lang="zh-CN" altLang="en-US" sz="2400" b="0">
                <a:ea typeface="微软雅黑" panose="020B0503020204020204" pitchFamily="34" charset="-122"/>
                <a:sym typeface="+mn-lt"/>
              </a:rPr>
            </a:br>
            <a:r>
              <a:rPr kumimoji="1" lang="zh-CN" altLang="en-US" sz="2400" b="0">
                <a:ea typeface="微软雅黑" panose="020B0503020204020204" pitchFamily="34" charset="-122"/>
                <a:sym typeface="+mn-lt"/>
              </a:rPr>
              <a:t>              （ </a:t>
            </a:r>
            <a:r>
              <a:rPr kumimoji="1" lang="en-US" altLang="zh-CN" sz="2400" b="0">
                <a:ea typeface="微软雅黑" panose="020B0503020204020204" pitchFamily="34" charset="-122"/>
                <a:sym typeface="+mn-lt"/>
              </a:rPr>
              <a:t>13</a:t>
            </a:r>
            <a:r>
              <a:rPr kumimoji="1" lang="zh-CN" altLang="en-US" sz="2400" b="0">
                <a:ea typeface="微软雅黑" panose="020B0503020204020204" pitchFamily="34" charset="-122"/>
                <a:sym typeface="+mn-lt"/>
              </a:rPr>
              <a:t>，</a:t>
            </a:r>
            <a:r>
              <a:rPr kumimoji="1" lang="en-US" altLang="zh-CN" sz="2400" b="0">
                <a:ea typeface="微软雅黑" panose="020B0503020204020204" pitchFamily="34" charset="-122"/>
                <a:sym typeface="+mn-lt"/>
              </a:rPr>
              <a:t>24</a:t>
            </a:r>
            <a:r>
              <a:rPr kumimoji="1" lang="zh-CN" altLang="en-US" sz="2400" b="0">
                <a:ea typeface="微软雅黑" panose="020B0503020204020204" pitchFamily="34" charset="-122"/>
                <a:sym typeface="+mn-lt"/>
              </a:rPr>
              <a:t>，</a:t>
            </a:r>
            <a:r>
              <a:rPr kumimoji="1" lang="en-US" altLang="zh-CN" sz="2400" b="0">
                <a:ea typeface="微软雅黑" panose="020B0503020204020204" pitchFamily="34" charset="-122"/>
                <a:sym typeface="+mn-lt"/>
              </a:rPr>
              <a:t>37</a:t>
            </a:r>
            <a:r>
              <a:rPr kumimoji="1" lang="zh-CN" altLang="en-US" sz="2400" b="0">
                <a:ea typeface="微软雅黑" panose="020B0503020204020204" pitchFamily="34" charset="-122"/>
                <a:sym typeface="+mn-lt"/>
              </a:rPr>
              <a:t>，</a:t>
            </a:r>
            <a:r>
              <a:rPr kumimoji="1" lang="en-US" altLang="zh-CN" sz="2400" b="0">
                <a:ea typeface="微软雅黑" panose="020B0503020204020204" pitchFamily="34" charset="-122"/>
                <a:sym typeface="+mn-lt"/>
              </a:rPr>
              <a:t>90</a:t>
            </a:r>
            <a:r>
              <a:rPr kumimoji="1" lang="zh-CN" altLang="en-US" sz="2400" b="0">
                <a:ea typeface="微软雅黑" panose="020B0503020204020204" pitchFamily="34" charset="-122"/>
                <a:sym typeface="+mn-lt"/>
              </a:rPr>
              <a:t>，</a:t>
            </a:r>
            <a:r>
              <a:rPr kumimoji="1" lang="en-US" altLang="zh-CN" sz="2400" b="0">
                <a:ea typeface="微软雅黑" panose="020B0503020204020204" pitchFamily="34" charset="-122"/>
                <a:sym typeface="+mn-lt"/>
              </a:rPr>
              <a:t>53</a:t>
            </a:r>
            <a:r>
              <a:rPr kumimoji="1" lang="zh-CN" altLang="en-US" sz="2400" b="0">
                <a:ea typeface="微软雅黑" panose="020B0503020204020204" pitchFamily="34" charset="-122"/>
                <a:sym typeface="+mn-lt"/>
              </a:rPr>
              <a:t>）</a:t>
            </a:r>
          </a:p>
        </p:txBody>
      </p:sp>
      <p:sp>
        <p:nvSpPr>
          <p:cNvPr id="1052684" name="Oval 12">
            <a:extLst>
              <a:ext uri="{FF2B5EF4-FFF2-40B4-BE49-F238E27FC236}">
                <a16:creationId xmlns:a16="http://schemas.microsoft.com/office/drawing/2014/main" id="{4918629E-3F09-4689-8968-64F0B86BF7C9}"/>
              </a:ext>
            </a:extLst>
          </p:cNvPr>
          <p:cNvSpPr>
            <a:spLocks noChangeArrowheads="1"/>
          </p:cNvSpPr>
          <p:nvPr/>
        </p:nvSpPr>
        <p:spPr bwMode="auto">
          <a:xfrm>
            <a:off x="1536700" y="1922463"/>
            <a:ext cx="763588"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13</a:t>
            </a:r>
          </a:p>
        </p:txBody>
      </p:sp>
      <p:grpSp>
        <p:nvGrpSpPr>
          <p:cNvPr id="4" name="Group 14">
            <a:extLst>
              <a:ext uri="{FF2B5EF4-FFF2-40B4-BE49-F238E27FC236}">
                <a16:creationId xmlns:a16="http://schemas.microsoft.com/office/drawing/2014/main" id="{E5BCA12F-1CCC-6E40-A815-FF8B2491E9D0}"/>
              </a:ext>
            </a:extLst>
          </p:cNvPr>
          <p:cNvGrpSpPr>
            <a:grpSpLocks/>
          </p:cNvGrpSpPr>
          <p:nvPr/>
        </p:nvGrpSpPr>
        <p:grpSpPr bwMode="auto">
          <a:xfrm>
            <a:off x="2908300" y="3370263"/>
            <a:ext cx="763588" cy="1066800"/>
            <a:chOff x="1392" y="1104"/>
            <a:chExt cx="481" cy="672"/>
          </a:xfrm>
        </p:grpSpPr>
        <p:sp>
          <p:nvSpPr>
            <p:cNvPr id="64524" name="Line 15">
              <a:extLst>
                <a:ext uri="{FF2B5EF4-FFF2-40B4-BE49-F238E27FC236}">
                  <a16:creationId xmlns:a16="http://schemas.microsoft.com/office/drawing/2014/main" id="{4AA220F5-A42A-4CFE-8206-3C591BA236CF}"/>
                </a:ext>
              </a:extLst>
            </p:cNvPr>
            <p:cNvSpPr>
              <a:spLocks noChangeShapeType="1"/>
            </p:cNvSpPr>
            <p:nvPr/>
          </p:nvSpPr>
          <p:spPr bwMode="auto">
            <a:xfrm>
              <a:off x="1392" y="1104"/>
              <a:ext cx="192"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25" name="Oval 16">
              <a:extLst>
                <a:ext uri="{FF2B5EF4-FFF2-40B4-BE49-F238E27FC236}">
                  <a16:creationId xmlns:a16="http://schemas.microsoft.com/office/drawing/2014/main" id="{77F9D474-D1A3-4537-946B-5E64E5964CBE}"/>
                </a:ext>
              </a:extLst>
            </p:cNvPr>
            <p:cNvSpPr>
              <a:spLocks noChangeArrowheads="1"/>
            </p:cNvSpPr>
            <p:nvPr/>
          </p:nvSpPr>
          <p:spPr bwMode="auto">
            <a:xfrm>
              <a:off x="1392" y="1344"/>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37</a:t>
              </a:r>
            </a:p>
          </p:txBody>
        </p:sp>
      </p:grpSp>
      <p:sp>
        <p:nvSpPr>
          <p:cNvPr id="1052689" name="Oval 17">
            <a:extLst>
              <a:ext uri="{FF2B5EF4-FFF2-40B4-BE49-F238E27FC236}">
                <a16:creationId xmlns:a16="http://schemas.microsoft.com/office/drawing/2014/main" id="{7B5FA92B-3DFE-4529-B658-B6CEF1167056}"/>
              </a:ext>
            </a:extLst>
          </p:cNvPr>
          <p:cNvSpPr>
            <a:spLocks noChangeArrowheads="1"/>
          </p:cNvSpPr>
          <p:nvPr/>
        </p:nvSpPr>
        <p:spPr bwMode="auto">
          <a:xfrm>
            <a:off x="1536700" y="1922463"/>
            <a:ext cx="763588"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-1</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13</a:t>
            </a:r>
          </a:p>
        </p:txBody>
      </p:sp>
      <p:sp>
        <p:nvSpPr>
          <p:cNvPr id="1052690" name="Line 18">
            <a:extLst>
              <a:ext uri="{FF2B5EF4-FFF2-40B4-BE49-F238E27FC236}">
                <a16:creationId xmlns:a16="http://schemas.microsoft.com/office/drawing/2014/main" id="{065FB339-BFC1-4AE1-99B5-03C21CD2A79C}"/>
              </a:ext>
            </a:extLst>
          </p:cNvPr>
          <p:cNvSpPr>
            <a:spLocks noChangeShapeType="1"/>
          </p:cNvSpPr>
          <p:nvPr/>
        </p:nvSpPr>
        <p:spPr bwMode="auto">
          <a:xfrm>
            <a:off x="1957388" y="155733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691" name="Line 19">
            <a:extLst>
              <a:ext uri="{FF2B5EF4-FFF2-40B4-BE49-F238E27FC236}">
                <a16:creationId xmlns:a16="http://schemas.microsoft.com/office/drawing/2014/main" id="{C59B3508-792A-4840-966D-D82330C89B5E}"/>
              </a:ext>
            </a:extLst>
          </p:cNvPr>
          <p:cNvSpPr>
            <a:spLocks noChangeShapeType="1"/>
          </p:cNvSpPr>
          <p:nvPr/>
        </p:nvSpPr>
        <p:spPr bwMode="auto">
          <a:xfrm>
            <a:off x="2566988" y="155733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692" name="Line 20">
            <a:extLst>
              <a:ext uri="{FF2B5EF4-FFF2-40B4-BE49-F238E27FC236}">
                <a16:creationId xmlns:a16="http://schemas.microsoft.com/office/drawing/2014/main" id="{CAF2955F-D262-4053-9887-FA1AA9DA20AA}"/>
              </a:ext>
            </a:extLst>
          </p:cNvPr>
          <p:cNvSpPr>
            <a:spLocks noChangeShapeType="1"/>
          </p:cNvSpPr>
          <p:nvPr/>
        </p:nvSpPr>
        <p:spPr bwMode="auto">
          <a:xfrm>
            <a:off x="3176588" y="155733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693" name="Line 21">
            <a:extLst>
              <a:ext uri="{FF2B5EF4-FFF2-40B4-BE49-F238E27FC236}">
                <a16:creationId xmlns:a16="http://schemas.microsoft.com/office/drawing/2014/main" id="{A68F351E-9AE1-46DE-90BB-917EE4678A64}"/>
              </a:ext>
            </a:extLst>
          </p:cNvPr>
          <p:cNvSpPr>
            <a:spLocks noChangeShapeType="1"/>
          </p:cNvSpPr>
          <p:nvPr/>
        </p:nvSpPr>
        <p:spPr bwMode="auto">
          <a:xfrm>
            <a:off x="3786188" y="155733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694" name="Line 22">
            <a:extLst>
              <a:ext uri="{FF2B5EF4-FFF2-40B4-BE49-F238E27FC236}">
                <a16:creationId xmlns:a16="http://schemas.microsoft.com/office/drawing/2014/main" id="{F83C9FB6-6FBD-4517-B55F-5FA6B8BB1552}"/>
              </a:ext>
            </a:extLst>
          </p:cNvPr>
          <p:cNvSpPr>
            <a:spLocks noChangeShapeType="1"/>
          </p:cNvSpPr>
          <p:nvPr/>
        </p:nvSpPr>
        <p:spPr bwMode="auto">
          <a:xfrm>
            <a:off x="4395788" y="155733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nvGrpSpPr>
          <p:cNvPr id="5" name="Group 23">
            <a:extLst>
              <a:ext uri="{FF2B5EF4-FFF2-40B4-BE49-F238E27FC236}">
                <a16:creationId xmlns:a16="http://schemas.microsoft.com/office/drawing/2014/main" id="{93815A1F-B44E-7D44-8281-36D9D919A1D6}"/>
              </a:ext>
            </a:extLst>
          </p:cNvPr>
          <p:cNvGrpSpPr>
            <a:grpSpLocks/>
          </p:cNvGrpSpPr>
          <p:nvPr/>
        </p:nvGrpSpPr>
        <p:grpSpPr bwMode="auto">
          <a:xfrm>
            <a:off x="2222500" y="2455863"/>
            <a:ext cx="763588" cy="1066800"/>
            <a:chOff x="1392" y="1104"/>
            <a:chExt cx="481" cy="672"/>
          </a:xfrm>
        </p:grpSpPr>
        <p:sp>
          <p:nvSpPr>
            <p:cNvPr id="64533" name="Line 24">
              <a:extLst>
                <a:ext uri="{FF2B5EF4-FFF2-40B4-BE49-F238E27FC236}">
                  <a16:creationId xmlns:a16="http://schemas.microsoft.com/office/drawing/2014/main" id="{93139FBC-BBDD-4496-9EA2-DA2B528C27DE}"/>
                </a:ext>
              </a:extLst>
            </p:cNvPr>
            <p:cNvSpPr>
              <a:spLocks noChangeShapeType="1"/>
            </p:cNvSpPr>
            <p:nvPr/>
          </p:nvSpPr>
          <p:spPr bwMode="auto">
            <a:xfrm>
              <a:off x="1392" y="1104"/>
              <a:ext cx="192" cy="240"/>
            </a:xfrm>
            <a:prstGeom prst="line">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a:lstStyle/>
            <a:p>
              <a:pPr eaLnBrk="1" hangingPunct="1">
                <a:spcBef>
                  <a:spcPct val="20000"/>
                </a:spcBef>
                <a:buFont typeface="Arial" panose="020B0604020202020204" pitchFamily="34" charset="0"/>
                <a:buNone/>
                <a:defRPr/>
              </a:pPr>
              <a:endParaRPr lang="zh-CN" altLang="en-US" b="0">
                <a:cs typeface="+mn-ea"/>
                <a:sym typeface="+mn-lt"/>
              </a:endParaRPr>
            </a:p>
          </p:txBody>
        </p:sp>
        <p:sp>
          <p:nvSpPr>
            <p:cNvPr id="64534" name="Oval 25">
              <a:extLst>
                <a:ext uri="{FF2B5EF4-FFF2-40B4-BE49-F238E27FC236}">
                  <a16:creationId xmlns:a16="http://schemas.microsoft.com/office/drawing/2014/main" id="{5ACEE466-A212-4B08-BAC3-AD6EFBA3D37E}"/>
                </a:ext>
              </a:extLst>
            </p:cNvPr>
            <p:cNvSpPr>
              <a:spLocks noChangeArrowheads="1"/>
            </p:cNvSpPr>
            <p:nvPr/>
          </p:nvSpPr>
          <p:spPr bwMode="auto">
            <a:xfrm>
              <a:off x="1392" y="1344"/>
              <a:ext cx="481" cy="432"/>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24</a:t>
              </a:r>
            </a:p>
          </p:txBody>
        </p:sp>
      </p:grpSp>
      <p:sp>
        <p:nvSpPr>
          <p:cNvPr id="1052698" name="Oval 26">
            <a:extLst>
              <a:ext uri="{FF2B5EF4-FFF2-40B4-BE49-F238E27FC236}">
                <a16:creationId xmlns:a16="http://schemas.microsoft.com/office/drawing/2014/main" id="{A83D362C-6A86-451E-98C9-437CB7B80988}"/>
              </a:ext>
            </a:extLst>
          </p:cNvPr>
          <p:cNvSpPr>
            <a:spLocks noChangeArrowheads="1"/>
          </p:cNvSpPr>
          <p:nvPr/>
        </p:nvSpPr>
        <p:spPr bwMode="auto">
          <a:xfrm>
            <a:off x="2222500" y="2836863"/>
            <a:ext cx="763588"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-1</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24</a:t>
            </a:r>
          </a:p>
        </p:txBody>
      </p:sp>
      <p:sp>
        <p:nvSpPr>
          <p:cNvPr id="1052699" name="Oval 27">
            <a:extLst>
              <a:ext uri="{FF2B5EF4-FFF2-40B4-BE49-F238E27FC236}">
                <a16:creationId xmlns:a16="http://schemas.microsoft.com/office/drawing/2014/main" id="{D83103E4-A255-4B72-8915-16A7B1BE076C}"/>
              </a:ext>
            </a:extLst>
          </p:cNvPr>
          <p:cNvSpPr>
            <a:spLocks noChangeArrowheads="1"/>
          </p:cNvSpPr>
          <p:nvPr/>
        </p:nvSpPr>
        <p:spPr bwMode="auto">
          <a:xfrm>
            <a:off x="1536700" y="1922463"/>
            <a:ext cx="763588" cy="685800"/>
          </a:xfrm>
          <a:prstGeom prst="ellipse">
            <a:avLst/>
          </a:prstGeom>
          <a:solidFill>
            <a:schemeClr val="accent1"/>
          </a:solidFill>
          <a:ln w="38100">
            <a:solidFill>
              <a:schemeClr val="tx1"/>
            </a:solidFill>
            <a:round/>
          </a:ln>
          <a:effectLst/>
        </p:spPr>
        <p:txBody>
          <a:bodyPr wrap="none" anchor="ctr"/>
          <a:lstStyle/>
          <a:p>
            <a:pPr algn="ctr" eaLnBrk="1" hangingPunct="1">
              <a:defRPr/>
            </a:pPr>
            <a:r>
              <a:rPr kumimoji="1" lang="en-US" altLang="zh-CN" sz="2000" b="0" dirty="0">
                <a:solidFill>
                  <a:srgbClr val="FFFF00"/>
                </a:solidFill>
                <a:latin typeface="+mn-lt"/>
                <a:ea typeface="+mn-ea"/>
                <a:cs typeface="+mn-ea"/>
                <a:sym typeface="+mn-lt"/>
              </a:rPr>
              <a:t>-2</a:t>
            </a:r>
          </a:p>
          <a:p>
            <a:pPr algn="ctr" eaLnBrk="1" hangingPunct="1">
              <a:defRPr/>
            </a:pPr>
            <a:r>
              <a:rPr kumimoji="1" lang="en-US" altLang="zh-CN" sz="2000" b="0" dirty="0">
                <a:solidFill>
                  <a:schemeClr val="bg1"/>
                </a:solidFill>
                <a:latin typeface="+mn-lt"/>
                <a:ea typeface="+mn-ea"/>
                <a:cs typeface="+mn-ea"/>
                <a:sym typeface="+mn-lt"/>
              </a:rPr>
              <a:t>13</a:t>
            </a:r>
          </a:p>
        </p:txBody>
      </p:sp>
      <p:sp>
        <p:nvSpPr>
          <p:cNvPr id="1052700" name="AutoShape 28">
            <a:extLst>
              <a:ext uri="{FF2B5EF4-FFF2-40B4-BE49-F238E27FC236}">
                <a16:creationId xmlns:a16="http://schemas.microsoft.com/office/drawing/2014/main" id="{461E02AC-31B8-4ADD-ADB4-B54F185CC97D}"/>
              </a:ext>
            </a:extLst>
          </p:cNvPr>
          <p:cNvSpPr>
            <a:spLocks noChangeArrowheads="1"/>
          </p:cNvSpPr>
          <p:nvPr/>
        </p:nvSpPr>
        <p:spPr bwMode="auto">
          <a:xfrm>
            <a:off x="12700" y="3141663"/>
            <a:ext cx="2209800" cy="801687"/>
          </a:xfrm>
          <a:prstGeom prst="wedgeRoundRectCallout">
            <a:avLst>
              <a:gd name="adj1" fmla="val 35489"/>
              <a:gd name="adj2" fmla="val -96201"/>
              <a:gd name="adj3" fmla="val 16667"/>
            </a:avLst>
          </a:prstGeom>
          <a:solidFill>
            <a:schemeClr val="accent1"/>
          </a:solidFill>
          <a:ln w="9525">
            <a:solidFill>
              <a:srgbClr val="FFFFFF"/>
            </a:solid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25000"/>
              </a:lnSpc>
              <a:buFont typeface="Arial" panose="020B0604020202020204" pitchFamily="34" charset="0"/>
              <a:buNone/>
            </a:pPr>
            <a:r>
              <a:rPr lang="zh-CN" altLang="en-US" sz="1800" b="0">
                <a:solidFill>
                  <a:schemeClr val="bg1"/>
                </a:solidFill>
                <a:ea typeface="微软雅黑" panose="020B0503020204020204" pitchFamily="34" charset="-122"/>
                <a:sym typeface="+mn-lt"/>
              </a:rPr>
              <a:t>需要</a:t>
            </a:r>
            <a:r>
              <a:rPr lang="en-US" altLang="zh-CN" sz="1800" b="0">
                <a:solidFill>
                  <a:schemeClr val="bg1"/>
                </a:solidFill>
                <a:ea typeface="微软雅黑" panose="020B0503020204020204" pitchFamily="34" charset="-122"/>
                <a:sym typeface="+mn-lt"/>
              </a:rPr>
              <a:t>RR</a:t>
            </a:r>
            <a:r>
              <a:rPr lang="zh-CN" altLang="en-US" sz="1800" b="0">
                <a:solidFill>
                  <a:schemeClr val="bg1"/>
                </a:solidFill>
                <a:ea typeface="微软雅黑" panose="020B0503020204020204" pitchFamily="34" charset="-122"/>
                <a:sym typeface="+mn-lt"/>
              </a:rPr>
              <a:t>平衡旋转</a:t>
            </a:r>
          </a:p>
          <a:p>
            <a:pPr algn="ctr" eaLnBrk="1" hangingPunct="1">
              <a:lnSpc>
                <a:spcPct val="125000"/>
              </a:lnSpc>
              <a:buFont typeface="Arial" panose="020B0604020202020204" pitchFamily="34" charset="0"/>
              <a:buNone/>
            </a:pPr>
            <a:r>
              <a:rPr lang="en-US" altLang="zh-CN" sz="1800" b="0">
                <a:solidFill>
                  <a:schemeClr val="bg1"/>
                </a:solidFill>
                <a:ea typeface="微软雅黑" panose="020B0503020204020204" pitchFamily="34" charset="-122"/>
                <a:sym typeface="+mn-lt"/>
              </a:rPr>
              <a:t>(</a:t>
            </a:r>
            <a:r>
              <a:rPr lang="zh-CN" altLang="en-US" sz="1800" b="0">
                <a:solidFill>
                  <a:schemeClr val="bg1"/>
                </a:solidFill>
                <a:ea typeface="微软雅黑" panose="020B0503020204020204" pitchFamily="34" charset="-122"/>
                <a:sym typeface="+mn-lt"/>
              </a:rPr>
              <a:t>绕</a:t>
            </a:r>
            <a:r>
              <a:rPr lang="en-US" altLang="zh-CN" sz="1800" b="0">
                <a:solidFill>
                  <a:schemeClr val="bg1"/>
                </a:solidFill>
                <a:ea typeface="微软雅黑" panose="020B0503020204020204" pitchFamily="34" charset="-122"/>
                <a:sym typeface="+mn-lt"/>
              </a:rPr>
              <a:t>B</a:t>
            </a:r>
            <a:r>
              <a:rPr lang="zh-CN" altLang="en-US" sz="1800" b="0">
                <a:solidFill>
                  <a:schemeClr val="bg1"/>
                </a:solidFill>
                <a:ea typeface="微软雅黑" panose="020B0503020204020204" pitchFamily="34" charset="-122"/>
                <a:sym typeface="+mn-lt"/>
              </a:rPr>
              <a:t>逆转</a:t>
            </a:r>
            <a:r>
              <a:rPr lang="en-US" altLang="zh-CN" sz="1800" b="0">
                <a:solidFill>
                  <a:schemeClr val="bg1"/>
                </a:solidFill>
                <a:ea typeface="微软雅黑" panose="020B0503020204020204" pitchFamily="34" charset="-122"/>
                <a:sym typeface="+mn-lt"/>
              </a:rPr>
              <a:t>,B</a:t>
            </a:r>
            <a:r>
              <a:rPr lang="zh-CN" altLang="en-US" sz="1800" b="0">
                <a:solidFill>
                  <a:schemeClr val="bg1"/>
                </a:solidFill>
                <a:ea typeface="微软雅黑" panose="020B0503020204020204" pitchFamily="34" charset="-122"/>
                <a:sym typeface="+mn-lt"/>
              </a:rPr>
              <a:t>为根）</a:t>
            </a:r>
          </a:p>
        </p:txBody>
      </p:sp>
      <p:grpSp>
        <p:nvGrpSpPr>
          <p:cNvPr id="6" name="Group 29">
            <a:extLst>
              <a:ext uri="{FF2B5EF4-FFF2-40B4-BE49-F238E27FC236}">
                <a16:creationId xmlns:a16="http://schemas.microsoft.com/office/drawing/2014/main" id="{A041146D-1B4F-354C-937B-128941B8FD5F}"/>
              </a:ext>
            </a:extLst>
          </p:cNvPr>
          <p:cNvGrpSpPr>
            <a:grpSpLocks/>
          </p:cNvGrpSpPr>
          <p:nvPr/>
        </p:nvGrpSpPr>
        <p:grpSpPr bwMode="auto">
          <a:xfrm>
            <a:off x="6488113" y="3336925"/>
            <a:ext cx="763587" cy="1066800"/>
            <a:chOff x="1392" y="1104"/>
            <a:chExt cx="481" cy="672"/>
          </a:xfrm>
        </p:grpSpPr>
        <p:sp>
          <p:nvSpPr>
            <p:cNvPr id="64539" name="Line 30">
              <a:extLst>
                <a:ext uri="{FF2B5EF4-FFF2-40B4-BE49-F238E27FC236}">
                  <a16:creationId xmlns:a16="http://schemas.microsoft.com/office/drawing/2014/main" id="{567840F1-5F45-4B30-9D35-6C2351EDBFE3}"/>
                </a:ext>
              </a:extLst>
            </p:cNvPr>
            <p:cNvSpPr>
              <a:spLocks noChangeShapeType="1"/>
            </p:cNvSpPr>
            <p:nvPr/>
          </p:nvSpPr>
          <p:spPr bwMode="auto">
            <a:xfrm>
              <a:off x="1392" y="1104"/>
              <a:ext cx="192" cy="240"/>
            </a:xfrm>
            <a:prstGeom prst="line">
              <a:avLst/>
            </a:prstGeom>
            <a:noFill/>
            <a:ln w="38100">
              <a:solidFill>
                <a:srgbClr val="BADE78"/>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40" name="Oval 31">
              <a:extLst>
                <a:ext uri="{FF2B5EF4-FFF2-40B4-BE49-F238E27FC236}">
                  <a16:creationId xmlns:a16="http://schemas.microsoft.com/office/drawing/2014/main" id="{AE12D2E0-100C-4FBB-9C92-68FA1E3D4621}"/>
                </a:ext>
              </a:extLst>
            </p:cNvPr>
            <p:cNvSpPr>
              <a:spLocks noChangeArrowheads="1"/>
            </p:cNvSpPr>
            <p:nvPr/>
          </p:nvSpPr>
          <p:spPr bwMode="auto">
            <a:xfrm>
              <a:off x="1392" y="1344"/>
              <a:ext cx="481" cy="432"/>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90</a:t>
              </a:r>
            </a:p>
          </p:txBody>
        </p:sp>
      </p:grpSp>
      <p:sp>
        <p:nvSpPr>
          <p:cNvPr id="1052704" name="Oval 32">
            <a:extLst>
              <a:ext uri="{FF2B5EF4-FFF2-40B4-BE49-F238E27FC236}">
                <a16:creationId xmlns:a16="http://schemas.microsoft.com/office/drawing/2014/main" id="{7A160BB4-A537-4A09-990F-387458579199}"/>
              </a:ext>
            </a:extLst>
          </p:cNvPr>
          <p:cNvSpPr>
            <a:spLocks noChangeArrowheads="1"/>
          </p:cNvSpPr>
          <p:nvPr/>
        </p:nvSpPr>
        <p:spPr bwMode="auto">
          <a:xfrm>
            <a:off x="5118100" y="1889125"/>
            <a:ext cx="763588"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-1</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24</a:t>
            </a:r>
          </a:p>
        </p:txBody>
      </p:sp>
      <p:sp>
        <p:nvSpPr>
          <p:cNvPr id="1052705" name="Oval 33">
            <a:extLst>
              <a:ext uri="{FF2B5EF4-FFF2-40B4-BE49-F238E27FC236}">
                <a16:creationId xmlns:a16="http://schemas.microsoft.com/office/drawing/2014/main" id="{6C280085-85B0-4C74-99E1-E36A5BF7C421}"/>
              </a:ext>
            </a:extLst>
          </p:cNvPr>
          <p:cNvSpPr>
            <a:spLocks noChangeArrowheads="1"/>
          </p:cNvSpPr>
          <p:nvPr/>
        </p:nvSpPr>
        <p:spPr bwMode="auto">
          <a:xfrm>
            <a:off x="5802313" y="2803525"/>
            <a:ext cx="763587"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-1</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37</a:t>
            </a:r>
          </a:p>
        </p:txBody>
      </p:sp>
      <p:grpSp>
        <p:nvGrpSpPr>
          <p:cNvPr id="7" name="Group 34">
            <a:extLst>
              <a:ext uri="{FF2B5EF4-FFF2-40B4-BE49-F238E27FC236}">
                <a16:creationId xmlns:a16="http://schemas.microsoft.com/office/drawing/2014/main" id="{7E9BAF4E-4749-5442-AB07-0BEA2D958794}"/>
              </a:ext>
            </a:extLst>
          </p:cNvPr>
          <p:cNvGrpSpPr>
            <a:grpSpLocks/>
          </p:cNvGrpSpPr>
          <p:nvPr/>
        </p:nvGrpSpPr>
        <p:grpSpPr bwMode="auto">
          <a:xfrm>
            <a:off x="5575300" y="4251325"/>
            <a:ext cx="1012825" cy="990600"/>
            <a:chOff x="3023" y="3312"/>
            <a:chExt cx="638" cy="624"/>
          </a:xfrm>
        </p:grpSpPr>
        <p:sp>
          <p:nvSpPr>
            <p:cNvPr id="64544" name="Line 35">
              <a:extLst>
                <a:ext uri="{FF2B5EF4-FFF2-40B4-BE49-F238E27FC236}">
                  <a16:creationId xmlns:a16="http://schemas.microsoft.com/office/drawing/2014/main" id="{75B24E56-B479-4FF0-A2E7-BF4648FBA479}"/>
                </a:ext>
              </a:extLst>
            </p:cNvPr>
            <p:cNvSpPr>
              <a:spLocks noChangeShapeType="1"/>
            </p:cNvSpPr>
            <p:nvPr/>
          </p:nvSpPr>
          <p:spPr bwMode="auto">
            <a:xfrm flipH="1">
              <a:off x="3408" y="3312"/>
              <a:ext cx="253" cy="240"/>
            </a:xfrm>
            <a:prstGeom prst="line">
              <a:avLst/>
            </a:prstGeom>
            <a:noFill/>
            <a:ln w="38100">
              <a:solidFill>
                <a:srgbClr val="BADE78"/>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45" name="Oval 36">
              <a:extLst>
                <a:ext uri="{FF2B5EF4-FFF2-40B4-BE49-F238E27FC236}">
                  <a16:creationId xmlns:a16="http://schemas.microsoft.com/office/drawing/2014/main" id="{76ABA3E6-5A83-4C05-99BB-33FABBA30093}"/>
                </a:ext>
              </a:extLst>
            </p:cNvPr>
            <p:cNvSpPr>
              <a:spLocks noChangeArrowheads="1"/>
            </p:cNvSpPr>
            <p:nvPr/>
          </p:nvSpPr>
          <p:spPr bwMode="auto">
            <a:xfrm>
              <a:off x="3023" y="3504"/>
              <a:ext cx="481" cy="432"/>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0</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53</a:t>
              </a:r>
            </a:p>
          </p:txBody>
        </p:sp>
      </p:grpSp>
      <p:sp>
        <p:nvSpPr>
          <p:cNvPr id="1052709" name="Oval 37">
            <a:extLst>
              <a:ext uri="{FF2B5EF4-FFF2-40B4-BE49-F238E27FC236}">
                <a16:creationId xmlns:a16="http://schemas.microsoft.com/office/drawing/2014/main" id="{79C7F6B2-D90E-4601-94F4-8B0F0561AAF4}"/>
              </a:ext>
            </a:extLst>
          </p:cNvPr>
          <p:cNvSpPr>
            <a:spLocks noChangeArrowheads="1"/>
          </p:cNvSpPr>
          <p:nvPr/>
        </p:nvSpPr>
        <p:spPr bwMode="auto">
          <a:xfrm>
            <a:off x="6489700" y="3717925"/>
            <a:ext cx="763588" cy="685800"/>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a:solidFill>
                  <a:schemeClr val="tx2"/>
                </a:solidFill>
                <a:latin typeface="+mn-lt"/>
                <a:ea typeface="+mn-ea"/>
                <a:cs typeface="+mn-ea"/>
                <a:sym typeface="+mn-lt"/>
              </a:rPr>
              <a:t>1</a:t>
            </a:r>
          </a:p>
          <a:p>
            <a:pPr algn="ctr" eaLnBrk="1" hangingPunct="1">
              <a:buFont typeface="Arial" panose="020B0604020202020204" pitchFamily="34" charset="0"/>
              <a:buNone/>
              <a:defRPr/>
            </a:pPr>
            <a:r>
              <a:rPr lang="en-US" altLang="zh-CN" sz="2000" b="0">
                <a:solidFill>
                  <a:srgbClr val="9900FF"/>
                </a:solidFill>
                <a:latin typeface="+mn-lt"/>
                <a:ea typeface="+mn-ea"/>
                <a:cs typeface="+mn-ea"/>
                <a:sym typeface="+mn-lt"/>
              </a:rPr>
              <a:t>90</a:t>
            </a:r>
          </a:p>
        </p:txBody>
      </p:sp>
      <p:sp>
        <p:nvSpPr>
          <p:cNvPr id="1052710" name="Oval 38">
            <a:extLst>
              <a:ext uri="{FF2B5EF4-FFF2-40B4-BE49-F238E27FC236}">
                <a16:creationId xmlns:a16="http://schemas.microsoft.com/office/drawing/2014/main" id="{AC3DD975-7261-4A2B-BC28-49F891B2DB0B}"/>
              </a:ext>
            </a:extLst>
          </p:cNvPr>
          <p:cNvSpPr>
            <a:spLocks noChangeArrowheads="1"/>
          </p:cNvSpPr>
          <p:nvPr/>
        </p:nvSpPr>
        <p:spPr bwMode="auto">
          <a:xfrm>
            <a:off x="5803900" y="2803525"/>
            <a:ext cx="763588" cy="685800"/>
          </a:xfrm>
          <a:prstGeom prst="ellipse">
            <a:avLst/>
          </a:prstGeom>
          <a:solidFill>
            <a:schemeClr val="accent1"/>
          </a:solidFill>
          <a:ln w="38100">
            <a:solidFill>
              <a:srgbClr val="BADE78"/>
            </a:solidFill>
            <a:round/>
          </a:ln>
          <a:effectLst/>
        </p:spPr>
        <p:txBody>
          <a:bodyPr wrap="none" anchor="ctr"/>
          <a:lstStyle/>
          <a:p>
            <a:pPr algn="ctr" eaLnBrk="1" hangingPunct="1">
              <a:defRPr/>
            </a:pPr>
            <a:r>
              <a:rPr kumimoji="1" lang="en-US" altLang="zh-CN" sz="2000" b="0">
                <a:solidFill>
                  <a:schemeClr val="tx2"/>
                </a:solidFill>
                <a:latin typeface="+mn-lt"/>
                <a:ea typeface="+mn-ea"/>
                <a:cs typeface="+mn-ea"/>
                <a:sym typeface="+mn-lt"/>
              </a:rPr>
              <a:t>-2</a:t>
            </a:r>
          </a:p>
          <a:p>
            <a:pPr algn="ctr" eaLnBrk="1" hangingPunct="1">
              <a:defRPr/>
            </a:pPr>
            <a:r>
              <a:rPr kumimoji="1" lang="en-US" altLang="zh-CN" sz="2000" b="0">
                <a:solidFill>
                  <a:srgbClr val="9900FF"/>
                </a:solidFill>
                <a:latin typeface="+mn-lt"/>
                <a:ea typeface="+mn-ea"/>
                <a:cs typeface="+mn-ea"/>
                <a:sym typeface="+mn-lt"/>
              </a:rPr>
              <a:t>37</a:t>
            </a:r>
          </a:p>
        </p:txBody>
      </p:sp>
      <p:sp>
        <p:nvSpPr>
          <p:cNvPr id="1052711" name="AutoShape 39">
            <a:extLst>
              <a:ext uri="{FF2B5EF4-FFF2-40B4-BE49-F238E27FC236}">
                <a16:creationId xmlns:a16="http://schemas.microsoft.com/office/drawing/2014/main" id="{73683A57-9B8A-4100-A91D-CAF02731E27B}"/>
              </a:ext>
            </a:extLst>
          </p:cNvPr>
          <p:cNvSpPr>
            <a:spLocks noChangeArrowheads="1"/>
          </p:cNvSpPr>
          <p:nvPr/>
        </p:nvSpPr>
        <p:spPr bwMode="auto">
          <a:xfrm>
            <a:off x="6985000" y="1773238"/>
            <a:ext cx="1905000" cy="852487"/>
          </a:xfrm>
          <a:prstGeom prst="wedgeRoundRectCallout">
            <a:avLst>
              <a:gd name="adj1" fmla="val -62166"/>
              <a:gd name="adj2" fmla="val 101389"/>
              <a:gd name="adj3" fmla="val 16667"/>
            </a:avLst>
          </a:prstGeom>
          <a:solidFill>
            <a:schemeClr val="accent1"/>
          </a:solidFill>
          <a:ln w="9525">
            <a:solidFill>
              <a:srgbClr val="FFFFFF"/>
            </a:solid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1800" b="0">
                <a:solidFill>
                  <a:schemeClr val="bg1"/>
                </a:solidFill>
                <a:ea typeface="微软雅黑" panose="020B0503020204020204" pitchFamily="34" charset="-122"/>
                <a:sym typeface="+mn-lt"/>
              </a:rPr>
              <a:t>需要</a:t>
            </a:r>
            <a:r>
              <a:rPr lang="en-US" altLang="zh-CN" sz="1800" b="0">
                <a:solidFill>
                  <a:schemeClr val="bg1"/>
                </a:solidFill>
                <a:ea typeface="微软雅黑" panose="020B0503020204020204" pitchFamily="34" charset="-122"/>
                <a:sym typeface="+mn-lt"/>
              </a:rPr>
              <a:t>RL</a:t>
            </a:r>
            <a:r>
              <a:rPr lang="zh-CN" altLang="en-US" sz="1800" b="0">
                <a:solidFill>
                  <a:schemeClr val="bg1"/>
                </a:solidFill>
                <a:ea typeface="微软雅黑" panose="020B0503020204020204" pitchFamily="34" charset="-122"/>
                <a:sym typeface="+mn-lt"/>
              </a:rPr>
              <a:t>平衡旋转</a:t>
            </a:r>
            <a:r>
              <a:rPr lang="en-US" altLang="zh-CN" sz="1800" b="0">
                <a:solidFill>
                  <a:schemeClr val="bg1"/>
                </a:solidFill>
                <a:ea typeface="微软雅黑" panose="020B0503020204020204" pitchFamily="34" charset="-122"/>
                <a:sym typeface="+mn-lt"/>
              </a:rPr>
              <a:t>(</a:t>
            </a:r>
            <a:r>
              <a:rPr lang="zh-CN" altLang="en-US" sz="1800" b="0">
                <a:solidFill>
                  <a:schemeClr val="bg1"/>
                </a:solidFill>
                <a:ea typeface="微软雅黑" panose="020B0503020204020204" pitchFamily="34" charset="-122"/>
                <a:sym typeface="+mn-lt"/>
              </a:rPr>
              <a:t>绕</a:t>
            </a:r>
            <a:r>
              <a:rPr lang="en-US" altLang="zh-CN" sz="1800" b="0">
                <a:solidFill>
                  <a:schemeClr val="bg1"/>
                </a:solidFill>
                <a:ea typeface="微软雅黑" panose="020B0503020204020204" pitchFamily="34" charset="-122"/>
                <a:sym typeface="+mn-lt"/>
              </a:rPr>
              <a:t>C</a:t>
            </a:r>
            <a:r>
              <a:rPr lang="zh-CN" altLang="en-US" sz="1800" b="0">
                <a:solidFill>
                  <a:schemeClr val="bg1"/>
                </a:solidFill>
                <a:ea typeface="微软雅黑" panose="020B0503020204020204" pitchFamily="34" charset="-122"/>
                <a:sym typeface="+mn-lt"/>
              </a:rPr>
              <a:t>先顺后逆）</a:t>
            </a:r>
          </a:p>
        </p:txBody>
      </p:sp>
      <p:sp>
        <p:nvSpPr>
          <p:cNvPr id="1052712" name="Freeform 40">
            <a:extLst>
              <a:ext uri="{FF2B5EF4-FFF2-40B4-BE49-F238E27FC236}">
                <a16:creationId xmlns:a16="http://schemas.microsoft.com/office/drawing/2014/main" id="{8498D19F-16BE-4106-A115-B66F67911960}"/>
              </a:ext>
            </a:extLst>
          </p:cNvPr>
          <p:cNvSpPr>
            <a:spLocks noChangeArrowheads="1"/>
          </p:cNvSpPr>
          <p:nvPr/>
        </p:nvSpPr>
        <p:spPr bwMode="auto">
          <a:xfrm>
            <a:off x="5270500" y="2346325"/>
            <a:ext cx="1498600" cy="1016000"/>
          </a:xfrm>
          <a:custGeom>
            <a:avLst/>
            <a:gdLst>
              <a:gd name="T0" fmla="*/ 944 w 944"/>
              <a:gd name="T1" fmla="*/ 120 h 640"/>
              <a:gd name="T2" fmla="*/ 512 w 944"/>
              <a:gd name="T3" fmla="*/ 72 h 640"/>
              <a:gd name="T4" fmla="*/ 80 w 944"/>
              <a:gd name="T5" fmla="*/ 552 h 640"/>
              <a:gd name="T6" fmla="*/ 32 w 944"/>
              <a:gd name="T7" fmla="*/ 600 h 640"/>
            </a:gdLst>
            <a:ahLst/>
            <a:cxnLst>
              <a:cxn ang="0">
                <a:pos x="T0" y="T1"/>
              </a:cxn>
              <a:cxn ang="0">
                <a:pos x="T2" y="T3"/>
              </a:cxn>
              <a:cxn ang="0">
                <a:pos x="T4" y="T5"/>
              </a:cxn>
              <a:cxn ang="0">
                <a:pos x="T6" y="T7"/>
              </a:cxn>
            </a:cxnLst>
            <a:rect l="0" t="0" r="r" b="b"/>
            <a:pathLst>
              <a:path w="944" h="640">
                <a:moveTo>
                  <a:pt x="944" y="120"/>
                </a:moveTo>
                <a:cubicBezTo>
                  <a:pt x="800" y="60"/>
                  <a:pt x="656" y="0"/>
                  <a:pt x="512" y="72"/>
                </a:cubicBezTo>
                <a:cubicBezTo>
                  <a:pt x="368" y="144"/>
                  <a:pt x="160" y="464"/>
                  <a:pt x="80" y="552"/>
                </a:cubicBezTo>
                <a:cubicBezTo>
                  <a:pt x="0" y="640"/>
                  <a:pt x="16" y="620"/>
                  <a:pt x="32" y="600"/>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nvGrpSpPr>
          <p:cNvPr id="8" name="Group 41">
            <a:extLst>
              <a:ext uri="{FF2B5EF4-FFF2-40B4-BE49-F238E27FC236}">
                <a16:creationId xmlns:a16="http://schemas.microsoft.com/office/drawing/2014/main" id="{C3A56FEE-9A44-D34C-AF9A-5348324F8036}"/>
              </a:ext>
            </a:extLst>
          </p:cNvPr>
          <p:cNvGrpSpPr>
            <a:grpSpLocks/>
          </p:cNvGrpSpPr>
          <p:nvPr/>
        </p:nvGrpSpPr>
        <p:grpSpPr bwMode="auto">
          <a:xfrm>
            <a:off x="3133725" y="5588000"/>
            <a:ext cx="1012825" cy="990600"/>
            <a:chOff x="1486" y="3168"/>
            <a:chExt cx="638" cy="624"/>
          </a:xfrm>
        </p:grpSpPr>
        <p:sp>
          <p:nvSpPr>
            <p:cNvPr id="64551" name="Line 42">
              <a:extLst>
                <a:ext uri="{FF2B5EF4-FFF2-40B4-BE49-F238E27FC236}">
                  <a16:creationId xmlns:a16="http://schemas.microsoft.com/office/drawing/2014/main" id="{08334975-99B5-46D1-ADF8-4096B75DA645}"/>
                </a:ext>
              </a:extLst>
            </p:cNvPr>
            <p:cNvSpPr>
              <a:spLocks noChangeShapeType="1"/>
            </p:cNvSpPr>
            <p:nvPr/>
          </p:nvSpPr>
          <p:spPr bwMode="auto">
            <a:xfrm flipH="1">
              <a:off x="1871" y="3168"/>
              <a:ext cx="253"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52" name="Oval 43">
              <a:extLst>
                <a:ext uri="{FF2B5EF4-FFF2-40B4-BE49-F238E27FC236}">
                  <a16:creationId xmlns:a16="http://schemas.microsoft.com/office/drawing/2014/main" id="{9CC2474E-5676-455A-80A4-71A9C9E71519}"/>
                </a:ext>
              </a:extLst>
            </p:cNvPr>
            <p:cNvSpPr>
              <a:spLocks noChangeArrowheads="1"/>
            </p:cNvSpPr>
            <p:nvPr/>
          </p:nvSpPr>
          <p:spPr bwMode="auto">
            <a:xfrm>
              <a:off x="1486" y="3360"/>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37</a:t>
              </a:r>
            </a:p>
          </p:txBody>
        </p:sp>
      </p:grpSp>
      <p:grpSp>
        <p:nvGrpSpPr>
          <p:cNvPr id="9" name="Group 44">
            <a:extLst>
              <a:ext uri="{FF2B5EF4-FFF2-40B4-BE49-F238E27FC236}">
                <a16:creationId xmlns:a16="http://schemas.microsoft.com/office/drawing/2014/main" id="{03880395-BCE4-8A40-9E18-BF636B5476C7}"/>
              </a:ext>
            </a:extLst>
          </p:cNvPr>
          <p:cNvGrpSpPr>
            <a:grpSpLocks/>
          </p:cNvGrpSpPr>
          <p:nvPr/>
        </p:nvGrpSpPr>
        <p:grpSpPr bwMode="auto">
          <a:xfrm>
            <a:off x="4049713" y="4978400"/>
            <a:ext cx="1449387" cy="1600200"/>
            <a:chOff x="2063" y="2784"/>
            <a:chExt cx="913" cy="1008"/>
          </a:xfrm>
        </p:grpSpPr>
        <p:grpSp>
          <p:nvGrpSpPr>
            <p:cNvPr id="74800" name="Group 45">
              <a:extLst>
                <a:ext uri="{FF2B5EF4-FFF2-40B4-BE49-F238E27FC236}">
                  <a16:creationId xmlns:a16="http://schemas.microsoft.com/office/drawing/2014/main" id="{60D9CFE8-E299-0740-B61C-EF1D960ED6D7}"/>
                </a:ext>
              </a:extLst>
            </p:cNvPr>
            <p:cNvGrpSpPr>
              <a:grpSpLocks/>
            </p:cNvGrpSpPr>
            <p:nvPr/>
          </p:nvGrpSpPr>
          <p:grpSpPr bwMode="auto">
            <a:xfrm>
              <a:off x="2495" y="3120"/>
              <a:ext cx="481" cy="672"/>
              <a:chOff x="1392" y="1104"/>
              <a:chExt cx="481" cy="672"/>
            </a:xfrm>
          </p:grpSpPr>
          <p:sp>
            <p:nvSpPr>
              <p:cNvPr id="64555" name="Line 46">
                <a:extLst>
                  <a:ext uri="{FF2B5EF4-FFF2-40B4-BE49-F238E27FC236}">
                    <a16:creationId xmlns:a16="http://schemas.microsoft.com/office/drawing/2014/main" id="{71359852-3910-4F10-B9A5-605C7A6A635E}"/>
                  </a:ext>
                </a:extLst>
              </p:cNvPr>
              <p:cNvSpPr>
                <a:spLocks noChangeShapeType="1"/>
              </p:cNvSpPr>
              <p:nvPr/>
            </p:nvSpPr>
            <p:spPr bwMode="auto">
              <a:xfrm>
                <a:off x="1392" y="1104"/>
                <a:ext cx="192"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56" name="Oval 47">
                <a:extLst>
                  <a:ext uri="{FF2B5EF4-FFF2-40B4-BE49-F238E27FC236}">
                    <a16:creationId xmlns:a16="http://schemas.microsoft.com/office/drawing/2014/main" id="{6DFAC5DA-C9BA-4352-B276-69D262B700A1}"/>
                  </a:ext>
                </a:extLst>
              </p:cNvPr>
              <p:cNvSpPr>
                <a:spLocks noChangeArrowheads="1"/>
              </p:cNvSpPr>
              <p:nvPr/>
            </p:nvSpPr>
            <p:spPr bwMode="auto">
              <a:xfrm>
                <a:off x="1392" y="1344"/>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90</a:t>
                </a:r>
              </a:p>
            </p:txBody>
          </p:sp>
        </p:grpSp>
        <p:sp>
          <p:nvSpPr>
            <p:cNvPr id="64557" name="Oval 48">
              <a:extLst>
                <a:ext uri="{FF2B5EF4-FFF2-40B4-BE49-F238E27FC236}">
                  <a16:creationId xmlns:a16="http://schemas.microsoft.com/office/drawing/2014/main" id="{54FD3CAF-F887-44EF-95A5-BE44670B339F}"/>
                </a:ext>
              </a:extLst>
            </p:cNvPr>
            <p:cNvSpPr>
              <a:spLocks noChangeArrowheads="1"/>
            </p:cNvSpPr>
            <p:nvPr/>
          </p:nvSpPr>
          <p:spPr bwMode="auto">
            <a:xfrm>
              <a:off x="2063" y="2784"/>
              <a:ext cx="481" cy="432"/>
            </a:xfrm>
            <a:prstGeom prst="ellipse">
              <a:avLst/>
            </a:prstGeom>
            <a:solidFill>
              <a:schemeClr val="accent1"/>
            </a:solidFill>
            <a:ln w="38100">
              <a:solidFill>
                <a:srgbClr val="BADE78"/>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53</a:t>
              </a:r>
            </a:p>
          </p:txBody>
        </p:sp>
      </p:grpSp>
      <p:grpSp>
        <p:nvGrpSpPr>
          <p:cNvPr id="11" name="Group 49">
            <a:extLst>
              <a:ext uri="{FF2B5EF4-FFF2-40B4-BE49-F238E27FC236}">
                <a16:creationId xmlns:a16="http://schemas.microsoft.com/office/drawing/2014/main" id="{1FEE6D86-8909-5D40-8808-511DA5C931FE}"/>
              </a:ext>
            </a:extLst>
          </p:cNvPr>
          <p:cNvGrpSpPr>
            <a:grpSpLocks/>
          </p:cNvGrpSpPr>
          <p:nvPr/>
        </p:nvGrpSpPr>
        <p:grpSpPr bwMode="auto">
          <a:xfrm>
            <a:off x="3289300" y="4521200"/>
            <a:ext cx="1498600" cy="1066800"/>
            <a:chOff x="1584" y="2496"/>
            <a:chExt cx="944" cy="672"/>
          </a:xfrm>
        </p:grpSpPr>
        <p:sp>
          <p:nvSpPr>
            <p:cNvPr id="64559" name="Freeform 50">
              <a:extLst>
                <a:ext uri="{FF2B5EF4-FFF2-40B4-BE49-F238E27FC236}">
                  <a16:creationId xmlns:a16="http://schemas.microsoft.com/office/drawing/2014/main" id="{20AB28B5-9EE2-4561-9199-473098B256D0}"/>
                </a:ext>
              </a:extLst>
            </p:cNvPr>
            <p:cNvSpPr>
              <a:spLocks noChangeArrowheads="1"/>
            </p:cNvSpPr>
            <p:nvPr/>
          </p:nvSpPr>
          <p:spPr bwMode="auto">
            <a:xfrm>
              <a:off x="1584" y="2528"/>
              <a:ext cx="944" cy="640"/>
            </a:xfrm>
            <a:custGeom>
              <a:avLst/>
              <a:gdLst>
                <a:gd name="T0" fmla="*/ 944 w 944"/>
                <a:gd name="T1" fmla="*/ 120 h 640"/>
                <a:gd name="T2" fmla="*/ 512 w 944"/>
                <a:gd name="T3" fmla="*/ 72 h 640"/>
                <a:gd name="T4" fmla="*/ 80 w 944"/>
                <a:gd name="T5" fmla="*/ 552 h 640"/>
                <a:gd name="T6" fmla="*/ 32 w 944"/>
                <a:gd name="T7" fmla="*/ 600 h 640"/>
              </a:gdLst>
              <a:ahLst/>
              <a:cxnLst>
                <a:cxn ang="0">
                  <a:pos x="T0" y="T1"/>
                </a:cxn>
                <a:cxn ang="0">
                  <a:pos x="T2" y="T3"/>
                </a:cxn>
                <a:cxn ang="0">
                  <a:pos x="T4" y="T5"/>
                </a:cxn>
                <a:cxn ang="0">
                  <a:pos x="T6" y="T7"/>
                </a:cxn>
              </a:cxnLst>
              <a:rect l="0" t="0" r="r" b="b"/>
              <a:pathLst>
                <a:path w="944" h="640">
                  <a:moveTo>
                    <a:pt x="944" y="120"/>
                  </a:moveTo>
                  <a:cubicBezTo>
                    <a:pt x="800" y="60"/>
                    <a:pt x="656" y="0"/>
                    <a:pt x="512" y="72"/>
                  </a:cubicBezTo>
                  <a:cubicBezTo>
                    <a:pt x="368" y="144"/>
                    <a:pt x="160" y="464"/>
                    <a:pt x="80" y="552"/>
                  </a:cubicBezTo>
                  <a:cubicBezTo>
                    <a:pt x="0" y="640"/>
                    <a:pt x="16" y="620"/>
                    <a:pt x="32" y="600"/>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60" name="Line 51">
              <a:extLst>
                <a:ext uri="{FF2B5EF4-FFF2-40B4-BE49-F238E27FC236}">
                  <a16:creationId xmlns:a16="http://schemas.microsoft.com/office/drawing/2014/main" id="{21CE28CB-DB56-4F90-8A4A-C2C670258548}"/>
                </a:ext>
              </a:extLst>
            </p:cNvPr>
            <p:cNvSpPr>
              <a:spLocks noChangeShapeType="1"/>
            </p:cNvSpPr>
            <p:nvPr/>
          </p:nvSpPr>
          <p:spPr bwMode="auto">
            <a:xfrm flipH="1" flipV="1">
              <a:off x="1968" y="2496"/>
              <a:ext cx="240"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grpSp>
        <p:nvGrpSpPr>
          <p:cNvPr id="12" name="Group 52">
            <a:extLst>
              <a:ext uri="{FF2B5EF4-FFF2-40B4-BE49-F238E27FC236}">
                <a16:creationId xmlns:a16="http://schemas.microsoft.com/office/drawing/2014/main" id="{15B32A83-6E19-B642-8C72-492F99E570DC}"/>
              </a:ext>
            </a:extLst>
          </p:cNvPr>
          <p:cNvGrpSpPr>
            <a:grpSpLocks/>
          </p:cNvGrpSpPr>
          <p:nvPr/>
        </p:nvGrpSpPr>
        <p:grpSpPr bwMode="auto">
          <a:xfrm>
            <a:off x="4889500" y="2803525"/>
            <a:ext cx="2365375" cy="1600200"/>
            <a:chOff x="3454" y="2880"/>
            <a:chExt cx="1490" cy="1008"/>
          </a:xfrm>
        </p:grpSpPr>
        <p:grpSp>
          <p:nvGrpSpPr>
            <p:cNvPr id="74790" name="Group 53">
              <a:extLst>
                <a:ext uri="{FF2B5EF4-FFF2-40B4-BE49-F238E27FC236}">
                  <a16:creationId xmlns:a16="http://schemas.microsoft.com/office/drawing/2014/main" id="{B6AD5F02-89F4-8741-9E91-263BD92DAED8}"/>
                </a:ext>
              </a:extLst>
            </p:cNvPr>
            <p:cNvGrpSpPr>
              <a:grpSpLocks/>
            </p:cNvGrpSpPr>
            <p:nvPr/>
          </p:nvGrpSpPr>
          <p:grpSpPr bwMode="auto">
            <a:xfrm>
              <a:off x="3454" y="3264"/>
              <a:ext cx="638" cy="624"/>
              <a:chOff x="1486" y="3168"/>
              <a:chExt cx="638" cy="624"/>
            </a:xfrm>
          </p:grpSpPr>
          <p:sp>
            <p:nvSpPr>
              <p:cNvPr id="64563" name="Line 54">
                <a:extLst>
                  <a:ext uri="{FF2B5EF4-FFF2-40B4-BE49-F238E27FC236}">
                    <a16:creationId xmlns:a16="http://schemas.microsoft.com/office/drawing/2014/main" id="{2B99F2D1-A7D5-4EA8-A39A-65A243466109}"/>
                  </a:ext>
                </a:extLst>
              </p:cNvPr>
              <p:cNvSpPr>
                <a:spLocks noChangeShapeType="1"/>
              </p:cNvSpPr>
              <p:nvPr/>
            </p:nvSpPr>
            <p:spPr bwMode="auto">
              <a:xfrm flipH="1">
                <a:off x="1871" y="3168"/>
                <a:ext cx="253"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64" name="Oval 55">
                <a:extLst>
                  <a:ext uri="{FF2B5EF4-FFF2-40B4-BE49-F238E27FC236}">
                    <a16:creationId xmlns:a16="http://schemas.microsoft.com/office/drawing/2014/main" id="{0F1A71BB-6122-463B-BF6A-313EA5B81B34}"/>
                  </a:ext>
                </a:extLst>
              </p:cNvPr>
              <p:cNvSpPr>
                <a:spLocks noChangeArrowheads="1"/>
              </p:cNvSpPr>
              <p:nvPr/>
            </p:nvSpPr>
            <p:spPr bwMode="auto">
              <a:xfrm>
                <a:off x="1486" y="3360"/>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37</a:t>
                </a:r>
              </a:p>
            </p:txBody>
          </p:sp>
        </p:grpSp>
        <p:grpSp>
          <p:nvGrpSpPr>
            <p:cNvPr id="74791" name="Group 56">
              <a:extLst>
                <a:ext uri="{FF2B5EF4-FFF2-40B4-BE49-F238E27FC236}">
                  <a16:creationId xmlns:a16="http://schemas.microsoft.com/office/drawing/2014/main" id="{C0A5D25F-ADF9-334E-8085-85EF0D1A0411}"/>
                </a:ext>
              </a:extLst>
            </p:cNvPr>
            <p:cNvGrpSpPr>
              <a:grpSpLocks/>
            </p:cNvGrpSpPr>
            <p:nvPr/>
          </p:nvGrpSpPr>
          <p:grpSpPr bwMode="auto">
            <a:xfrm>
              <a:off x="4031" y="2880"/>
              <a:ext cx="913" cy="1008"/>
              <a:chOff x="2063" y="2784"/>
              <a:chExt cx="913" cy="1008"/>
            </a:xfrm>
          </p:grpSpPr>
          <p:grpSp>
            <p:nvGrpSpPr>
              <p:cNvPr id="74792" name="Group 57">
                <a:extLst>
                  <a:ext uri="{FF2B5EF4-FFF2-40B4-BE49-F238E27FC236}">
                    <a16:creationId xmlns:a16="http://schemas.microsoft.com/office/drawing/2014/main" id="{C63A6EB5-39D2-954C-B01E-C7FB1E54702C}"/>
                  </a:ext>
                </a:extLst>
              </p:cNvPr>
              <p:cNvGrpSpPr>
                <a:grpSpLocks/>
              </p:cNvGrpSpPr>
              <p:nvPr/>
            </p:nvGrpSpPr>
            <p:grpSpPr bwMode="auto">
              <a:xfrm>
                <a:off x="2495" y="3120"/>
                <a:ext cx="481" cy="672"/>
                <a:chOff x="1392" y="1104"/>
                <a:chExt cx="481" cy="672"/>
              </a:xfrm>
            </p:grpSpPr>
            <p:sp>
              <p:nvSpPr>
                <p:cNvPr id="64567" name="Line 58">
                  <a:extLst>
                    <a:ext uri="{FF2B5EF4-FFF2-40B4-BE49-F238E27FC236}">
                      <a16:creationId xmlns:a16="http://schemas.microsoft.com/office/drawing/2014/main" id="{041DBA79-550F-44F6-8043-BCD0B697F228}"/>
                    </a:ext>
                  </a:extLst>
                </p:cNvPr>
                <p:cNvSpPr>
                  <a:spLocks noChangeShapeType="1"/>
                </p:cNvSpPr>
                <p:nvPr/>
              </p:nvSpPr>
              <p:spPr bwMode="auto">
                <a:xfrm>
                  <a:off x="1392" y="1104"/>
                  <a:ext cx="192"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4568" name="Oval 59">
                  <a:extLst>
                    <a:ext uri="{FF2B5EF4-FFF2-40B4-BE49-F238E27FC236}">
                      <a16:creationId xmlns:a16="http://schemas.microsoft.com/office/drawing/2014/main" id="{39CFC824-7E61-48A4-A81E-3303A01385F4}"/>
                    </a:ext>
                  </a:extLst>
                </p:cNvPr>
                <p:cNvSpPr>
                  <a:spLocks noChangeArrowheads="1"/>
                </p:cNvSpPr>
                <p:nvPr/>
              </p:nvSpPr>
              <p:spPr bwMode="auto">
                <a:xfrm>
                  <a:off x="1392" y="1344"/>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90</a:t>
                  </a:r>
                </a:p>
              </p:txBody>
            </p:sp>
          </p:grpSp>
          <p:sp>
            <p:nvSpPr>
              <p:cNvPr id="64569" name="Oval 60">
                <a:extLst>
                  <a:ext uri="{FF2B5EF4-FFF2-40B4-BE49-F238E27FC236}">
                    <a16:creationId xmlns:a16="http://schemas.microsoft.com/office/drawing/2014/main" id="{6DE12977-82C8-4F67-B3D9-949706409400}"/>
                  </a:ext>
                </a:extLst>
              </p:cNvPr>
              <p:cNvSpPr>
                <a:spLocks noChangeArrowheads="1"/>
              </p:cNvSpPr>
              <p:nvPr/>
            </p:nvSpPr>
            <p:spPr bwMode="auto">
              <a:xfrm>
                <a:off x="2063" y="2784"/>
                <a:ext cx="481" cy="432"/>
              </a:xfrm>
              <a:prstGeom prst="ellipse">
                <a:avLst/>
              </a:prstGeom>
              <a:solidFill>
                <a:schemeClr val="accent1"/>
              </a:solidFill>
              <a:ln w="38100">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en-US" altLang="zh-CN" sz="2000" b="0" dirty="0">
                    <a:solidFill>
                      <a:srgbClr val="FFFF00"/>
                    </a:solidFill>
                    <a:latin typeface="+mn-lt"/>
                    <a:ea typeface="+mn-ea"/>
                    <a:cs typeface="+mn-ea"/>
                    <a:sym typeface="+mn-lt"/>
                  </a:rPr>
                  <a:t>0</a:t>
                </a:r>
              </a:p>
              <a:p>
                <a:pPr algn="ctr" eaLnBrk="1" hangingPunct="1">
                  <a:buFont typeface="Arial" panose="020B0604020202020204" pitchFamily="34" charset="0"/>
                  <a:buNone/>
                  <a:defRPr/>
                </a:pPr>
                <a:r>
                  <a:rPr lang="en-US" altLang="zh-CN" sz="2000" b="0" dirty="0">
                    <a:solidFill>
                      <a:schemeClr val="bg1"/>
                    </a:solidFill>
                    <a:latin typeface="+mn-lt"/>
                    <a:ea typeface="+mn-ea"/>
                    <a:cs typeface="+mn-ea"/>
                    <a:sym typeface="+mn-lt"/>
                  </a:rPr>
                  <a:t>53</a:t>
                </a:r>
              </a:p>
            </p:txBody>
          </p:sp>
        </p:grpSp>
      </p:grpSp>
      <p:sp>
        <p:nvSpPr>
          <p:cNvPr id="1052733" name="Oval 61">
            <a:extLst>
              <a:ext uri="{FF2B5EF4-FFF2-40B4-BE49-F238E27FC236}">
                <a16:creationId xmlns:a16="http://schemas.microsoft.com/office/drawing/2014/main" id="{5ECDDFA4-C133-43C8-A1B0-3F0627B4999E}"/>
              </a:ext>
            </a:extLst>
          </p:cNvPr>
          <p:cNvSpPr>
            <a:spLocks noChangeArrowheads="1"/>
          </p:cNvSpPr>
          <p:nvPr/>
        </p:nvSpPr>
        <p:spPr bwMode="auto">
          <a:xfrm>
            <a:off x="2222500" y="2836863"/>
            <a:ext cx="762000" cy="68580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734" name="Oval 62">
            <a:extLst>
              <a:ext uri="{FF2B5EF4-FFF2-40B4-BE49-F238E27FC236}">
                <a16:creationId xmlns:a16="http://schemas.microsoft.com/office/drawing/2014/main" id="{89E2A94E-0F11-4723-998E-8A938DFEE269}"/>
              </a:ext>
            </a:extLst>
          </p:cNvPr>
          <p:cNvSpPr>
            <a:spLocks noChangeArrowheads="1"/>
          </p:cNvSpPr>
          <p:nvPr/>
        </p:nvSpPr>
        <p:spPr bwMode="auto">
          <a:xfrm>
            <a:off x="5575300" y="4556125"/>
            <a:ext cx="762000" cy="68580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grpSp>
        <p:nvGrpSpPr>
          <p:cNvPr id="16" name="Group 63">
            <a:extLst>
              <a:ext uri="{FF2B5EF4-FFF2-40B4-BE49-F238E27FC236}">
                <a16:creationId xmlns:a16="http://schemas.microsoft.com/office/drawing/2014/main" id="{BB184AD1-181F-5B4A-B527-9E8352274ED6}"/>
              </a:ext>
            </a:extLst>
          </p:cNvPr>
          <p:cNvGrpSpPr>
            <a:grpSpLocks/>
          </p:cNvGrpSpPr>
          <p:nvPr/>
        </p:nvGrpSpPr>
        <p:grpSpPr bwMode="auto">
          <a:xfrm>
            <a:off x="5559425" y="4183063"/>
            <a:ext cx="1447800" cy="1808162"/>
            <a:chOff x="3504" y="2352"/>
            <a:chExt cx="912" cy="1139"/>
          </a:xfrm>
        </p:grpSpPr>
        <p:grpSp>
          <p:nvGrpSpPr>
            <p:cNvPr id="74786" name="Group 64">
              <a:extLst>
                <a:ext uri="{FF2B5EF4-FFF2-40B4-BE49-F238E27FC236}">
                  <a16:creationId xmlns:a16="http://schemas.microsoft.com/office/drawing/2014/main" id="{9A17FEA0-D846-2442-8B01-D5EE799208B3}"/>
                </a:ext>
              </a:extLst>
            </p:cNvPr>
            <p:cNvGrpSpPr>
              <a:grpSpLocks/>
            </p:cNvGrpSpPr>
            <p:nvPr/>
          </p:nvGrpSpPr>
          <p:grpSpPr bwMode="auto">
            <a:xfrm>
              <a:off x="3504" y="2448"/>
              <a:ext cx="912" cy="1043"/>
              <a:chOff x="3552" y="2496"/>
              <a:chExt cx="912" cy="1043"/>
            </a:xfrm>
          </p:grpSpPr>
          <p:sp>
            <p:nvSpPr>
              <p:cNvPr id="1052737" name="Text Box 65">
                <a:extLst>
                  <a:ext uri="{FF2B5EF4-FFF2-40B4-BE49-F238E27FC236}">
                    <a16:creationId xmlns:a16="http://schemas.microsoft.com/office/drawing/2014/main" id="{95614442-2A8D-4C5A-BF7E-13307250163C}"/>
                  </a:ext>
                </a:extLst>
              </p:cNvPr>
              <p:cNvSpPr txBox="1">
                <a:spLocks noChangeArrowheads="1"/>
              </p:cNvSpPr>
              <p:nvPr/>
            </p:nvSpPr>
            <p:spPr bwMode="auto">
              <a:xfrm>
                <a:off x="3552" y="2592"/>
                <a:ext cx="912" cy="947"/>
              </a:xfrm>
              <a:prstGeom prst="rect">
                <a:avLst/>
              </a:prstGeom>
              <a:solidFill>
                <a:schemeClr val="bg1"/>
              </a:solidFill>
              <a:ln w="9525">
                <a:noFill/>
                <a:miter lim="800000"/>
              </a:ln>
              <a:effectLst/>
            </p:spPr>
            <p:txBody>
              <a:bodyPr>
                <a:spAutoFit/>
              </a:bodyPr>
              <a:lstStyle/>
              <a:p>
                <a:pPr eaLnBrk="1" hangingPunct="1">
                  <a:lnSpc>
                    <a:spcPct val="140000"/>
                  </a:lnSpc>
                  <a:spcBef>
                    <a:spcPct val="50000"/>
                  </a:spcBef>
                  <a:defRPr/>
                </a:pPr>
                <a:r>
                  <a:rPr kumimoji="1" lang="en-US" altLang="zh-CN" b="0">
                    <a:latin typeface="+mn-lt"/>
                    <a:ea typeface="+mn-ea"/>
                    <a:cs typeface="+mn-ea"/>
                    <a:sym typeface="+mn-lt"/>
                  </a:rPr>
                  <a:t>          </a:t>
                </a:r>
              </a:p>
              <a:p>
                <a:pPr eaLnBrk="1" hangingPunct="1">
                  <a:lnSpc>
                    <a:spcPct val="140000"/>
                  </a:lnSpc>
                  <a:spcBef>
                    <a:spcPct val="50000"/>
                  </a:spcBef>
                  <a:defRPr/>
                </a:pPr>
                <a:endParaRPr kumimoji="1" lang="en-US" altLang="zh-CN" b="0">
                  <a:latin typeface="+mn-lt"/>
                  <a:ea typeface="+mn-ea"/>
                  <a:cs typeface="+mn-ea"/>
                  <a:sym typeface="+mn-lt"/>
                </a:endParaRPr>
              </a:p>
            </p:txBody>
          </p:sp>
          <p:sp>
            <p:nvSpPr>
              <p:cNvPr id="64575" name="Line 66">
                <a:extLst>
                  <a:ext uri="{FF2B5EF4-FFF2-40B4-BE49-F238E27FC236}">
                    <a16:creationId xmlns:a16="http://schemas.microsoft.com/office/drawing/2014/main" id="{F26F38B2-F930-4D3D-8124-84EE8F53904E}"/>
                  </a:ext>
                </a:extLst>
              </p:cNvPr>
              <p:cNvSpPr>
                <a:spLocks noChangeShapeType="1"/>
              </p:cNvSpPr>
              <p:nvPr/>
            </p:nvSpPr>
            <p:spPr bwMode="auto">
              <a:xfrm flipH="1">
                <a:off x="3984" y="2496"/>
                <a:ext cx="144" cy="144"/>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grpSp>
        <p:sp>
          <p:nvSpPr>
            <p:cNvPr id="64576" name="Oval 67">
              <a:extLst>
                <a:ext uri="{FF2B5EF4-FFF2-40B4-BE49-F238E27FC236}">
                  <a16:creationId xmlns:a16="http://schemas.microsoft.com/office/drawing/2014/main" id="{14E7DD3E-F168-4998-925E-70D370780EEA}"/>
                </a:ext>
              </a:extLst>
            </p:cNvPr>
            <p:cNvSpPr>
              <a:spLocks noChangeArrowheads="1"/>
            </p:cNvSpPr>
            <p:nvPr/>
          </p:nvSpPr>
          <p:spPr bwMode="auto">
            <a:xfrm>
              <a:off x="3888" y="2352"/>
              <a:ext cx="240" cy="2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grpSp>
      <p:sp>
        <p:nvSpPr>
          <p:cNvPr id="1052740" name="Oval 68">
            <a:extLst>
              <a:ext uri="{FF2B5EF4-FFF2-40B4-BE49-F238E27FC236}">
                <a16:creationId xmlns:a16="http://schemas.microsoft.com/office/drawing/2014/main" id="{0CB77C62-F1A2-4FC4-9AD8-9BD8993F1813}"/>
              </a:ext>
            </a:extLst>
          </p:cNvPr>
          <p:cNvSpPr>
            <a:spLocks noChangeArrowheads="1"/>
          </p:cNvSpPr>
          <p:nvPr/>
        </p:nvSpPr>
        <p:spPr bwMode="auto">
          <a:xfrm>
            <a:off x="5118100" y="1889125"/>
            <a:ext cx="762000" cy="68580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2741" name="Oval 69">
            <a:extLst>
              <a:ext uri="{FF2B5EF4-FFF2-40B4-BE49-F238E27FC236}">
                <a16:creationId xmlns:a16="http://schemas.microsoft.com/office/drawing/2014/main" id="{76B36BD1-B2B0-440E-8920-E2FEDAB3F0F6}"/>
              </a:ext>
            </a:extLst>
          </p:cNvPr>
          <p:cNvSpPr>
            <a:spLocks noChangeArrowheads="1"/>
          </p:cNvSpPr>
          <p:nvPr/>
        </p:nvSpPr>
        <p:spPr bwMode="auto">
          <a:xfrm>
            <a:off x="4051300" y="4978400"/>
            <a:ext cx="762000" cy="685800"/>
          </a:xfrm>
          <a:prstGeom prst="ellipse">
            <a:avLst/>
          </a:pr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68" name="Rectangle 4">
            <a:extLst>
              <a:ext uri="{FF2B5EF4-FFF2-40B4-BE49-F238E27FC236}">
                <a16:creationId xmlns:a16="http://schemas.microsoft.com/office/drawing/2014/main" id="{84EFD10E-649D-4CBE-BA42-B98D396B623D}"/>
              </a:ext>
            </a:extLst>
          </p:cNvPr>
          <p:cNvSpPr>
            <a:spLocks noChangeArrowheads="1"/>
          </p:cNvSpPr>
          <p:nvPr/>
        </p:nvSpPr>
        <p:spPr bwMode="auto">
          <a:xfrm>
            <a:off x="827088" y="201613"/>
            <a:ext cx="658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练习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52690"/>
                                        </p:tgtEl>
                                        <p:attrNameLst>
                                          <p:attrName>style.visibility</p:attrName>
                                        </p:attrNameLst>
                                      </p:cBhvr>
                                      <p:to>
                                        <p:strVal val="visible"/>
                                      </p:to>
                                    </p:set>
                                    <p:animEffect transition="in" filter="wipe(up)">
                                      <p:cBhvr>
                                        <p:cTn id="7" dur="500"/>
                                        <p:tgtEl>
                                          <p:spTgt spid="1052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5268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52691"/>
                                        </p:tgtEl>
                                        <p:attrNameLst>
                                          <p:attrName>style.visibility</p:attrName>
                                        </p:attrNameLst>
                                      </p:cBhvr>
                                      <p:to>
                                        <p:strVal val="visible"/>
                                      </p:to>
                                    </p:set>
                                    <p:animEffect transition="in" filter="wipe(up)">
                                      <p:cBhvr>
                                        <p:cTn id="16" dur="500"/>
                                        <p:tgtEl>
                                          <p:spTgt spid="1052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05268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052692"/>
                                        </p:tgtEl>
                                        <p:attrNameLst>
                                          <p:attrName>style.visibility</p:attrName>
                                        </p:attrNameLst>
                                      </p:cBhvr>
                                      <p:to>
                                        <p:strVal val="visible"/>
                                      </p:to>
                                    </p:set>
                                    <p:animEffect transition="in" filter="wipe(up)">
                                      <p:cBhvr>
                                        <p:cTn id="30" dur="500"/>
                                        <p:tgtEl>
                                          <p:spTgt spid="10526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52698"/>
                                        </p:tgtEl>
                                        <p:attrNameLst>
                                          <p:attrName>style.visibility</p:attrName>
                                        </p:attrNameLst>
                                      </p:cBhvr>
                                      <p:to>
                                        <p:strVal val="visible"/>
                                      </p:to>
                                    </p:set>
                                    <p:animEffect transition="in" filter="wipe(down)">
                                      <p:cBhvr>
                                        <p:cTn id="40" dur="500"/>
                                        <p:tgtEl>
                                          <p:spTgt spid="1052698"/>
                                        </p:tgtEl>
                                      </p:cBhvr>
                                    </p:animEffect>
                                  </p:child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052699"/>
                                        </p:tgtEl>
                                        <p:attrNameLst>
                                          <p:attrName>style.visibility</p:attrName>
                                        </p:attrNameLst>
                                      </p:cBhvr>
                                      <p:to>
                                        <p:strVal val="visible"/>
                                      </p:to>
                                    </p:set>
                                    <p:animEffect transition="in" filter="wipe(down)">
                                      <p:cBhvr>
                                        <p:cTn id="44" dur="500"/>
                                        <p:tgtEl>
                                          <p:spTgt spid="10526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52700"/>
                                        </p:tgtEl>
                                        <p:attrNameLst>
                                          <p:attrName>style.visibility</p:attrName>
                                        </p:attrNameLst>
                                      </p:cBhvr>
                                      <p:to>
                                        <p:strVal val="visible"/>
                                      </p:to>
                                    </p:set>
                                    <p:animEffect transition="in" filter="wipe(left)">
                                      <p:cBhvr>
                                        <p:cTn id="49" dur="500"/>
                                        <p:tgtEl>
                                          <p:spTgt spid="105270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052733"/>
                                        </p:tgtEl>
                                        <p:attrNameLst>
                                          <p:attrName>style.visibility</p:attrName>
                                        </p:attrNameLst>
                                      </p:cBhvr>
                                      <p:to>
                                        <p:strVal val="visible"/>
                                      </p:to>
                                    </p:set>
                                    <p:anim calcmode="lin" valueType="num">
                                      <p:cBhvr>
                                        <p:cTn id="54" dur="500" fill="hold"/>
                                        <p:tgtEl>
                                          <p:spTgt spid="1052733"/>
                                        </p:tgtEl>
                                        <p:attrNameLst>
                                          <p:attrName>ppt_w</p:attrName>
                                        </p:attrNameLst>
                                      </p:cBhvr>
                                      <p:tavLst>
                                        <p:tav tm="0">
                                          <p:val>
                                            <p:fltVal val="0"/>
                                          </p:val>
                                        </p:tav>
                                        <p:tav tm="100000">
                                          <p:val>
                                            <p:strVal val="#ppt_w"/>
                                          </p:val>
                                        </p:tav>
                                      </p:tavLst>
                                    </p:anim>
                                    <p:anim calcmode="lin" valueType="num">
                                      <p:cBhvr>
                                        <p:cTn id="55" dur="500" fill="hold"/>
                                        <p:tgtEl>
                                          <p:spTgt spid="1052733"/>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1052740"/>
                                        </p:tgtEl>
                                        <p:attrNameLst>
                                          <p:attrName>style.visibility</p:attrName>
                                        </p:attrNameLst>
                                      </p:cBhvr>
                                      <p:to>
                                        <p:strVal val="visible"/>
                                      </p:to>
                                    </p:set>
                                  </p:childTnLst>
                                </p:cTn>
                              </p:par>
                            </p:childTnLst>
                          </p:cTn>
                        </p:par>
                        <p:par>
                          <p:cTn id="60" fill="hold" nodeType="afterGroup">
                            <p:stCondLst>
                              <p:cond delay="500"/>
                            </p:stCondLst>
                            <p:childTnLst>
                              <p:par>
                                <p:cTn id="61" presetID="22" presetClass="entr" presetSubtype="1"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up)">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1052693"/>
                                        </p:tgtEl>
                                        <p:attrNameLst>
                                          <p:attrName>style.visibility</p:attrName>
                                        </p:attrNameLst>
                                      </p:cBhvr>
                                      <p:to>
                                        <p:strVal val="visible"/>
                                      </p:to>
                                    </p:set>
                                    <p:animEffect transition="in" filter="wipe(up)">
                                      <p:cBhvr>
                                        <p:cTn id="68" dur="500"/>
                                        <p:tgtEl>
                                          <p:spTgt spid="105269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500"/>
                                        <p:tgtEl>
                                          <p:spTgt spid="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052705"/>
                                        </p:tgtEl>
                                        <p:attrNameLst>
                                          <p:attrName>style.visibility</p:attrName>
                                        </p:attrNameLst>
                                      </p:cBhvr>
                                      <p:to>
                                        <p:strVal val="visible"/>
                                      </p:to>
                                    </p:set>
                                    <p:animEffect transition="in" filter="wipe(down)">
                                      <p:cBhvr>
                                        <p:cTn id="78" dur="500"/>
                                        <p:tgtEl>
                                          <p:spTgt spid="1052705"/>
                                        </p:tgtEl>
                                      </p:cBhvr>
                                    </p:animEffect>
                                  </p:childTnLst>
                                </p:cTn>
                              </p:par>
                            </p:childTnLst>
                          </p:cTn>
                        </p:par>
                        <p:par>
                          <p:cTn id="79" fill="hold" nodeType="afterGroup">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1052704"/>
                                        </p:tgtEl>
                                        <p:attrNameLst>
                                          <p:attrName>style.visibility</p:attrName>
                                        </p:attrNameLst>
                                      </p:cBhvr>
                                      <p:to>
                                        <p:strVal val="visible"/>
                                      </p:to>
                                    </p:set>
                                    <p:animEffect transition="in" filter="wipe(down)">
                                      <p:cBhvr>
                                        <p:cTn id="82" dur="500"/>
                                        <p:tgtEl>
                                          <p:spTgt spid="105270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1052694"/>
                                        </p:tgtEl>
                                        <p:attrNameLst>
                                          <p:attrName>style.visibility</p:attrName>
                                        </p:attrNameLst>
                                      </p:cBhvr>
                                      <p:to>
                                        <p:strVal val="visible"/>
                                      </p:to>
                                    </p:set>
                                    <p:animEffect transition="in" filter="wipe(up)">
                                      <p:cBhvr>
                                        <p:cTn id="87" dur="500"/>
                                        <p:tgtEl>
                                          <p:spTgt spid="105269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down)">
                                      <p:cBhvr>
                                        <p:cTn id="92" dur="500"/>
                                        <p:tgtEl>
                                          <p:spTgt spid="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52709"/>
                                        </p:tgtEl>
                                        <p:attrNameLst>
                                          <p:attrName>style.visibility</p:attrName>
                                        </p:attrNameLst>
                                      </p:cBhvr>
                                      <p:to>
                                        <p:strVal val="visible"/>
                                      </p:to>
                                    </p:set>
                                    <p:animEffect transition="in" filter="wipe(down)">
                                      <p:cBhvr>
                                        <p:cTn id="97" dur="500"/>
                                        <p:tgtEl>
                                          <p:spTgt spid="1052709"/>
                                        </p:tgtEl>
                                      </p:cBhvr>
                                    </p:animEffect>
                                  </p:childTnLst>
                                </p:cTn>
                              </p:par>
                            </p:childTnLst>
                          </p:cTn>
                        </p:par>
                        <p:par>
                          <p:cTn id="98" fill="hold" nodeType="afterGroup">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1052710"/>
                                        </p:tgtEl>
                                        <p:attrNameLst>
                                          <p:attrName>style.visibility</p:attrName>
                                        </p:attrNameLst>
                                      </p:cBhvr>
                                      <p:to>
                                        <p:strVal val="visible"/>
                                      </p:to>
                                    </p:set>
                                    <p:animEffect transition="in" filter="wipe(down)">
                                      <p:cBhvr>
                                        <p:cTn id="101" dur="500"/>
                                        <p:tgtEl>
                                          <p:spTgt spid="1052710"/>
                                        </p:tgtEl>
                                      </p:cBhvr>
                                    </p:animEffect>
                                  </p:childTnLst>
                                </p:cTn>
                              </p:par>
                            </p:childTnLst>
                          </p:cTn>
                        </p:par>
                        <p:par>
                          <p:cTn id="102" fill="hold" nodeType="afterGroup">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1052712"/>
                                        </p:tgtEl>
                                        <p:attrNameLst>
                                          <p:attrName>style.visibility</p:attrName>
                                        </p:attrNameLst>
                                      </p:cBhvr>
                                      <p:to>
                                        <p:strVal val="visible"/>
                                      </p:to>
                                    </p:set>
                                    <p:animEffect transition="in" filter="wipe(right)">
                                      <p:cBhvr>
                                        <p:cTn id="105" dur="500"/>
                                        <p:tgtEl>
                                          <p:spTgt spid="105271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1052711"/>
                                        </p:tgtEl>
                                        <p:attrNameLst>
                                          <p:attrName>style.visibility</p:attrName>
                                        </p:attrNameLst>
                                      </p:cBhvr>
                                      <p:to>
                                        <p:strVal val="visible"/>
                                      </p:to>
                                    </p:set>
                                    <p:anim calcmode="lin" valueType="num">
                                      <p:cBhvr additive="base">
                                        <p:cTn id="110" dur="500" fill="hold"/>
                                        <p:tgtEl>
                                          <p:spTgt spid="1052711"/>
                                        </p:tgtEl>
                                        <p:attrNameLst>
                                          <p:attrName>ppt_x</p:attrName>
                                        </p:attrNameLst>
                                      </p:cBhvr>
                                      <p:tavLst>
                                        <p:tav tm="0">
                                          <p:val>
                                            <p:strVal val="1+#ppt_w/2"/>
                                          </p:val>
                                        </p:tav>
                                        <p:tav tm="100000">
                                          <p:val>
                                            <p:strVal val="#ppt_x"/>
                                          </p:val>
                                        </p:tav>
                                      </p:tavLst>
                                    </p:anim>
                                    <p:anim calcmode="lin" valueType="num">
                                      <p:cBhvr additive="base">
                                        <p:cTn id="111" dur="500" fill="hold"/>
                                        <p:tgtEl>
                                          <p:spTgt spid="1052711"/>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1052734"/>
                                        </p:tgtEl>
                                        <p:attrNameLst>
                                          <p:attrName>style.visibility</p:attrName>
                                        </p:attrNameLst>
                                      </p:cBhvr>
                                      <p:to>
                                        <p:strVal val="visible"/>
                                      </p:to>
                                    </p:set>
                                    <p:anim calcmode="lin" valueType="num">
                                      <p:cBhvr>
                                        <p:cTn id="116" dur="500" fill="hold"/>
                                        <p:tgtEl>
                                          <p:spTgt spid="1052734"/>
                                        </p:tgtEl>
                                        <p:attrNameLst>
                                          <p:attrName>ppt_w</p:attrName>
                                        </p:attrNameLst>
                                      </p:cBhvr>
                                      <p:tavLst>
                                        <p:tav tm="0">
                                          <p:val>
                                            <p:fltVal val="0"/>
                                          </p:val>
                                        </p:tav>
                                        <p:tav tm="100000">
                                          <p:val>
                                            <p:strVal val="#ppt_w"/>
                                          </p:val>
                                        </p:tav>
                                      </p:tavLst>
                                    </p:anim>
                                    <p:anim calcmode="lin" valueType="num">
                                      <p:cBhvr>
                                        <p:cTn id="117" dur="500" fill="hold"/>
                                        <p:tgtEl>
                                          <p:spTgt spid="1052734"/>
                                        </p:tgtEl>
                                        <p:attrNameLst>
                                          <p:attrName>ppt_h</p:attrName>
                                        </p:attrNameLst>
                                      </p:cBhvr>
                                      <p:tavLst>
                                        <p:tav tm="0">
                                          <p:val>
                                            <p:fltVal val="0"/>
                                          </p:val>
                                        </p:tav>
                                        <p:tav tm="100000">
                                          <p:val>
                                            <p:strVal val="#ppt_h"/>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nodeType="clickEffect">
                                  <p:stCondLst>
                                    <p:cond delay="0"/>
                                  </p:stCondLst>
                                  <p:childTnLst>
                                    <p:set>
                                      <p:cBhvr>
                                        <p:cTn id="121" dur="1" fill="hold">
                                          <p:stCondLst>
                                            <p:cond delay="499"/>
                                          </p:stCondLst>
                                        </p:cTn>
                                        <p:tgtEl>
                                          <p:spTgt spid="11"/>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3" presetClass="entr" presetSubtype="16" fill="hold" grpId="0" nodeType="clickEffect">
                                  <p:stCondLst>
                                    <p:cond delay="0"/>
                                  </p:stCondLst>
                                  <p:childTnLst>
                                    <p:set>
                                      <p:cBhvr>
                                        <p:cTn id="125" dur="1" fill="hold">
                                          <p:stCondLst>
                                            <p:cond delay="0"/>
                                          </p:stCondLst>
                                        </p:cTn>
                                        <p:tgtEl>
                                          <p:spTgt spid="1052741"/>
                                        </p:tgtEl>
                                        <p:attrNameLst>
                                          <p:attrName>style.visibility</p:attrName>
                                        </p:attrNameLst>
                                      </p:cBhvr>
                                      <p:to>
                                        <p:strVal val="visible"/>
                                      </p:to>
                                    </p:set>
                                    <p:anim calcmode="lin" valueType="num">
                                      <p:cBhvr>
                                        <p:cTn id="126" dur="500" fill="hold"/>
                                        <p:tgtEl>
                                          <p:spTgt spid="1052741"/>
                                        </p:tgtEl>
                                        <p:attrNameLst>
                                          <p:attrName>ppt_w</p:attrName>
                                        </p:attrNameLst>
                                      </p:cBhvr>
                                      <p:tavLst>
                                        <p:tav tm="0">
                                          <p:val>
                                            <p:fltVal val="0"/>
                                          </p:val>
                                        </p:tav>
                                        <p:tav tm="100000">
                                          <p:val>
                                            <p:strVal val="#ppt_w"/>
                                          </p:val>
                                        </p:tav>
                                      </p:tavLst>
                                    </p:anim>
                                    <p:anim calcmode="lin" valueType="num">
                                      <p:cBhvr>
                                        <p:cTn id="127" dur="500" fill="hold"/>
                                        <p:tgtEl>
                                          <p:spTgt spid="1052741"/>
                                        </p:tgtEl>
                                        <p:attrNameLst>
                                          <p:attrName>ppt_h</p:attrName>
                                        </p:attrNameLst>
                                      </p:cBhvr>
                                      <p:tavLst>
                                        <p:tav tm="0">
                                          <p:val>
                                            <p:fltVal val="0"/>
                                          </p:val>
                                        </p:tav>
                                        <p:tav tm="100000">
                                          <p:val>
                                            <p:strVal val="#ppt_h"/>
                                          </p:val>
                                        </p:tav>
                                      </p:tavLst>
                                    </p:anim>
                                  </p:childTnLst>
                                </p:cTn>
                              </p:par>
                            </p:childTnLst>
                          </p:cTn>
                        </p:par>
                        <p:par>
                          <p:cTn id="128" fill="hold" nodeType="afterGroup">
                            <p:stCondLst>
                              <p:cond delay="500"/>
                            </p:stCondLst>
                            <p:childTnLst>
                              <p:par>
                                <p:cTn id="129" presetID="22" presetClass="entr" presetSubtype="1" fill="hold" nodeType="after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wipe(up)">
                                      <p:cBhvr>
                                        <p:cTn id="131" dur="500"/>
                                        <p:tgtEl>
                                          <p:spTgt spid="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2"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right)">
                                      <p:cBhvr>
                                        <p:cTn id="136" dur="500"/>
                                        <p:tgtEl>
                                          <p:spTgt spid="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additive="base">
                                        <p:cTn id="141" dur="500" fill="hold"/>
                                        <p:tgtEl>
                                          <p:spTgt spid="12"/>
                                        </p:tgtEl>
                                        <p:attrNameLst>
                                          <p:attrName>ppt_x</p:attrName>
                                        </p:attrNameLst>
                                      </p:cBhvr>
                                      <p:tavLst>
                                        <p:tav tm="0">
                                          <p:val>
                                            <p:strVal val="#ppt_x"/>
                                          </p:val>
                                        </p:tav>
                                        <p:tav tm="100000">
                                          <p:val>
                                            <p:strVal val="#ppt_x"/>
                                          </p:val>
                                        </p:tav>
                                      </p:tavLst>
                                    </p:anim>
                                    <p:anim calcmode="lin" valueType="num">
                                      <p:cBhvr additive="base">
                                        <p:cTn id="142" dur="500" fill="hold"/>
                                        <p:tgtEl>
                                          <p:spTgt spid="12"/>
                                        </p:tgtEl>
                                        <p:attrNameLst>
                                          <p:attrName>ppt_y</p:attrName>
                                        </p:attrNameLst>
                                      </p:cBhvr>
                                      <p:tavLst>
                                        <p:tav tm="0">
                                          <p:val>
                                            <p:strVal val="1+#ppt_h/2"/>
                                          </p:val>
                                        </p:tav>
                                        <p:tav tm="100000">
                                          <p:val>
                                            <p:strVal val="#ppt_y"/>
                                          </p:val>
                                        </p:tav>
                                      </p:tavLst>
                                    </p:anim>
                                  </p:childTnLst>
                                </p:cTn>
                              </p:par>
                            </p:childTnLst>
                          </p:cTn>
                        </p:par>
                        <p:par>
                          <p:cTn id="143" fill="hold" nodeType="afterGroup">
                            <p:stCondLst>
                              <p:cond delay="500"/>
                            </p:stCondLst>
                            <p:childTnLst>
                              <p:par>
                                <p:cTn id="144" presetID="1" presetClass="entr" presetSubtype="0" fill="hold" nodeType="afterEffect">
                                  <p:stCondLst>
                                    <p:cond delay="0"/>
                                  </p:stCondLst>
                                  <p:childTnLst>
                                    <p:set>
                                      <p:cBhvr>
                                        <p:cTn id="145"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84" grpId="0" animBg="1"/>
      <p:bldP spid="1052689" grpId="0" animBg="1"/>
      <p:bldP spid="1052698" grpId="0" animBg="1"/>
      <p:bldP spid="1052699" grpId="0" animBg="1"/>
      <p:bldP spid="1052700" grpId="0" animBg="1"/>
      <p:bldP spid="1052704" grpId="0" animBg="1"/>
      <p:bldP spid="1052705" grpId="0" animBg="1"/>
      <p:bldP spid="1052709" grpId="0" animBg="1"/>
      <p:bldP spid="1052710" grpId="0" animBg="1"/>
      <p:bldP spid="1052711" grpId="0" animBg="1"/>
      <p:bldP spid="1052733" grpId="0" animBg="1"/>
      <p:bldP spid="1052734" grpId="0" animBg="1"/>
      <p:bldP spid="1052740" grpId="0" animBg="1"/>
      <p:bldP spid="105274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E807B0C-3900-7945-BFD7-C29943E45CD0}"/>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 </a:t>
            </a:r>
          </a:p>
        </p:txBody>
      </p:sp>
      <mc:AlternateContent xmlns:mc="http://schemas.openxmlformats.org/markup-compatibility/2006">
        <mc:Choice xmlns:a14="http://schemas.microsoft.com/office/drawing/2010/main" Requires="a14">
          <p:sp>
            <p:nvSpPr>
              <p:cNvPr id="67587" name="Rectangle 3">
                <a:extLst>
                  <a:ext uri="{FF2B5EF4-FFF2-40B4-BE49-F238E27FC236}">
                    <a16:creationId xmlns:a16="http://schemas.microsoft.com/office/drawing/2014/main" id="{06448627-B044-C44B-A5CF-D60E7971C6F9}"/>
                  </a:ext>
                </a:extLst>
              </p:cNvPr>
              <p:cNvSpPr>
                <a:spLocks noGrp="1" noChangeArrowheads="1"/>
              </p:cNvSpPr>
              <p:nvPr>
                <p:ph type="body" idx="1"/>
              </p:nvPr>
            </p:nvSpPr>
            <p:spPr>
              <a:xfrm>
                <a:off x="323528" y="802481"/>
                <a:ext cx="8251825" cy="5472112"/>
              </a:xfrm>
            </p:spPr>
            <p:txBody>
              <a:bodyPr/>
              <a:lstStyle/>
              <a:p>
                <a:pPr eaLnBrk="1" hangingPunct="1">
                  <a:lnSpc>
                    <a:spcPct val="120000"/>
                  </a:lnSpc>
                </a:pPr>
                <a:r>
                  <a:rPr lang="en-US" altLang="zh-CN" b="0" dirty="0">
                    <a:latin typeface="隶书" pitchFamily="49" charset="-122"/>
                    <a:ea typeface="隶书" pitchFamily="49" charset="-122"/>
                  </a:rPr>
                  <a:t>B-</a:t>
                </a:r>
                <a:r>
                  <a:rPr lang="zh-CN" altLang="en-US" b="0" dirty="0">
                    <a:latin typeface="隶书" pitchFamily="49" charset="-122"/>
                    <a:ea typeface="隶书" pitchFamily="49" charset="-122"/>
                  </a:rPr>
                  <a:t>树</a:t>
                </a:r>
              </a:p>
              <a:p>
                <a:pPr eaLnBrk="1" hangingPunct="1">
                  <a:lnSpc>
                    <a:spcPct val="120000"/>
                  </a:lnSpc>
                </a:pPr>
                <a:r>
                  <a:rPr lang="zh-CN" altLang="en-US" dirty="0"/>
                  <a:t>与二叉排序树类似，</a:t>
                </a:r>
                <a:r>
                  <a:rPr lang="en-US" altLang="zh-CN" dirty="0"/>
                  <a:t>B-</a:t>
                </a:r>
                <a:r>
                  <a:rPr lang="zh-CN" altLang="en-US" dirty="0"/>
                  <a:t>树是一种特殊的</a:t>
                </a:r>
                <a:r>
                  <a:rPr lang="en-US" altLang="zh-CN" dirty="0"/>
                  <a:t>m</a:t>
                </a:r>
                <a:r>
                  <a:rPr lang="zh-CN" altLang="en-US" dirty="0"/>
                  <a:t>叉动态查找树。下面介绍</a:t>
                </a:r>
                <a:r>
                  <a:rPr lang="en-US" altLang="zh-CN" dirty="0"/>
                  <a:t>B-</a:t>
                </a:r>
                <a:r>
                  <a:rPr lang="zh-CN" altLang="en-US" dirty="0"/>
                  <a:t>树的结构与查找算法。</a:t>
                </a:r>
              </a:p>
              <a:p>
                <a:pPr eaLnBrk="1" hangingPunct="1">
                  <a:lnSpc>
                    <a:spcPct val="120000"/>
                  </a:lnSpc>
                </a:pPr>
                <a:r>
                  <a:rPr lang="en-US" altLang="zh-CN" dirty="0"/>
                  <a:t>1</a:t>
                </a:r>
                <a:r>
                  <a:rPr lang="zh-CN" altLang="en-US" dirty="0"/>
                  <a:t>．什么是</a:t>
                </a:r>
                <a:r>
                  <a:rPr lang="en-US" altLang="zh-CN" dirty="0"/>
                  <a:t>B-</a:t>
                </a:r>
                <a:r>
                  <a:rPr lang="zh-CN" altLang="en-US" dirty="0"/>
                  <a:t>树</a:t>
                </a:r>
              </a:p>
              <a:p>
                <a:pPr eaLnBrk="1" hangingPunct="1">
                  <a:lnSpc>
                    <a:spcPct val="120000"/>
                  </a:lnSpc>
                </a:pPr>
                <a:r>
                  <a:rPr lang="en-US" altLang="zh-CN" dirty="0"/>
                  <a:t>B-</a:t>
                </a:r>
                <a:r>
                  <a:rPr lang="zh-CN" altLang="en-US" dirty="0"/>
                  <a:t>是一种平衡的</a:t>
                </a:r>
                <a:r>
                  <a:rPr lang="zh-CN" altLang="en-US" dirty="0">
                    <a:solidFill>
                      <a:srgbClr val="FF0000"/>
                    </a:solidFill>
                  </a:rPr>
                  <a:t>多路查找</a:t>
                </a:r>
                <a:r>
                  <a:rPr lang="zh-CN" altLang="en-US" dirty="0"/>
                  <a:t>树，也称为</a:t>
                </a:r>
                <a:r>
                  <a:rPr lang="en-US" altLang="zh-CN" dirty="0"/>
                  <a:t>m</a:t>
                </a:r>
                <a:r>
                  <a:rPr lang="zh-CN" altLang="en-US" dirty="0"/>
                  <a:t>路（叉）查找树，它在文件系统中很有用。一棵</a:t>
                </a:r>
                <a:r>
                  <a:rPr lang="en-US" altLang="zh-CN" dirty="0"/>
                  <a:t>m</a:t>
                </a:r>
                <a:r>
                  <a:rPr lang="zh-CN" altLang="en-US" dirty="0"/>
                  <a:t>路（阶）</a:t>
                </a:r>
                <a:r>
                  <a:rPr lang="en-US" altLang="zh-CN" dirty="0"/>
                  <a:t>B-</a:t>
                </a:r>
                <a:r>
                  <a:rPr lang="zh-CN" altLang="en-US" dirty="0"/>
                  <a:t>树或者是一棵空树，或者是满足以下性质的</a:t>
                </a:r>
                <a:r>
                  <a:rPr lang="en-US" altLang="zh-CN" dirty="0"/>
                  <a:t>m</a:t>
                </a:r>
                <a:r>
                  <a:rPr lang="zh-CN" altLang="en-US" dirty="0"/>
                  <a:t>叉树：</a:t>
                </a:r>
              </a:p>
              <a:p>
                <a:pPr indent="9525" eaLnBrk="1" hangingPunct="1">
                  <a:lnSpc>
                    <a:spcPct val="120000"/>
                  </a:lnSpc>
                </a:pPr>
                <a:r>
                  <a:rPr lang="zh-CN" altLang="en-US" dirty="0"/>
                  <a:t>（</a:t>
                </a:r>
                <a:r>
                  <a:rPr lang="en-US" altLang="zh-CN" dirty="0"/>
                  <a:t>1</a:t>
                </a:r>
                <a:r>
                  <a:rPr lang="zh-CN" altLang="en-US" dirty="0"/>
                  <a:t>）任何一个结点最多有</a:t>
                </a:r>
                <a:r>
                  <a:rPr lang="en-US" altLang="zh-CN" dirty="0"/>
                  <a:t>m</a:t>
                </a:r>
                <a:r>
                  <a:rPr lang="zh-CN" altLang="en-US" dirty="0"/>
                  <a:t>棵子树；</a:t>
                </a:r>
              </a:p>
              <a:p>
                <a:pPr indent="9525" eaLnBrk="1" hangingPunct="1">
                  <a:lnSpc>
                    <a:spcPct val="120000"/>
                  </a:lnSpc>
                </a:pPr>
                <a:r>
                  <a:rPr lang="zh-CN" altLang="en-US" dirty="0"/>
                  <a:t>（</a:t>
                </a:r>
                <a:r>
                  <a:rPr lang="en-US" altLang="zh-CN" dirty="0"/>
                  <a:t>2</a:t>
                </a:r>
                <a:r>
                  <a:rPr lang="zh-CN" altLang="en-US" dirty="0"/>
                  <a:t>）或者是根结点或者是叶子结点，或者至少有</a:t>
                </a:r>
                <a14:m>
                  <m:oMath xmlns:m="http://schemas.openxmlformats.org/officeDocument/2006/math">
                    <m:d>
                      <m:dPr>
                        <m:begChr m:val="⌈"/>
                        <m:endChr m:val="⌉"/>
                        <m:ctrlPr>
                          <a:rPr lang="zh-CN" altLang="en-US" i="1" smtClean="0">
                            <a:latin typeface="Cambria Math" panose="02040503050406030204" pitchFamily="18" charset="0"/>
                          </a:rPr>
                        </m:ctrlPr>
                      </m:dPr>
                      <m:e>
                        <m:f>
                          <m:fPr>
                            <m:type m:val="skw"/>
                            <m:ctrlPr>
                              <a:rPr lang="zh-CN" altLang="en-US" i="1" smtClean="0">
                                <a:latin typeface="Cambria Math" panose="02040503050406030204" pitchFamily="18" charset="0"/>
                              </a:rPr>
                            </m:ctrlPr>
                          </m:fPr>
                          <m:num>
                            <m:r>
                              <a:rPr lang="en-US" altLang="zh-CN" b="0" i="1" smtClean="0">
                                <a:latin typeface="Cambria Math" panose="02040503050406030204" pitchFamily="18" charset="0"/>
                              </a:rPr>
                              <m:t>𝑚</m:t>
                            </m:r>
                          </m:num>
                          <m:den>
                            <m:r>
                              <a:rPr lang="en-US" altLang="zh-CN" b="0" i="1" smtClean="0">
                                <a:latin typeface="Cambria Math" panose="02040503050406030204" pitchFamily="18" charset="0"/>
                              </a:rPr>
                              <m:t>2</m:t>
                            </m:r>
                          </m:den>
                        </m:f>
                      </m:e>
                    </m:d>
                  </m:oMath>
                </a14:m>
                <a:r>
                  <a:rPr lang="zh-CN" altLang="en-US" dirty="0"/>
                  <a:t>两棵子树；</a:t>
                </a:r>
              </a:p>
              <a:p>
                <a:pPr indent="9525" eaLnBrk="1" hangingPunct="1">
                  <a:lnSpc>
                    <a:spcPct val="120000"/>
                  </a:lnSpc>
                </a:pPr>
                <a:r>
                  <a:rPr lang="zh-CN" altLang="en-US" dirty="0"/>
                  <a:t>（</a:t>
                </a:r>
                <a:r>
                  <a:rPr lang="en-US" altLang="zh-CN" dirty="0"/>
                  <a:t>3</a:t>
                </a:r>
                <a:r>
                  <a:rPr lang="zh-CN" altLang="en-US" dirty="0"/>
                  <a:t>）除根结点外，所有非终端结点至少有棵子树；</a:t>
                </a:r>
              </a:p>
              <a:p>
                <a:pPr indent="9525" eaLnBrk="1" hangingPunct="1">
                  <a:lnSpc>
                    <a:spcPct val="120000"/>
                  </a:lnSpc>
                </a:pPr>
                <a:r>
                  <a:rPr lang="zh-CN" altLang="en-US" dirty="0"/>
                  <a:t>（</a:t>
                </a:r>
                <a:r>
                  <a:rPr lang="en-US" altLang="zh-CN" dirty="0"/>
                  <a:t>4</a:t>
                </a:r>
                <a:r>
                  <a:rPr lang="zh-CN" altLang="en-US" dirty="0"/>
                  <a:t>）所有的非终端结点的结构如下：</a:t>
                </a:r>
              </a:p>
            </p:txBody>
          </p:sp>
        </mc:Choice>
        <mc:Fallback>
          <p:sp>
            <p:nvSpPr>
              <p:cNvPr id="67587" name="Rectangle 3">
                <a:extLst>
                  <a:ext uri="{FF2B5EF4-FFF2-40B4-BE49-F238E27FC236}">
                    <a16:creationId xmlns:a16="http://schemas.microsoft.com/office/drawing/2014/main" id="{06448627-B044-C44B-A5CF-D60E7971C6F9}"/>
                  </a:ext>
                </a:extLst>
              </p:cNvPr>
              <p:cNvSpPr>
                <a:spLocks noGrp="1" noRot="1" noChangeAspect="1" noMove="1" noResize="1" noEditPoints="1" noAdjustHandles="1" noChangeArrowheads="1" noChangeShapeType="1" noTextEdit="1"/>
              </p:cNvSpPr>
              <p:nvPr>
                <p:ph type="body" idx="1"/>
              </p:nvPr>
            </p:nvSpPr>
            <p:spPr>
              <a:xfrm>
                <a:off x="323528" y="802481"/>
                <a:ext cx="8251825" cy="5472112"/>
              </a:xfrm>
              <a:blipFill>
                <a:blip r:embed="rId3"/>
                <a:stretch>
                  <a:fillRect l="-1075" r="-1382"/>
                </a:stretch>
              </a:blipFill>
            </p:spPr>
            <p:txBody>
              <a:bodyPr/>
              <a:lstStyle/>
              <a:p>
                <a:r>
                  <a:rPr lang="en-US">
                    <a:noFill/>
                  </a:rPr>
                  <a:t> </a:t>
                </a:r>
              </a:p>
            </p:txBody>
          </p:sp>
        </mc:Fallback>
      </mc:AlternateContent>
      <p:sp>
        <p:nvSpPr>
          <p:cNvPr id="67588" name="Rectangle 5">
            <a:extLst>
              <a:ext uri="{FF2B5EF4-FFF2-40B4-BE49-F238E27FC236}">
                <a16:creationId xmlns:a16="http://schemas.microsoft.com/office/drawing/2014/main" id="{F8896CDE-A223-0F47-B683-5F451EB501D6}"/>
              </a:ext>
            </a:extLst>
          </p:cNvPr>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7589" name="Rectangle 7">
            <a:extLst>
              <a:ext uri="{FF2B5EF4-FFF2-40B4-BE49-F238E27FC236}">
                <a16:creationId xmlns:a16="http://schemas.microsoft.com/office/drawing/2014/main" id="{91528123-E91C-C24D-9B7C-C6C76A6D0A33}"/>
              </a:ext>
            </a:extLst>
          </p:cNvPr>
          <p:cNvSpPr>
            <a:spLocks noChangeArrowheads="1"/>
          </p:cNvSpPr>
          <p:nvPr/>
        </p:nvSpPr>
        <p:spPr bwMode="auto">
          <a:xfrm>
            <a:off x="0" y="279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7590" name="Rectangle 9">
            <a:extLst>
              <a:ext uri="{FF2B5EF4-FFF2-40B4-BE49-F238E27FC236}">
                <a16:creationId xmlns:a16="http://schemas.microsoft.com/office/drawing/2014/main" id="{44A4245A-15DF-AE45-978F-8ACBA735EB4F}"/>
              </a:ext>
            </a:extLst>
          </p:cNvPr>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7591" name="Rectangle 11">
            <a:extLst>
              <a:ext uri="{FF2B5EF4-FFF2-40B4-BE49-F238E27FC236}">
                <a16:creationId xmlns:a16="http://schemas.microsoft.com/office/drawing/2014/main" id="{CD081536-67FE-E44F-A75D-B8C235A3B909}"/>
              </a:ext>
            </a:extLst>
          </p:cNvPr>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67592" name="Object 10">
            <a:extLst>
              <a:ext uri="{FF2B5EF4-FFF2-40B4-BE49-F238E27FC236}">
                <a16:creationId xmlns:a16="http://schemas.microsoft.com/office/drawing/2014/main" id="{620B3E3D-5980-ED40-9229-97A4D7A2172F}"/>
              </a:ext>
            </a:extLst>
          </p:cNvPr>
          <p:cNvGraphicFramePr>
            <a:graphicFrameLocks noChangeAspect="1"/>
          </p:cNvGraphicFramePr>
          <p:nvPr>
            <p:extLst>
              <p:ext uri="{D42A27DB-BD31-4B8C-83A1-F6EECF244321}">
                <p14:modId xmlns:p14="http://schemas.microsoft.com/office/powerpoint/2010/main" val="3868099221"/>
              </p:ext>
            </p:extLst>
          </p:nvPr>
        </p:nvGraphicFramePr>
        <p:xfrm>
          <a:off x="2339752" y="6126955"/>
          <a:ext cx="3816350" cy="566738"/>
        </p:xfrm>
        <a:graphic>
          <a:graphicData uri="http://schemas.openxmlformats.org/presentationml/2006/ole">
            <mc:AlternateContent xmlns:mc="http://schemas.openxmlformats.org/markup-compatibility/2006">
              <mc:Choice xmlns:v="urn:schemas-microsoft-com:vml" Requires="v">
                <p:oleObj spid="_x0000_s133136" name="Visio" r:id="rId4" imgW="1485900" imgH="228600" progId="Visio.Drawing.11">
                  <p:embed/>
                </p:oleObj>
              </mc:Choice>
              <mc:Fallback>
                <p:oleObj name="Visio" r:id="rId4" imgW="1485900" imgH="228600" progId="Visio.Drawing.11">
                  <p:embed/>
                  <p:pic>
                    <p:nvPicPr>
                      <p:cNvPr id="67592" name="Object 10">
                        <a:extLst>
                          <a:ext uri="{FF2B5EF4-FFF2-40B4-BE49-F238E27FC236}">
                            <a16:creationId xmlns:a16="http://schemas.microsoft.com/office/drawing/2014/main" id="{620B3E3D-5980-ED40-9229-97A4D7A21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126955"/>
                        <a:ext cx="38163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65170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D45C40D-7399-0542-BF7F-72F66633FC90}"/>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68611" name="Rectangle 3">
            <a:extLst>
              <a:ext uri="{FF2B5EF4-FFF2-40B4-BE49-F238E27FC236}">
                <a16:creationId xmlns:a16="http://schemas.microsoft.com/office/drawing/2014/main" id="{3E0C90A6-236E-0C44-B363-F3582AF53FE1}"/>
              </a:ext>
            </a:extLst>
          </p:cNvPr>
          <p:cNvSpPr>
            <a:spLocks noGrp="1" noChangeArrowheads="1"/>
          </p:cNvSpPr>
          <p:nvPr>
            <p:ph type="body" idx="1"/>
          </p:nvPr>
        </p:nvSpPr>
        <p:spPr>
          <a:xfrm>
            <a:off x="179512" y="908844"/>
            <a:ext cx="8251825" cy="5472112"/>
          </a:xfrm>
        </p:spPr>
        <p:txBody>
          <a:bodyPr/>
          <a:lstStyle/>
          <a:p>
            <a:pPr eaLnBrk="1" hangingPunct="1">
              <a:lnSpc>
                <a:spcPct val="135000"/>
              </a:lnSpc>
            </a:pPr>
            <a:r>
              <a:rPr lang="zh-CN" altLang="en-US" dirty="0"/>
              <a:t>其中，</a:t>
            </a:r>
            <a:r>
              <a:rPr lang="en-US" altLang="zh-CN" dirty="0"/>
              <a:t>n</a:t>
            </a:r>
            <a:r>
              <a:rPr lang="zh-CN" altLang="en-US" dirty="0"/>
              <a:t>为结点中关键字的个数，</a:t>
            </a:r>
            <a:r>
              <a:rPr lang="en-US" altLang="zh-CN" dirty="0"/>
              <a:t>-1≤n≤m-1</a:t>
            </a:r>
            <a:r>
              <a:rPr lang="zh-CN" altLang="en-US" dirty="0"/>
              <a:t>，</a:t>
            </a:r>
            <a:r>
              <a:rPr lang="en-US" altLang="zh-CN" dirty="0"/>
              <a:t>Pi</a:t>
            </a:r>
            <a:r>
              <a:rPr lang="zh-CN" altLang="en-US" dirty="0"/>
              <a:t>为指向子树根结点的指针，并且</a:t>
            </a:r>
            <a:r>
              <a:rPr lang="en-US" altLang="zh-CN" dirty="0"/>
              <a:t>P</a:t>
            </a:r>
            <a:r>
              <a:rPr lang="en-US" altLang="zh-CN" baseline="-25000" dirty="0"/>
              <a:t>i</a:t>
            </a:r>
            <a:r>
              <a:rPr lang="zh-CN" altLang="en-US" dirty="0"/>
              <a:t>指向子树的每个结点关键字都小于</a:t>
            </a:r>
            <a:r>
              <a:rPr lang="en-US" altLang="zh-CN" dirty="0"/>
              <a:t>K</a:t>
            </a:r>
            <a:r>
              <a:rPr lang="en-US" altLang="zh-CN" baseline="-25000" dirty="0"/>
              <a:t>i+1</a:t>
            </a:r>
            <a:r>
              <a:rPr lang="en-US" altLang="zh-CN" dirty="0"/>
              <a:t>(</a:t>
            </a:r>
            <a:r>
              <a:rPr lang="en-US" altLang="zh-CN" dirty="0" err="1"/>
              <a:t>i</a:t>
            </a:r>
            <a:r>
              <a:rPr lang="en-US" altLang="zh-CN" dirty="0"/>
              <a:t>=0,1,</a:t>
            </a:r>
            <a:r>
              <a:rPr lang="en-US" altLang="zh-CN" dirty="0">
                <a:latin typeface="Times New Roman" panose="02020603050405020304" pitchFamily="18" charset="0"/>
              </a:rPr>
              <a:t>…</a:t>
            </a:r>
            <a:r>
              <a:rPr lang="en-US" altLang="zh-CN" dirty="0"/>
              <a:t>,n-1)</a:t>
            </a:r>
            <a:r>
              <a:rPr lang="zh-CN" altLang="en-US" dirty="0"/>
              <a:t>。</a:t>
            </a:r>
          </a:p>
          <a:p>
            <a:pPr eaLnBrk="1" hangingPunct="1">
              <a:lnSpc>
                <a:spcPct val="135000"/>
              </a:lnSpc>
            </a:pPr>
            <a:r>
              <a:rPr lang="zh-CN" altLang="en-US" dirty="0"/>
              <a:t>（</a:t>
            </a:r>
            <a:r>
              <a:rPr lang="en-US" altLang="zh-CN" dirty="0"/>
              <a:t>5</a:t>
            </a:r>
            <a:r>
              <a:rPr lang="zh-CN" altLang="en-US" dirty="0"/>
              <a:t>）所有叶子结点处于同一层次上，且不带信息（可以看作是外部结点或查找失败的结点，实际上这些结点不存在）。例如，一棵深度为</a:t>
            </a:r>
            <a:r>
              <a:rPr lang="en-US" altLang="zh-CN" dirty="0"/>
              <a:t>4</a:t>
            </a:r>
            <a:r>
              <a:rPr lang="zh-CN" altLang="en-US" dirty="0"/>
              <a:t>的</a:t>
            </a:r>
            <a:r>
              <a:rPr lang="en-US" altLang="zh-CN" dirty="0"/>
              <a:t>4</a:t>
            </a:r>
            <a:r>
              <a:rPr lang="zh-CN" altLang="en-US" dirty="0"/>
              <a:t>阶的</a:t>
            </a:r>
            <a:r>
              <a:rPr lang="en-US" altLang="zh-CN" dirty="0"/>
              <a:t>B-</a:t>
            </a:r>
            <a:r>
              <a:rPr lang="zh-CN" altLang="en-US" dirty="0"/>
              <a:t>树如</a:t>
            </a:r>
            <a:r>
              <a:rPr lang="zh-TW" altLang="en-US" dirty="0"/>
              <a:t>下</a:t>
            </a:r>
            <a:r>
              <a:rPr lang="zh-CN" altLang="en-US" dirty="0"/>
              <a:t>图所示。      </a:t>
            </a:r>
          </a:p>
        </p:txBody>
      </p:sp>
      <p:sp>
        <p:nvSpPr>
          <p:cNvPr id="68612" name="Rectangle 5">
            <a:extLst>
              <a:ext uri="{FF2B5EF4-FFF2-40B4-BE49-F238E27FC236}">
                <a16:creationId xmlns:a16="http://schemas.microsoft.com/office/drawing/2014/main" id="{FA5A6325-8D28-D149-8968-C7BB5A7A1A99}"/>
              </a:ext>
            </a:extLst>
          </p:cNvPr>
          <p:cNvSpPr>
            <a:spLocks noChangeArrowheads="1"/>
          </p:cNvSpPr>
          <p:nvPr/>
        </p:nvSpPr>
        <p:spPr bwMode="auto">
          <a:xfrm>
            <a:off x="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8613" name="Rectangle 8">
            <a:extLst>
              <a:ext uri="{FF2B5EF4-FFF2-40B4-BE49-F238E27FC236}">
                <a16:creationId xmlns:a16="http://schemas.microsoft.com/office/drawing/2014/main" id="{EA37E8A1-DD71-7941-A526-813C384059FB}"/>
              </a:ext>
            </a:extLst>
          </p:cNvPr>
          <p:cNvSpPr>
            <a:spLocks noChangeArrowheads="1"/>
          </p:cNvSpPr>
          <p:nvPr/>
        </p:nvSpPr>
        <p:spPr bwMode="auto">
          <a:xfrm>
            <a:off x="2051050" y="364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68614" name="对象 2">
            <a:extLst>
              <a:ext uri="{FF2B5EF4-FFF2-40B4-BE49-F238E27FC236}">
                <a16:creationId xmlns:a16="http://schemas.microsoft.com/office/drawing/2014/main" id="{0157EE78-EE52-A64D-B31C-9EAA2E192F18}"/>
              </a:ext>
            </a:extLst>
          </p:cNvPr>
          <p:cNvGraphicFramePr>
            <a:graphicFrameLocks noChangeAspect="1"/>
          </p:cNvGraphicFramePr>
          <p:nvPr>
            <p:extLst>
              <p:ext uri="{D42A27DB-BD31-4B8C-83A1-F6EECF244321}">
                <p14:modId xmlns:p14="http://schemas.microsoft.com/office/powerpoint/2010/main" val="3475938603"/>
              </p:ext>
            </p:extLst>
          </p:nvPr>
        </p:nvGraphicFramePr>
        <p:xfrm>
          <a:off x="844171" y="3762256"/>
          <a:ext cx="7353342" cy="2979107"/>
        </p:xfrm>
        <a:graphic>
          <a:graphicData uri="http://schemas.openxmlformats.org/presentationml/2006/ole">
            <mc:AlternateContent xmlns:mc="http://schemas.openxmlformats.org/markup-compatibility/2006">
              <mc:Choice xmlns:v="urn:schemas-microsoft-com:vml" Requires="v">
                <p:oleObj spid="_x0000_s134160" name="Visio" r:id="rId3" imgW="4965700" imgH="2006600" progId="Visio.Drawing.11">
                  <p:embed/>
                </p:oleObj>
              </mc:Choice>
              <mc:Fallback>
                <p:oleObj name="Visio" r:id="rId3" imgW="4965700" imgH="2006600" progId="Visio.Drawing.11">
                  <p:embed/>
                  <p:pic>
                    <p:nvPicPr>
                      <p:cNvPr id="68614" name="对象 2">
                        <a:extLst>
                          <a:ext uri="{FF2B5EF4-FFF2-40B4-BE49-F238E27FC236}">
                            <a16:creationId xmlns:a16="http://schemas.microsoft.com/office/drawing/2014/main" id="{0157EE78-EE52-A64D-B31C-9EAA2E192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171" y="3762256"/>
                        <a:ext cx="7353342" cy="29791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6969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CF8D779-29E1-9D4B-B680-7F9EAD4F9181}"/>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69635" name="Rectangle 3">
            <a:extLst>
              <a:ext uri="{FF2B5EF4-FFF2-40B4-BE49-F238E27FC236}">
                <a16:creationId xmlns:a16="http://schemas.microsoft.com/office/drawing/2014/main" id="{9C4D980B-F7AF-584C-8A6D-06DECC0FAF6F}"/>
              </a:ext>
            </a:extLst>
          </p:cNvPr>
          <p:cNvSpPr>
            <a:spLocks noGrp="1" noChangeArrowheads="1"/>
          </p:cNvSpPr>
          <p:nvPr>
            <p:ph type="body" idx="1"/>
          </p:nvPr>
        </p:nvSpPr>
        <p:spPr>
          <a:xfrm>
            <a:off x="0" y="692944"/>
            <a:ext cx="8251825" cy="5472112"/>
          </a:xfrm>
        </p:spPr>
        <p:txBody>
          <a:bodyPr/>
          <a:lstStyle/>
          <a:p>
            <a:pPr eaLnBrk="1" hangingPunct="1"/>
            <a:r>
              <a:rPr lang="en-US" altLang="zh-CN" dirty="0"/>
              <a:t>2</a:t>
            </a:r>
            <a:r>
              <a:rPr lang="zh-CN" altLang="en-US" dirty="0"/>
              <a:t>．</a:t>
            </a:r>
            <a:r>
              <a:rPr lang="en-US" altLang="zh-CN" dirty="0"/>
              <a:t>B-</a:t>
            </a:r>
            <a:r>
              <a:rPr lang="zh-CN" altLang="en-US" dirty="0"/>
              <a:t>树的查找</a:t>
            </a:r>
          </a:p>
          <a:p>
            <a:pPr eaLnBrk="1" hangingPunct="1"/>
            <a:r>
              <a:rPr lang="en-US" altLang="zh-CN" dirty="0"/>
              <a:t>B-</a:t>
            </a:r>
            <a:r>
              <a:rPr lang="zh-CN" altLang="en-US" dirty="0"/>
              <a:t>树的查找其实是对二叉排序树查找的扩展，与二叉排序树不同的地方是，</a:t>
            </a:r>
            <a:r>
              <a:rPr lang="en-US" altLang="zh-CN" dirty="0"/>
              <a:t>B-</a:t>
            </a:r>
            <a:r>
              <a:rPr lang="zh-CN" altLang="en-US" dirty="0"/>
              <a:t>树中每个结点有不止一棵子树。在</a:t>
            </a:r>
            <a:r>
              <a:rPr lang="en-US" altLang="zh-CN" dirty="0"/>
              <a:t>B-</a:t>
            </a:r>
            <a:r>
              <a:rPr lang="zh-CN" altLang="en-US" dirty="0"/>
              <a:t>树中查找某个结点时，需要先判断要查找的结点在哪棵子树上，然后在结点中逐个查找目标结点。</a:t>
            </a:r>
            <a:r>
              <a:rPr lang="en-US" altLang="zh-CN" dirty="0"/>
              <a:t>B-</a:t>
            </a:r>
            <a:r>
              <a:rPr lang="zh-CN" altLang="en-US" dirty="0"/>
              <a:t>树的类型描述如下：</a:t>
            </a:r>
          </a:p>
          <a:p>
            <a:pPr eaLnBrk="1" hangingPunct="1"/>
            <a:r>
              <a:rPr lang="zh-CN" altLang="en-US" dirty="0"/>
              <a:t>   </a:t>
            </a:r>
            <a:r>
              <a:rPr lang="en-US" altLang="zh-CN" sz="2200" dirty="0"/>
              <a:t>#define m 4				/*B-</a:t>
            </a:r>
            <a:r>
              <a:rPr lang="zh-CN" altLang="en-US" sz="2200" dirty="0"/>
              <a:t>树的阶数*</a:t>
            </a:r>
            <a:r>
              <a:rPr lang="en-US" altLang="zh-CN" sz="2200" dirty="0"/>
              <a:t>/</a:t>
            </a:r>
          </a:p>
          <a:p>
            <a:pPr eaLnBrk="1" hangingPunct="1"/>
            <a:r>
              <a:rPr lang="en-US" altLang="zh-CN" sz="2200" dirty="0"/>
              <a:t>   typedef struct </a:t>
            </a:r>
            <a:r>
              <a:rPr lang="en-US" altLang="zh-CN" sz="2200" dirty="0" err="1"/>
              <a:t>BTNode</a:t>
            </a:r>
            <a:r>
              <a:rPr lang="en-US" altLang="zh-CN" sz="2200" dirty="0"/>
              <a:t>		/*B-</a:t>
            </a:r>
            <a:r>
              <a:rPr lang="zh-CN" altLang="en-US" sz="2200" dirty="0"/>
              <a:t>树类型定义*</a:t>
            </a:r>
            <a:r>
              <a:rPr lang="en-US" altLang="zh-CN" sz="2200" dirty="0"/>
              <a:t>/</a:t>
            </a:r>
          </a:p>
          <a:p>
            <a:pPr eaLnBrk="1" hangingPunct="1"/>
            <a:r>
              <a:rPr lang="en-US" altLang="zh-CN" sz="2200" dirty="0"/>
              <a:t>  {</a:t>
            </a:r>
          </a:p>
          <a:p>
            <a:pPr eaLnBrk="1" hangingPunct="1"/>
            <a:r>
              <a:rPr lang="en-US" altLang="zh-CN" sz="2200" dirty="0"/>
              <a:t>	 int </a:t>
            </a:r>
            <a:r>
              <a:rPr lang="en-US" altLang="zh-CN" sz="2200" dirty="0" err="1"/>
              <a:t>keynum</a:t>
            </a:r>
            <a:r>
              <a:rPr lang="en-US" altLang="zh-CN" sz="2200" dirty="0"/>
              <a:t>;		/*</a:t>
            </a:r>
            <a:r>
              <a:rPr lang="zh-CN" altLang="en-US" sz="2200" dirty="0"/>
              <a:t>每个结点中的关键字个数*</a:t>
            </a:r>
            <a:r>
              <a:rPr lang="en-US" altLang="zh-CN" sz="2200" dirty="0"/>
              <a:t>/</a:t>
            </a:r>
          </a:p>
          <a:p>
            <a:pPr eaLnBrk="1" hangingPunct="1"/>
            <a:r>
              <a:rPr lang="en-US" altLang="zh-CN" sz="2200" dirty="0"/>
              <a:t>	 struct </a:t>
            </a:r>
            <a:r>
              <a:rPr lang="en-US" altLang="zh-CN" sz="2200" dirty="0" err="1"/>
              <a:t>BTNode</a:t>
            </a:r>
            <a:r>
              <a:rPr lang="en-US" altLang="zh-CN" sz="2200" dirty="0"/>
              <a:t> *parent;	/*</a:t>
            </a:r>
            <a:r>
              <a:rPr lang="zh-CN" altLang="en-US" sz="2200" dirty="0"/>
              <a:t>指向双亲结点*</a:t>
            </a:r>
            <a:r>
              <a:rPr lang="en-US" altLang="zh-CN" sz="2200" dirty="0"/>
              <a:t>/</a:t>
            </a:r>
          </a:p>
          <a:p>
            <a:pPr eaLnBrk="1" hangingPunct="1"/>
            <a:r>
              <a:rPr lang="en-US" altLang="zh-CN" sz="2200" dirty="0"/>
              <a:t>	 </a:t>
            </a:r>
            <a:r>
              <a:rPr lang="en-US" altLang="zh-CN" sz="2200" dirty="0" err="1"/>
              <a:t>KeyType</a:t>
            </a:r>
            <a:r>
              <a:rPr lang="en-US" altLang="zh-CN" sz="2200" dirty="0"/>
              <a:t> data[m+1];		/*</a:t>
            </a:r>
            <a:r>
              <a:rPr lang="zh-CN" altLang="en-US" sz="2200" dirty="0"/>
              <a:t>结点中关键字信息*</a:t>
            </a:r>
            <a:r>
              <a:rPr lang="en-US" altLang="zh-CN" sz="2200" dirty="0"/>
              <a:t>/</a:t>
            </a:r>
          </a:p>
          <a:p>
            <a:pPr eaLnBrk="1" hangingPunct="1"/>
            <a:r>
              <a:rPr lang="en-US" altLang="zh-CN" sz="2200" dirty="0"/>
              <a:t>	 struct </a:t>
            </a:r>
            <a:r>
              <a:rPr lang="en-US" altLang="zh-CN" sz="2200" dirty="0" err="1"/>
              <a:t>BTNode</a:t>
            </a:r>
            <a:r>
              <a:rPr lang="en-US" altLang="zh-CN" sz="2200" dirty="0"/>
              <a:t> *</a:t>
            </a:r>
            <a:r>
              <a:rPr lang="en-US" altLang="zh-CN" sz="2200" dirty="0" err="1"/>
              <a:t>ptr</a:t>
            </a:r>
            <a:r>
              <a:rPr lang="en-US" altLang="zh-CN" sz="2200" dirty="0"/>
              <a:t>[m+1];	/*</a:t>
            </a:r>
            <a:r>
              <a:rPr lang="zh-CN" altLang="en-US" sz="2200" dirty="0"/>
              <a:t>指针向量*</a:t>
            </a:r>
            <a:r>
              <a:rPr lang="en-US" altLang="zh-CN" sz="2200" dirty="0"/>
              <a:t>/</a:t>
            </a:r>
          </a:p>
          <a:p>
            <a:pPr eaLnBrk="1" hangingPunct="1"/>
            <a:r>
              <a:rPr lang="en-US" altLang="zh-CN" sz="2200" dirty="0"/>
              <a:t>  }</a:t>
            </a:r>
            <a:r>
              <a:rPr lang="en-US" altLang="zh-CN" sz="2200" dirty="0" err="1"/>
              <a:t>BTNode</a:t>
            </a:r>
            <a:r>
              <a:rPr lang="en-US" altLang="zh-CN" sz="2200" dirty="0"/>
              <a:t>,*</a:t>
            </a:r>
            <a:r>
              <a:rPr lang="en-US" altLang="zh-CN" sz="2200" dirty="0" err="1"/>
              <a:t>BTree</a:t>
            </a:r>
            <a:r>
              <a:rPr lang="en-US" altLang="zh-CN" sz="2200" dirty="0"/>
              <a:t>;</a:t>
            </a:r>
          </a:p>
        </p:txBody>
      </p:sp>
    </p:spTree>
    <p:extLst>
      <p:ext uri="{BB962C8B-B14F-4D97-AF65-F5344CB8AC3E}">
        <p14:creationId xmlns:p14="http://schemas.microsoft.com/office/powerpoint/2010/main" val="1361238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3AD8844-3B99-904D-B488-434CFE8ADF5B}"/>
              </a:ext>
            </a:extLst>
          </p:cNvPr>
          <p:cNvSpPr>
            <a:spLocks noGrp="1" noChangeArrowheads="1"/>
          </p:cNvSpPr>
          <p:nvPr>
            <p:ph type="title"/>
          </p:nvPr>
        </p:nvSpPr>
        <p:spPr/>
        <p:txBody>
          <a:bodyPr/>
          <a:lstStyle/>
          <a:p>
            <a:pPr eaLnBrk="1" hangingPunct="1"/>
            <a:r>
              <a:rPr lang="en-US" altLang="zh-CN"/>
              <a:t>8.4  B-</a:t>
            </a:r>
            <a:r>
              <a:rPr lang="zh-CN" altLang="en-US"/>
              <a:t>树与</a:t>
            </a:r>
            <a:r>
              <a:rPr lang="en-US" altLang="zh-CN"/>
              <a:t>B+</a:t>
            </a:r>
            <a:r>
              <a:rPr lang="zh-CN" altLang="en-US"/>
              <a:t>树</a:t>
            </a:r>
          </a:p>
        </p:txBody>
      </p:sp>
      <p:sp>
        <p:nvSpPr>
          <p:cNvPr id="70659" name="Rectangle 3">
            <a:extLst>
              <a:ext uri="{FF2B5EF4-FFF2-40B4-BE49-F238E27FC236}">
                <a16:creationId xmlns:a16="http://schemas.microsoft.com/office/drawing/2014/main" id="{C9F5EA39-1460-8540-978D-5FF5D90AD6A1}"/>
              </a:ext>
            </a:extLst>
          </p:cNvPr>
          <p:cNvSpPr>
            <a:spLocks noGrp="1" noChangeArrowheads="1"/>
          </p:cNvSpPr>
          <p:nvPr>
            <p:ph type="body" idx="1"/>
          </p:nvPr>
        </p:nvSpPr>
        <p:spPr/>
        <p:txBody>
          <a:bodyPr/>
          <a:lstStyle/>
          <a:p>
            <a:pPr eaLnBrk="1" hangingPunct="1">
              <a:lnSpc>
                <a:spcPct val="140000"/>
              </a:lnSpc>
            </a:pPr>
            <a:r>
              <a:rPr lang="en-US" altLang="zh-CN" dirty="0"/>
              <a:t>3</a:t>
            </a:r>
            <a:r>
              <a:rPr lang="zh-CN" altLang="en-US" dirty="0"/>
              <a:t>．</a:t>
            </a:r>
            <a:r>
              <a:rPr lang="en-US" altLang="zh-CN" dirty="0"/>
              <a:t>B-</a:t>
            </a:r>
            <a:r>
              <a:rPr lang="zh-CN" altLang="en-US" dirty="0"/>
              <a:t>树的插入操作</a:t>
            </a:r>
            <a:endParaRPr lang="zh-CN" altLang="en-US" b="0" dirty="0"/>
          </a:p>
          <a:p>
            <a:pPr eaLnBrk="1" hangingPunct="1">
              <a:lnSpc>
                <a:spcPct val="140000"/>
              </a:lnSpc>
            </a:pPr>
            <a:r>
              <a:rPr lang="zh-CN" altLang="en-US" dirty="0"/>
              <a:t>在</a:t>
            </a:r>
            <a:r>
              <a:rPr lang="en-US" altLang="zh-CN" dirty="0"/>
              <a:t>B-</a:t>
            </a:r>
            <a:r>
              <a:rPr lang="zh-CN" altLang="en-US" dirty="0"/>
              <a:t>树上插入结点与在二叉树上插入结点类似，都是插入前后，保证</a:t>
            </a:r>
            <a:r>
              <a:rPr lang="en-US" altLang="zh-CN" dirty="0"/>
              <a:t>B-</a:t>
            </a:r>
            <a:r>
              <a:rPr lang="zh-CN" altLang="en-US" dirty="0"/>
              <a:t>树仍然是一棵排序树，即结点左子树中每个结点的</a:t>
            </a:r>
            <a:r>
              <a:rPr lang="zh-CN" altLang="en-US" sz="2800" dirty="0">
                <a:solidFill>
                  <a:srgbClr val="FF0000"/>
                </a:solidFill>
              </a:rPr>
              <a:t>关键字小于根结点</a:t>
            </a:r>
            <a:r>
              <a:rPr lang="zh-CN" altLang="en-US" dirty="0"/>
              <a:t>的关键字，右子树结点的</a:t>
            </a:r>
            <a:r>
              <a:rPr lang="zh-CN" altLang="en-US" sz="2800" dirty="0">
                <a:solidFill>
                  <a:srgbClr val="FF0000"/>
                </a:solidFill>
              </a:rPr>
              <a:t>关键字大于根结点的关键字</a:t>
            </a:r>
            <a:r>
              <a:rPr lang="zh-CN" altLang="en-US" dirty="0"/>
              <a:t>。但由于</a:t>
            </a:r>
            <a:r>
              <a:rPr lang="en-US" altLang="zh-CN" dirty="0"/>
              <a:t>B-</a:t>
            </a:r>
            <a:r>
              <a:rPr lang="zh-CN" altLang="en-US" dirty="0"/>
              <a:t>树结点中的关键字个数必须≥</a:t>
            </a:r>
            <a:r>
              <a:rPr lang="en-US" altLang="zh-CN" dirty="0"/>
              <a:t>-1</a:t>
            </a:r>
            <a:r>
              <a:rPr lang="zh-CN" altLang="en-US" dirty="0"/>
              <a:t>，因此每次插入一个关键字不是在树中添加一个叶子结点，而是首先在最低层的某个非终端结点中添加一个关键字，若该结点的关键字个数不超过</a:t>
            </a:r>
            <a:r>
              <a:rPr lang="en-US" altLang="zh-CN" dirty="0"/>
              <a:t>m-1</a:t>
            </a:r>
            <a:r>
              <a:rPr lang="zh-CN" altLang="en-US" dirty="0"/>
              <a:t>，则插入完成，否则对该结点进行分裂。</a:t>
            </a:r>
          </a:p>
        </p:txBody>
      </p:sp>
      <p:sp>
        <p:nvSpPr>
          <p:cNvPr id="70660" name="Rectangle 5">
            <a:extLst>
              <a:ext uri="{FF2B5EF4-FFF2-40B4-BE49-F238E27FC236}">
                <a16:creationId xmlns:a16="http://schemas.microsoft.com/office/drawing/2014/main" id="{EAD30398-057C-7C4E-B311-90AC5BA37AC0}"/>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4006387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4054B52-C937-464E-8374-843C4684BC22}"/>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1683" name="Rectangle 3">
            <a:extLst>
              <a:ext uri="{FF2B5EF4-FFF2-40B4-BE49-F238E27FC236}">
                <a16:creationId xmlns:a16="http://schemas.microsoft.com/office/drawing/2014/main" id="{439A5EF8-7082-F144-B107-1234B0CE715B}"/>
              </a:ext>
            </a:extLst>
          </p:cNvPr>
          <p:cNvSpPr>
            <a:spLocks noGrp="1" noChangeArrowheads="1"/>
          </p:cNvSpPr>
          <p:nvPr>
            <p:ph type="body" idx="1"/>
          </p:nvPr>
        </p:nvSpPr>
        <p:spPr>
          <a:xfrm>
            <a:off x="258986" y="839548"/>
            <a:ext cx="8251825" cy="5472112"/>
          </a:xfrm>
        </p:spPr>
        <p:txBody>
          <a:bodyPr/>
          <a:lstStyle/>
          <a:p>
            <a:pPr algn="just" eaLnBrk="1" hangingPunct="1">
              <a:lnSpc>
                <a:spcPct val="130000"/>
              </a:lnSpc>
            </a:pPr>
            <a:r>
              <a:rPr lang="zh-CN" altLang="en-US" dirty="0"/>
              <a:t>例如，</a:t>
            </a:r>
            <a:r>
              <a:rPr lang="zh-TW" altLang="en-US" dirty="0"/>
              <a:t>下</a:t>
            </a:r>
            <a:r>
              <a:rPr lang="zh-CN" altLang="en-US" dirty="0"/>
              <a:t>图为一棵</a:t>
            </a:r>
            <a:r>
              <a:rPr lang="en-US" altLang="zh-CN" dirty="0"/>
              <a:t>3</a:t>
            </a:r>
            <a:r>
              <a:rPr lang="zh-CN" altLang="en-US" dirty="0"/>
              <a:t>阶的</a:t>
            </a:r>
            <a:r>
              <a:rPr lang="en-US" altLang="zh-CN" dirty="0"/>
              <a:t>B-</a:t>
            </a:r>
            <a:r>
              <a:rPr lang="zh-CN" altLang="en-US" dirty="0"/>
              <a:t>树（省略了叶子结点），当给定一棵</a:t>
            </a:r>
            <a:r>
              <a:rPr lang="en-US" altLang="zh-CN" dirty="0"/>
              <a:t>B-</a:t>
            </a:r>
            <a:r>
              <a:rPr lang="zh-CN" altLang="en-US" dirty="0"/>
              <a:t>树的阶之后，就确定了这棵树的最少子树个数为和最多子树个数，确定了每个结点要求最少</a:t>
            </a:r>
            <a:r>
              <a:rPr lang="en-US" altLang="zh-CN" dirty="0"/>
              <a:t>1</a:t>
            </a:r>
            <a:r>
              <a:rPr lang="zh-CN" altLang="en-US" dirty="0"/>
              <a:t>个关键字，最多</a:t>
            </a:r>
            <a:r>
              <a:rPr lang="en-US" altLang="zh-CN" dirty="0"/>
              <a:t>2</a:t>
            </a:r>
            <a:r>
              <a:rPr lang="zh-CN" altLang="en-US" dirty="0"/>
              <a:t>个关键字。</a:t>
            </a:r>
          </a:p>
          <a:p>
            <a:pPr algn="just" eaLnBrk="1" hangingPunct="1"/>
            <a:endParaRPr lang="zh-CN" altLang="en-US" dirty="0"/>
          </a:p>
          <a:p>
            <a:pPr algn="just" eaLnBrk="1" hangingPunct="1"/>
            <a:endParaRPr lang="zh-CN" altLang="en-US" dirty="0"/>
          </a:p>
          <a:p>
            <a:pPr algn="just" eaLnBrk="1" hangingPunct="1"/>
            <a:endParaRPr lang="zh-CN" altLang="en-US" dirty="0"/>
          </a:p>
          <a:p>
            <a:pPr eaLnBrk="1" hangingPunct="1"/>
            <a:r>
              <a:rPr lang="zh-CN" altLang="en-US" dirty="0"/>
              <a:t> </a:t>
            </a:r>
            <a:endParaRPr lang="en-US" altLang="zh-CN" dirty="0"/>
          </a:p>
        </p:txBody>
      </p:sp>
      <p:sp>
        <p:nvSpPr>
          <p:cNvPr id="71684" name="Rectangle 5">
            <a:extLst>
              <a:ext uri="{FF2B5EF4-FFF2-40B4-BE49-F238E27FC236}">
                <a16:creationId xmlns:a16="http://schemas.microsoft.com/office/drawing/2014/main" id="{0C22F262-00C2-A644-824C-4F1ACC96418A}"/>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5" name="Rectangle 7">
            <a:extLst>
              <a:ext uri="{FF2B5EF4-FFF2-40B4-BE49-F238E27FC236}">
                <a16:creationId xmlns:a16="http://schemas.microsoft.com/office/drawing/2014/main" id="{E02DC8F2-4FA2-344F-BEC2-009F374C48EE}"/>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6" name="Rectangle 9">
            <a:extLst>
              <a:ext uri="{FF2B5EF4-FFF2-40B4-BE49-F238E27FC236}">
                <a16:creationId xmlns:a16="http://schemas.microsoft.com/office/drawing/2014/main" id="{02952BE7-1F84-6C43-911D-161B7E76FA1A}"/>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7" name="Rectangle 11">
            <a:extLst>
              <a:ext uri="{FF2B5EF4-FFF2-40B4-BE49-F238E27FC236}">
                <a16:creationId xmlns:a16="http://schemas.microsoft.com/office/drawing/2014/main" id="{919ECBA8-EF4D-7B44-B903-2E55A5EE5840}"/>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1688" name="图片 1">
            <a:extLst>
              <a:ext uri="{FF2B5EF4-FFF2-40B4-BE49-F238E27FC236}">
                <a16:creationId xmlns:a16="http://schemas.microsoft.com/office/drawing/2014/main" id="{DC582CE5-8620-BD49-A89F-2A6C443A4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986" y="3412023"/>
            <a:ext cx="8267503" cy="28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3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dissolve">
                                      <p:cBhvr>
                                        <p:cTn id="7"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4054B52-C937-464E-8374-843C4684BC22}"/>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1683" name="Rectangle 3">
            <a:extLst>
              <a:ext uri="{FF2B5EF4-FFF2-40B4-BE49-F238E27FC236}">
                <a16:creationId xmlns:a16="http://schemas.microsoft.com/office/drawing/2014/main" id="{439A5EF8-7082-F144-B107-1234B0CE715B}"/>
              </a:ext>
            </a:extLst>
          </p:cNvPr>
          <p:cNvSpPr>
            <a:spLocks noGrp="1" noChangeArrowheads="1"/>
          </p:cNvSpPr>
          <p:nvPr>
            <p:ph type="body" idx="1"/>
          </p:nvPr>
        </p:nvSpPr>
        <p:spPr>
          <a:xfrm>
            <a:off x="258986" y="839548"/>
            <a:ext cx="8251825" cy="5472112"/>
          </a:xfrm>
        </p:spPr>
        <p:txBody>
          <a:bodyPr/>
          <a:lstStyle/>
          <a:p>
            <a:pPr eaLnBrk="1" hangingPunct="1"/>
            <a:r>
              <a:rPr lang="zh-CN" altLang="en-US" dirty="0"/>
              <a:t>插入关键字</a:t>
            </a:r>
            <a:r>
              <a:rPr lang="en-US" altLang="zh-CN" dirty="0"/>
              <a:t>35</a:t>
            </a:r>
            <a:r>
              <a:rPr lang="zh-CN" altLang="en-US" dirty="0"/>
              <a:t>：首先需要从根结点开始，确定关键字</a:t>
            </a:r>
            <a:r>
              <a:rPr lang="en-US" altLang="zh-CN" dirty="0"/>
              <a:t>42</a:t>
            </a:r>
            <a:r>
              <a:rPr lang="zh-CN" altLang="en-US" dirty="0"/>
              <a:t>应插入的位置应该是结点</a:t>
            </a:r>
            <a:r>
              <a:rPr lang="en-US" altLang="zh-CN" dirty="0"/>
              <a:t>E</a:t>
            </a:r>
            <a:r>
              <a:rPr lang="zh-CN" altLang="en-US" dirty="0"/>
              <a:t>。因为插入后结点</a:t>
            </a:r>
            <a:r>
              <a:rPr lang="en-US" altLang="zh-CN" dirty="0"/>
              <a:t>E</a:t>
            </a:r>
            <a:r>
              <a:rPr lang="zh-CN" altLang="en-US" dirty="0"/>
              <a:t>中的关键字个数大于</a:t>
            </a:r>
            <a:r>
              <a:rPr lang="en-US" altLang="zh-CN" dirty="0"/>
              <a:t>1</a:t>
            </a:r>
            <a:r>
              <a:rPr lang="zh-CN" altLang="en-US" dirty="0"/>
              <a:t>（ </a:t>
            </a:r>
            <a:r>
              <a:rPr lang="en-US" altLang="zh-CN" dirty="0"/>
              <a:t>-1</a:t>
            </a:r>
            <a:r>
              <a:rPr lang="zh-CN" altLang="en-US" dirty="0"/>
              <a:t>）小于</a:t>
            </a:r>
            <a:r>
              <a:rPr lang="en-US" altLang="zh-CN" dirty="0"/>
              <a:t>2</a:t>
            </a:r>
            <a:r>
              <a:rPr lang="zh-CN" altLang="en-US" dirty="0"/>
              <a:t>（</a:t>
            </a:r>
            <a:r>
              <a:rPr lang="en-US" altLang="zh-CN" dirty="0"/>
              <a:t>m-1</a:t>
            </a:r>
            <a:r>
              <a:rPr lang="zh-CN" altLang="en-US" dirty="0"/>
              <a:t>），所以插入成功。插入后</a:t>
            </a:r>
            <a:r>
              <a:rPr lang="en-US" altLang="zh-CN" dirty="0"/>
              <a:t>B-</a:t>
            </a:r>
            <a:r>
              <a:rPr lang="zh-CN" altLang="en-US" dirty="0"/>
              <a:t>树如图所示。。</a:t>
            </a:r>
          </a:p>
        </p:txBody>
      </p:sp>
      <p:sp>
        <p:nvSpPr>
          <p:cNvPr id="71684" name="Rectangle 5">
            <a:extLst>
              <a:ext uri="{FF2B5EF4-FFF2-40B4-BE49-F238E27FC236}">
                <a16:creationId xmlns:a16="http://schemas.microsoft.com/office/drawing/2014/main" id="{0C22F262-00C2-A644-824C-4F1ACC96418A}"/>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5" name="Rectangle 7">
            <a:extLst>
              <a:ext uri="{FF2B5EF4-FFF2-40B4-BE49-F238E27FC236}">
                <a16:creationId xmlns:a16="http://schemas.microsoft.com/office/drawing/2014/main" id="{E02DC8F2-4FA2-344F-BEC2-009F374C48EE}"/>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6" name="Rectangle 9">
            <a:extLst>
              <a:ext uri="{FF2B5EF4-FFF2-40B4-BE49-F238E27FC236}">
                <a16:creationId xmlns:a16="http://schemas.microsoft.com/office/drawing/2014/main" id="{02952BE7-1F84-6C43-911D-161B7E76FA1A}"/>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1687" name="Rectangle 11">
            <a:extLst>
              <a:ext uri="{FF2B5EF4-FFF2-40B4-BE49-F238E27FC236}">
                <a16:creationId xmlns:a16="http://schemas.microsoft.com/office/drawing/2014/main" id="{919ECBA8-EF4D-7B44-B903-2E55A5EE5840}"/>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1689" name="图片 5">
            <a:extLst>
              <a:ext uri="{FF2B5EF4-FFF2-40B4-BE49-F238E27FC236}">
                <a16:creationId xmlns:a16="http://schemas.microsoft.com/office/drawing/2014/main" id="{32A6395B-9D83-8F49-85BB-02B3115754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65472"/>
            <a:ext cx="7692845" cy="265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38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C5CC954-006D-044E-AB88-815A3DBE8382}"/>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2707" name="Rectangle 3">
            <a:extLst>
              <a:ext uri="{FF2B5EF4-FFF2-40B4-BE49-F238E27FC236}">
                <a16:creationId xmlns:a16="http://schemas.microsoft.com/office/drawing/2014/main" id="{C6531C16-6078-F244-A000-EC81363638A3}"/>
              </a:ext>
            </a:extLst>
          </p:cNvPr>
          <p:cNvSpPr>
            <a:spLocks noGrp="1" noChangeArrowheads="1"/>
          </p:cNvSpPr>
          <p:nvPr>
            <p:ph type="body" idx="1"/>
          </p:nvPr>
        </p:nvSpPr>
        <p:spPr>
          <a:xfrm>
            <a:off x="192881" y="892969"/>
            <a:ext cx="8251825" cy="5472112"/>
          </a:xfrm>
        </p:spPr>
        <p:txBody>
          <a:bodyPr/>
          <a:lstStyle/>
          <a:p>
            <a:pPr eaLnBrk="1" hangingPunct="1"/>
            <a:r>
              <a:rPr lang="zh-CN" altLang="en-US" dirty="0"/>
              <a:t>插入关键字</a:t>
            </a:r>
            <a:r>
              <a:rPr lang="en-US" altLang="zh-CN" dirty="0"/>
              <a:t>25</a:t>
            </a:r>
            <a:r>
              <a:rPr lang="zh-CN" altLang="en-US" dirty="0"/>
              <a:t>：</a:t>
            </a:r>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endParaRPr lang="zh-CN" altLang="en-US" dirty="0"/>
          </a:p>
          <a:p>
            <a:pPr eaLnBrk="1" hangingPunct="1"/>
            <a:r>
              <a:rPr lang="zh-CN" altLang="en-US" dirty="0"/>
              <a:t>插入关键字</a:t>
            </a:r>
            <a:r>
              <a:rPr lang="en-US" altLang="zh-CN" dirty="0"/>
              <a:t>78</a:t>
            </a:r>
            <a:r>
              <a:rPr lang="zh-CN" altLang="en-US" dirty="0"/>
              <a:t>： </a:t>
            </a:r>
          </a:p>
        </p:txBody>
      </p:sp>
      <p:sp>
        <p:nvSpPr>
          <p:cNvPr id="72708" name="Rectangle 5">
            <a:extLst>
              <a:ext uri="{FF2B5EF4-FFF2-40B4-BE49-F238E27FC236}">
                <a16:creationId xmlns:a16="http://schemas.microsoft.com/office/drawing/2014/main" id="{8B9D2D05-122B-0D4D-ABA5-563AF64BDBE9}"/>
              </a:ext>
            </a:extLst>
          </p:cNvPr>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2709" name="Rectangle 7">
            <a:extLst>
              <a:ext uri="{FF2B5EF4-FFF2-40B4-BE49-F238E27FC236}">
                <a16:creationId xmlns:a16="http://schemas.microsoft.com/office/drawing/2014/main" id="{ABE25E51-11E1-3541-8FFD-9717185551F7}"/>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2710" name="Rectangle 9">
            <a:extLst>
              <a:ext uri="{FF2B5EF4-FFF2-40B4-BE49-F238E27FC236}">
                <a16:creationId xmlns:a16="http://schemas.microsoft.com/office/drawing/2014/main" id="{62954461-F492-2D47-A6DB-9FC322AE6203}"/>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2711" name="Rectangle 11">
            <a:extLst>
              <a:ext uri="{FF2B5EF4-FFF2-40B4-BE49-F238E27FC236}">
                <a16:creationId xmlns:a16="http://schemas.microsoft.com/office/drawing/2014/main" id="{9165CB4D-92B5-3642-84B4-01859C83ECF1}"/>
              </a:ext>
            </a:extLst>
          </p:cNvPr>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2712" name="Rectangle 13">
            <a:extLst>
              <a:ext uri="{FF2B5EF4-FFF2-40B4-BE49-F238E27FC236}">
                <a16:creationId xmlns:a16="http://schemas.microsoft.com/office/drawing/2014/main" id="{EC78EA1D-83E8-3C44-9237-8CF6BD5DB3C0}"/>
              </a:ext>
            </a:extLst>
          </p:cNvPr>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2713" name="图片 1">
            <a:extLst>
              <a:ext uri="{FF2B5EF4-FFF2-40B4-BE49-F238E27FC236}">
                <a16:creationId xmlns:a16="http://schemas.microsoft.com/office/drawing/2014/main" id="{46D7EB97-DA1F-DC4C-8390-67EDD97661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640960" cy="17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图片 2">
            <a:extLst>
              <a:ext uri="{FF2B5EF4-FFF2-40B4-BE49-F238E27FC236}">
                <a16:creationId xmlns:a16="http://schemas.microsoft.com/office/drawing/2014/main" id="{DEC56D46-BA45-F744-9503-B571A440A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38963"/>
            <a:ext cx="9040008" cy="18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2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dissolve">
                                      <p:cBhvr>
                                        <p:cTn id="7" dur="500"/>
                                        <p:tgtEl>
                                          <p:spTgt spid="727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2707">
                                            <p:txEl>
                                              <p:pRg st="6" end="6"/>
                                            </p:txEl>
                                          </p:spTgt>
                                        </p:tgtEl>
                                        <p:attrNameLst>
                                          <p:attrName>style.visibility</p:attrName>
                                        </p:attrNameLst>
                                      </p:cBhvr>
                                      <p:to>
                                        <p:strVal val="visible"/>
                                      </p:to>
                                    </p:set>
                                    <p:animEffect transition="in" filter="dissolve">
                                      <p:cBhvr>
                                        <p:cTn id="12" dur="500"/>
                                        <p:tgtEl>
                                          <p:spTgt spid="7270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dissolve">
                                      <p:cBhvr>
                                        <p:cTn id="1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12691D5-FAF8-CF4A-B438-FDC3DC29E5E9}"/>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3731" name="Rectangle 3">
            <a:extLst>
              <a:ext uri="{FF2B5EF4-FFF2-40B4-BE49-F238E27FC236}">
                <a16:creationId xmlns:a16="http://schemas.microsoft.com/office/drawing/2014/main" id="{EC14BB2C-349F-8F4A-A1EE-8562F7678B5E}"/>
              </a:ext>
            </a:extLst>
          </p:cNvPr>
          <p:cNvSpPr>
            <a:spLocks noGrp="1" noChangeArrowheads="1"/>
          </p:cNvSpPr>
          <p:nvPr>
            <p:ph type="body" idx="1"/>
          </p:nvPr>
        </p:nvSpPr>
        <p:spPr>
          <a:xfrm>
            <a:off x="103187" y="763976"/>
            <a:ext cx="8251825" cy="5472112"/>
          </a:xfrm>
        </p:spPr>
        <p:txBody>
          <a:bodyPr/>
          <a:lstStyle/>
          <a:p>
            <a:pPr algn="just" eaLnBrk="1" hangingPunct="1">
              <a:lnSpc>
                <a:spcPct val="130000"/>
              </a:lnSpc>
            </a:pPr>
            <a:r>
              <a:rPr lang="zh-CN" altLang="zh-CN" dirty="0"/>
              <a:t>此时，结点</a:t>
            </a:r>
            <a:r>
              <a:rPr lang="en-US" altLang="zh-CN" dirty="0"/>
              <a:t>C</a:t>
            </a:r>
            <a:r>
              <a:rPr lang="zh-CN" altLang="zh-CN" dirty="0"/>
              <a:t>的关键字个数大于</a:t>
            </a:r>
            <a:r>
              <a:rPr lang="en-US" altLang="zh-CN" dirty="0"/>
              <a:t>2</a:t>
            </a:r>
            <a:r>
              <a:rPr lang="zh-CN" altLang="zh-CN" dirty="0"/>
              <a:t>，因此，需要将结点</a:t>
            </a:r>
            <a:r>
              <a:rPr lang="en-US" altLang="zh-CN" dirty="0"/>
              <a:t>C</a:t>
            </a:r>
            <a:r>
              <a:rPr lang="zh-CN" altLang="zh-CN" dirty="0"/>
              <a:t>进行分裂为两个结点。将中间的关键字</a:t>
            </a:r>
            <a:r>
              <a:rPr lang="en-US" altLang="zh-CN" dirty="0"/>
              <a:t>73</a:t>
            </a:r>
            <a:r>
              <a:rPr lang="zh-CN" altLang="zh-CN" dirty="0"/>
              <a:t>插入到双亲结点</a:t>
            </a:r>
            <a:r>
              <a:rPr lang="en-US" altLang="zh-CN" dirty="0"/>
              <a:t>A</a:t>
            </a:r>
            <a:r>
              <a:rPr lang="zh-CN" altLang="zh-CN" dirty="0"/>
              <a:t>中，关键字</a:t>
            </a:r>
            <a:r>
              <a:rPr lang="en-US" altLang="zh-CN" dirty="0"/>
              <a:t>83</a:t>
            </a:r>
            <a:r>
              <a:rPr lang="zh-CN" altLang="zh-CN" dirty="0"/>
              <a:t>保留在</a:t>
            </a:r>
            <a:r>
              <a:rPr lang="en-US" altLang="zh-CN" dirty="0"/>
              <a:t>C</a:t>
            </a:r>
            <a:r>
              <a:rPr lang="zh-CN" altLang="zh-CN" dirty="0"/>
              <a:t>中，关键字</a:t>
            </a:r>
            <a:r>
              <a:rPr lang="en-US" altLang="zh-CN" dirty="0"/>
              <a:t>67</a:t>
            </a:r>
            <a:r>
              <a:rPr lang="zh-CN" altLang="zh-CN" dirty="0"/>
              <a:t>被插入到新结点</a:t>
            </a:r>
            <a:r>
              <a:rPr lang="en-US" altLang="zh-CN" dirty="0"/>
              <a:t>C’</a:t>
            </a:r>
            <a:r>
              <a:rPr lang="zh-CN" altLang="zh-CN" dirty="0"/>
              <a:t>中，并使关键字</a:t>
            </a:r>
            <a:r>
              <a:rPr lang="en-US" altLang="zh-CN" dirty="0"/>
              <a:t>56</a:t>
            </a:r>
            <a:r>
              <a:rPr lang="zh-CN" altLang="zh-CN" dirty="0"/>
              <a:t>的右指针指向结点</a:t>
            </a:r>
            <a:r>
              <a:rPr lang="en-US" altLang="zh-CN" dirty="0"/>
              <a:t>C’</a:t>
            </a:r>
            <a:r>
              <a:rPr lang="zh-CN" altLang="zh-CN" dirty="0"/>
              <a:t>，关键字</a:t>
            </a:r>
            <a:r>
              <a:rPr lang="en-US" altLang="zh-CN" dirty="0"/>
              <a:t>73</a:t>
            </a:r>
            <a:r>
              <a:rPr lang="zh-CN" altLang="zh-CN" dirty="0"/>
              <a:t>的右指针指向结点</a:t>
            </a:r>
            <a:r>
              <a:rPr lang="en-US" altLang="zh-CN" dirty="0"/>
              <a:t>C</a:t>
            </a:r>
            <a:r>
              <a:rPr lang="zh-CN" altLang="zh-CN" dirty="0"/>
              <a:t>。结点</a:t>
            </a:r>
            <a:r>
              <a:rPr lang="en-US" altLang="zh-CN" dirty="0"/>
              <a:t>C</a:t>
            </a:r>
            <a:r>
              <a:rPr lang="zh-CN" altLang="zh-CN" dirty="0"/>
              <a:t>的分裂过程如</a:t>
            </a:r>
            <a:r>
              <a:rPr lang="zh-TW" altLang="en-US" dirty="0"/>
              <a:t>下</a:t>
            </a:r>
            <a:r>
              <a:rPr lang="zh-CN" altLang="zh-CN" dirty="0"/>
              <a:t>图所示</a:t>
            </a:r>
            <a:r>
              <a:rPr lang="zh-CN" altLang="en-US" dirty="0"/>
              <a:t>。</a:t>
            </a:r>
          </a:p>
          <a:p>
            <a:pPr algn="just" eaLnBrk="1" hangingPunct="1"/>
            <a:endParaRPr lang="zh-CN" altLang="en-US" dirty="0"/>
          </a:p>
          <a:p>
            <a:pPr algn="just" eaLnBrk="1" hangingPunct="1"/>
            <a:endParaRPr lang="zh-CN" altLang="en-US" dirty="0"/>
          </a:p>
          <a:p>
            <a:pPr algn="just" eaLnBrk="1" hangingPunct="1"/>
            <a:endParaRPr lang="zh-CN" altLang="en-US" dirty="0"/>
          </a:p>
          <a:p>
            <a:pPr algn="just" eaLnBrk="1" hangingPunct="1"/>
            <a:endParaRPr lang="zh-CN" altLang="en-US" dirty="0"/>
          </a:p>
        </p:txBody>
      </p:sp>
      <p:sp>
        <p:nvSpPr>
          <p:cNvPr id="73732" name="Rectangle 5">
            <a:extLst>
              <a:ext uri="{FF2B5EF4-FFF2-40B4-BE49-F238E27FC236}">
                <a16:creationId xmlns:a16="http://schemas.microsoft.com/office/drawing/2014/main" id="{B763B294-E8D6-5A49-B506-A3E1924A9536}"/>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3" name="Rectangle 7">
            <a:extLst>
              <a:ext uri="{FF2B5EF4-FFF2-40B4-BE49-F238E27FC236}">
                <a16:creationId xmlns:a16="http://schemas.microsoft.com/office/drawing/2014/main" id="{F659BE95-C8DE-104C-8599-DF13C57F6621}"/>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4" name="Rectangle 9">
            <a:extLst>
              <a:ext uri="{FF2B5EF4-FFF2-40B4-BE49-F238E27FC236}">
                <a16:creationId xmlns:a16="http://schemas.microsoft.com/office/drawing/2014/main" id="{4A32F0F1-2B39-4642-995D-6D5CE247FE51}"/>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3735" name="图片 1">
            <a:extLst>
              <a:ext uri="{FF2B5EF4-FFF2-40B4-BE49-F238E27FC236}">
                <a16:creationId xmlns:a16="http://schemas.microsoft.com/office/drawing/2014/main" id="{09758FA4-674B-3049-A3B1-4A3EDE4402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265" y="3265112"/>
            <a:ext cx="8165934" cy="261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938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12691D5-FAF8-CF4A-B438-FDC3DC29E5E9}"/>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3731" name="Rectangle 3">
            <a:extLst>
              <a:ext uri="{FF2B5EF4-FFF2-40B4-BE49-F238E27FC236}">
                <a16:creationId xmlns:a16="http://schemas.microsoft.com/office/drawing/2014/main" id="{EC14BB2C-349F-8F4A-A1EE-8562F7678B5E}"/>
              </a:ext>
            </a:extLst>
          </p:cNvPr>
          <p:cNvSpPr>
            <a:spLocks noGrp="1" noChangeArrowheads="1"/>
          </p:cNvSpPr>
          <p:nvPr>
            <p:ph type="body" idx="1"/>
          </p:nvPr>
        </p:nvSpPr>
        <p:spPr>
          <a:xfrm>
            <a:off x="103187" y="763976"/>
            <a:ext cx="8251825" cy="5472112"/>
          </a:xfrm>
        </p:spPr>
        <p:txBody>
          <a:bodyPr/>
          <a:lstStyle/>
          <a:p>
            <a:pPr algn="just" eaLnBrk="1" hangingPunct="1">
              <a:lnSpc>
                <a:spcPct val="130000"/>
              </a:lnSpc>
            </a:pPr>
            <a:r>
              <a:rPr lang="zh-CN" altLang="en-US" dirty="0"/>
              <a:t>插入关键字</a:t>
            </a:r>
            <a:r>
              <a:rPr lang="en-US" altLang="zh-CN" dirty="0"/>
              <a:t>43</a:t>
            </a:r>
            <a:r>
              <a:rPr lang="zh-CN" altLang="en-US" dirty="0"/>
              <a:t>： </a:t>
            </a:r>
          </a:p>
        </p:txBody>
      </p:sp>
      <p:sp>
        <p:nvSpPr>
          <p:cNvPr id="73732" name="Rectangle 5">
            <a:extLst>
              <a:ext uri="{FF2B5EF4-FFF2-40B4-BE49-F238E27FC236}">
                <a16:creationId xmlns:a16="http://schemas.microsoft.com/office/drawing/2014/main" id="{B763B294-E8D6-5A49-B506-A3E1924A9536}"/>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3" name="Rectangle 7">
            <a:extLst>
              <a:ext uri="{FF2B5EF4-FFF2-40B4-BE49-F238E27FC236}">
                <a16:creationId xmlns:a16="http://schemas.microsoft.com/office/drawing/2014/main" id="{F659BE95-C8DE-104C-8599-DF13C57F6621}"/>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3734" name="Rectangle 9">
            <a:extLst>
              <a:ext uri="{FF2B5EF4-FFF2-40B4-BE49-F238E27FC236}">
                <a16:creationId xmlns:a16="http://schemas.microsoft.com/office/drawing/2014/main" id="{4A32F0F1-2B39-4642-995D-6D5CE247FE51}"/>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3736" name="图片 2">
            <a:extLst>
              <a:ext uri="{FF2B5EF4-FFF2-40B4-BE49-F238E27FC236}">
                <a16:creationId xmlns:a16="http://schemas.microsoft.com/office/drawing/2014/main" id="{9A09B75A-E049-B24D-B685-7EDF736D1B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7" y="1353099"/>
            <a:ext cx="8517811" cy="259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图片 3">
            <a:extLst>
              <a:ext uri="{FF2B5EF4-FFF2-40B4-BE49-F238E27FC236}">
                <a16:creationId xmlns:a16="http://schemas.microsoft.com/office/drawing/2014/main" id="{06CA0102-693A-6147-8A2E-23D2ECA03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911" y="4314279"/>
            <a:ext cx="8172101" cy="227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5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dissolve">
                                      <p:cBhvr>
                                        <p:cTn id="7" dur="500"/>
                                        <p:tgtEl>
                                          <p:spTgt spid="737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737"/>
                                        </p:tgtEl>
                                        <p:attrNameLst>
                                          <p:attrName>style.visibility</p:attrName>
                                        </p:attrNameLst>
                                      </p:cBhvr>
                                      <p:to>
                                        <p:strVal val="visible"/>
                                      </p:to>
                                    </p:set>
                                    <p:animEffect transition="in" filter="dissolve">
                                      <p:cBhvr>
                                        <p:cTn id="12" dur="500"/>
                                        <p:tgtEl>
                                          <p:spTgt spid="7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280D0B-D2F8-3E4E-AF59-D8670965EE92}"/>
              </a:ext>
            </a:extLst>
          </p:cNvPr>
          <p:cNvSpPr>
            <a:spLocks noGrp="1" noChangeArrowheads="1"/>
          </p:cNvSpPr>
          <p:nvPr>
            <p:ph type="title"/>
          </p:nvPr>
        </p:nvSpPr>
        <p:spPr/>
        <p:txBody>
          <a:bodyPr/>
          <a:lstStyle/>
          <a:p>
            <a:pPr eaLnBrk="1" hangingPunct="1"/>
            <a:r>
              <a:rPr lang="en-US" altLang="zh-CN"/>
              <a:t>7.1  </a:t>
            </a:r>
            <a:r>
              <a:rPr lang="zh-CN" altLang="en-US"/>
              <a:t>查找的基本概念</a:t>
            </a:r>
          </a:p>
        </p:txBody>
      </p:sp>
      <p:sp>
        <p:nvSpPr>
          <p:cNvPr id="7171" name="Rectangle 3">
            <a:extLst>
              <a:ext uri="{FF2B5EF4-FFF2-40B4-BE49-F238E27FC236}">
                <a16:creationId xmlns:a16="http://schemas.microsoft.com/office/drawing/2014/main" id="{3CCC90B8-9FE4-F74A-B11F-B40B6CD5F677}"/>
              </a:ext>
            </a:extLst>
          </p:cNvPr>
          <p:cNvSpPr>
            <a:spLocks noGrp="1" noChangeArrowheads="1"/>
          </p:cNvSpPr>
          <p:nvPr>
            <p:ph type="body" idx="1"/>
          </p:nvPr>
        </p:nvSpPr>
        <p:spPr>
          <a:xfrm>
            <a:off x="533400" y="838200"/>
            <a:ext cx="8077200" cy="5470525"/>
          </a:xfrm>
        </p:spPr>
        <p:txBody>
          <a:bodyPr/>
          <a:lstStyle/>
          <a:p>
            <a:pPr eaLnBrk="1" hangingPunct="1">
              <a:lnSpc>
                <a:spcPct val="150000"/>
              </a:lnSpc>
            </a:pPr>
            <a:r>
              <a:rPr lang="zh-CN" altLang="zh-CN" sz="2000" dirty="0">
                <a:solidFill>
                  <a:srgbClr val="FF0000"/>
                </a:solidFill>
              </a:rPr>
              <a:t>关键字（</a:t>
            </a:r>
            <a:r>
              <a:rPr lang="en-US" altLang="zh-CN" sz="2000" dirty="0">
                <a:solidFill>
                  <a:srgbClr val="FF0000"/>
                </a:solidFill>
              </a:rPr>
              <a:t>Key</a:t>
            </a:r>
            <a:r>
              <a:rPr lang="zh-CN" altLang="zh-CN" sz="2000" dirty="0">
                <a:solidFill>
                  <a:srgbClr val="FF0000"/>
                </a:solidFill>
              </a:rPr>
              <a:t>）与主关键字（</a:t>
            </a:r>
            <a:r>
              <a:rPr lang="en-US" altLang="zh-CN" sz="2000" dirty="0">
                <a:solidFill>
                  <a:srgbClr val="FF0000"/>
                </a:solidFill>
              </a:rPr>
              <a:t>Primary Key</a:t>
            </a:r>
            <a:r>
              <a:rPr lang="zh-CN" altLang="zh-CN" sz="2000" dirty="0">
                <a:solidFill>
                  <a:srgbClr val="FF0000"/>
                </a:solidFill>
              </a:rPr>
              <a:t>）</a:t>
            </a:r>
            <a:r>
              <a:rPr lang="zh-CN" altLang="zh-CN" sz="2000" dirty="0"/>
              <a:t>：数据元素中某个数据项的值。如果该关键字可以将所有的数据元素区别开来，也就是说可以唯一标识一个数据元素，则该关键字被称为主关键字，否则被称为次关键字。特别地，如果数据元素只有一个数据项，则数据元素的值即是关键字。</a:t>
            </a:r>
          </a:p>
          <a:p>
            <a:pPr eaLnBrk="1" hangingPunct="1">
              <a:lnSpc>
                <a:spcPct val="150000"/>
              </a:lnSpc>
            </a:pPr>
            <a:r>
              <a:rPr lang="zh-CN" altLang="zh-CN" sz="2000" dirty="0">
                <a:solidFill>
                  <a:srgbClr val="FF0000"/>
                </a:solidFill>
              </a:rPr>
              <a:t>静态查找（</a:t>
            </a:r>
            <a:r>
              <a:rPr lang="en-US" altLang="zh-CN" sz="2000" dirty="0">
                <a:solidFill>
                  <a:srgbClr val="FF0000"/>
                </a:solidFill>
              </a:rPr>
              <a:t>Static Search Table</a:t>
            </a:r>
            <a:r>
              <a:rPr lang="zh-CN" altLang="zh-CN" sz="2000" dirty="0">
                <a:solidFill>
                  <a:srgbClr val="FF0000"/>
                </a:solidFill>
              </a:rPr>
              <a:t>）</a:t>
            </a:r>
            <a:r>
              <a:rPr lang="zh-CN" altLang="zh-CN" sz="2000" dirty="0"/>
              <a:t>：指的是仅仅在数据元素集合中查找是否存在与关键字相等的数据元素。在静态查找过程中的存储结构称为静态查找表。</a:t>
            </a:r>
          </a:p>
          <a:p>
            <a:pPr eaLnBrk="1" hangingPunct="1">
              <a:lnSpc>
                <a:spcPct val="150000"/>
              </a:lnSpc>
            </a:pPr>
            <a:r>
              <a:rPr lang="zh-CN" altLang="zh-CN" sz="2000" dirty="0">
                <a:solidFill>
                  <a:srgbClr val="FF0000"/>
                </a:solidFill>
              </a:rPr>
              <a:t>动态查找（</a:t>
            </a:r>
            <a:r>
              <a:rPr lang="en-US" altLang="zh-CN" sz="2000" dirty="0">
                <a:solidFill>
                  <a:srgbClr val="FF0000"/>
                </a:solidFill>
              </a:rPr>
              <a:t>Dynamic Search Table</a:t>
            </a:r>
            <a:r>
              <a:rPr lang="zh-CN" altLang="zh-CN" sz="2000" dirty="0">
                <a:solidFill>
                  <a:srgbClr val="FF0000"/>
                </a:solidFill>
              </a:rPr>
              <a:t>）</a:t>
            </a:r>
            <a:r>
              <a:rPr lang="zh-CN" altLang="zh-CN" sz="2000" dirty="0"/>
              <a:t>：在查找过程中，同时在数据元素集合中插入数据元素，或者在数据元素集合中删除某个数据元素，这样的查找称为动态查找。动态查找过程中所使用的存储结构称为动态查找表。</a:t>
            </a:r>
          </a:p>
        </p:txBody>
      </p:sp>
      <p:sp>
        <p:nvSpPr>
          <p:cNvPr id="7172" name="Rectangle 8">
            <a:extLst>
              <a:ext uri="{FF2B5EF4-FFF2-40B4-BE49-F238E27FC236}">
                <a16:creationId xmlns:a16="http://schemas.microsoft.com/office/drawing/2014/main" id="{DA2B2F86-3036-8541-BC7A-19BEBB9E1CAB}"/>
              </a:ext>
            </a:extLst>
          </p:cNvPr>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3"/>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4"/>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5"/>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pic>
        <p:nvPicPr>
          <p:cNvPr id="5" name="Picture 4">
            <a:extLst>
              <a:ext uri="{FF2B5EF4-FFF2-40B4-BE49-F238E27FC236}">
                <a16:creationId xmlns:a16="http://schemas.microsoft.com/office/drawing/2014/main" id="{F33DE1C1-EE9E-AD46-9EDA-11C641AE4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564904"/>
            <a:ext cx="4864100" cy="3975100"/>
          </a:xfrm>
          <a:prstGeom prst="rect">
            <a:avLst/>
          </a:prstGeom>
        </p:spPr>
      </p:pic>
      <p:pic>
        <p:nvPicPr>
          <p:cNvPr id="3" name="Picture 2">
            <a:extLst>
              <a:ext uri="{FF2B5EF4-FFF2-40B4-BE49-F238E27FC236}">
                <a16:creationId xmlns:a16="http://schemas.microsoft.com/office/drawing/2014/main" id="{762C08C7-D25B-D340-A857-262AA20D68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3968" y="2564904"/>
            <a:ext cx="4718844" cy="3893046"/>
          </a:xfrm>
          <a:prstGeom prst="rect">
            <a:avLst/>
          </a:prstGeom>
        </p:spPr>
      </p:pic>
    </p:spTree>
    <p:extLst>
      <p:ext uri="{BB962C8B-B14F-4D97-AF65-F5344CB8AC3E}">
        <p14:creationId xmlns:p14="http://schemas.microsoft.com/office/powerpoint/2010/main" val="119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305D018-C3EE-5946-8D02-0914B7CBEE2B}"/>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4755" name="Rectangle 3">
            <a:extLst>
              <a:ext uri="{FF2B5EF4-FFF2-40B4-BE49-F238E27FC236}">
                <a16:creationId xmlns:a16="http://schemas.microsoft.com/office/drawing/2014/main" id="{73391B11-ADD2-A149-B570-7C82392D8E9A}"/>
              </a:ext>
            </a:extLst>
          </p:cNvPr>
          <p:cNvSpPr>
            <a:spLocks noGrp="1" noChangeArrowheads="1"/>
          </p:cNvSpPr>
          <p:nvPr>
            <p:ph type="body" idx="1"/>
          </p:nvPr>
        </p:nvSpPr>
        <p:spPr>
          <a:xfrm>
            <a:off x="107504" y="722287"/>
            <a:ext cx="8251825" cy="5472112"/>
          </a:xfrm>
        </p:spPr>
        <p:txBody>
          <a:bodyPr/>
          <a:lstStyle/>
          <a:p>
            <a:pPr algn="just" eaLnBrk="1" hangingPunct="1">
              <a:lnSpc>
                <a:spcPct val="140000"/>
              </a:lnSpc>
            </a:pPr>
            <a:r>
              <a:rPr lang="zh-CN" altLang="zh-CN" dirty="0"/>
              <a:t>此时，结点</a:t>
            </a:r>
            <a:r>
              <a:rPr lang="en-US" altLang="zh-CN" dirty="0"/>
              <a:t>B</a:t>
            </a:r>
            <a:r>
              <a:rPr lang="zh-CN" altLang="zh-CN" dirty="0"/>
              <a:t>中的关键字个数大于</a:t>
            </a:r>
            <a:r>
              <a:rPr lang="en-US" altLang="zh-CN" dirty="0"/>
              <a:t>2</a:t>
            </a:r>
            <a:r>
              <a:rPr lang="zh-CN" altLang="zh-CN" dirty="0"/>
              <a:t>，需要进一步分解结点</a:t>
            </a:r>
            <a:r>
              <a:rPr lang="en-US" altLang="zh-CN" dirty="0"/>
              <a:t>B</a:t>
            </a:r>
            <a:r>
              <a:rPr lang="zh-CN" altLang="zh-CN" dirty="0"/>
              <a:t>，其中关键字</a:t>
            </a:r>
            <a:r>
              <a:rPr lang="en-US" altLang="zh-CN" dirty="0"/>
              <a:t>32</a:t>
            </a:r>
            <a:r>
              <a:rPr lang="zh-CN" altLang="zh-CN" dirty="0"/>
              <a:t>被插入到双亲结点</a:t>
            </a:r>
            <a:r>
              <a:rPr lang="en-US" altLang="zh-CN" dirty="0"/>
              <a:t>A</a:t>
            </a:r>
            <a:r>
              <a:rPr lang="zh-CN" altLang="zh-CN" dirty="0"/>
              <a:t>中，关键字</a:t>
            </a:r>
            <a:r>
              <a:rPr lang="en-US" altLang="zh-CN" dirty="0"/>
              <a:t>24</a:t>
            </a:r>
            <a:r>
              <a:rPr lang="zh-CN" altLang="zh-CN" dirty="0"/>
              <a:t>被保留在结点</a:t>
            </a:r>
            <a:r>
              <a:rPr lang="en-US" altLang="zh-CN" dirty="0"/>
              <a:t>B</a:t>
            </a:r>
            <a:r>
              <a:rPr lang="zh-CN" altLang="zh-CN" dirty="0"/>
              <a:t>中，关键字</a:t>
            </a:r>
            <a:r>
              <a:rPr lang="en-US" altLang="zh-CN" dirty="0"/>
              <a:t>32</a:t>
            </a:r>
            <a:r>
              <a:rPr lang="zh-CN" altLang="zh-CN" dirty="0"/>
              <a:t>被插入到新结点</a:t>
            </a:r>
            <a:r>
              <a:rPr lang="en-US" altLang="zh-CN" dirty="0"/>
              <a:t>B’</a:t>
            </a:r>
            <a:r>
              <a:rPr lang="zh-CN" altLang="zh-CN" dirty="0"/>
              <a:t>中，关键字</a:t>
            </a:r>
            <a:r>
              <a:rPr lang="en-US" altLang="zh-CN" dirty="0"/>
              <a:t>24</a:t>
            </a:r>
            <a:r>
              <a:rPr lang="zh-CN" altLang="zh-CN" dirty="0"/>
              <a:t>的左、右指针分别指向结点</a:t>
            </a:r>
            <a:r>
              <a:rPr lang="en-US" altLang="zh-CN" dirty="0"/>
              <a:t>D</a:t>
            </a:r>
            <a:r>
              <a:rPr lang="zh-CN" altLang="zh-CN" dirty="0"/>
              <a:t>和</a:t>
            </a:r>
            <a:r>
              <a:rPr lang="en-US" altLang="zh-CN" dirty="0"/>
              <a:t>D’</a:t>
            </a:r>
            <a:r>
              <a:rPr lang="zh-CN" altLang="zh-CN" dirty="0"/>
              <a:t>，关键字</a:t>
            </a:r>
            <a:r>
              <a:rPr lang="en-US" altLang="zh-CN" dirty="0"/>
              <a:t>32</a:t>
            </a:r>
            <a:r>
              <a:rPr lang="zh-CN" altLang="zh-CN" dirty="0"/>
              <a:t>的左、右指针分别指向结点</a:t>
            </a:r>
            <a:r>
              <a:rPr lang="en-US" altLang="zh-CN" dirty="0"/>
              <a:t>E</a:t>
            </a:r>
            <a:r>
              <a:rPr lang="zh-CN" altLang="zh-CN" dirty="0"/>
              <a:t>和</a:t>
            </a:r>
            <a:r>
              <a:rPr lang="en-US" altLang="zh-CN" dirty="0"/>
              <a:t>E’</a:t>
            </a:r>
            <a:r>
              <a:rPr lang="zh-CN" altLang="zh-CN" dirty="0"/>
              <a:t>。结点</a:t>
            </a:r>
            <a:r>
              <a:rPr lang="en-US" altLang="zh-CN" dirty="0"/>
              <a:t>B</a:t>
            </a:r>
            <a:r>
              <a:rPr lang="zh-CN" altLang="zh-CN" dirty="0"/>
              <a:t>被分裂的过程如图所示。</a:t>
            </a:r>
            <a:endParaRPr lang="zh-CN" altLang="en-US" dirty="0"/>
          </a:p>
          <a:p>
            <a:pPr algn="just" eaLnBrk="1" hangingPunct="1">
              <a:lnSpc>
                <a:spcPct val="140000"/>
              </a:lnSpc>
            </a:pPr>
            <a:endParaRPr lang="zh-CN" altLang="en-US" dirty="0"/>
          </a:p>
          <a:p>
            <a:pPr algn="just" eaLnBrk="1" hangingPunct="1">
              <a:lnSpc>
                <a:spcPct val="140000"/>
              </a:lnSpc>
            </a:pPr>
            <a:endParaRPr lang="zh-CN" altLang="en-US" dirty="0"/>
          </a:p>
          <a:p>
            <a:pPr algn="just" eaLnBrk="1" hangingPunct="1">
              <a:lnSpc>
                <a:spcPct val="140000"/>
              </a:lnSpc>
            </a:pPr>
            <a:r>
              <a:rPr lang="zh-CN" altLang="en-US" dirty="0"/>
              <a:t>         </a:t>
            </a:r>
          </a:p>
        </p:txBody>
      </p:sp>
      <p:sp>
        <p:nvSpPr>
          <p:cNvPr id="74756" name="Rectangle 5">
            <a:extLst>
              <a:ext uri="{FF2B5EF4-FFF2-40B4-BE49-F238E27FC236}">
                <a16:creationId xmlns:a16="http://schemas.microsoft.com/office/drawing/2014/main" id="{F5D5DE8B-CB79-BA48-ACC5-E88B2FEEF91F}"/>
              </a:ext>
            </a:extLst>
          </p:cNvPr>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4757" name="Rectangle 7">
            <a:extLst>
              <a:ext uri="{FF2B5EF4-FFF2-40B4-BE49-F238E27FC236}">
                <a16:creationId xmlns:a16="http://schemas.microsoft.com/office/drawing/2014/main" id="{9A5A0D73-A189-8A41-A5BC-6089270CAD05}"/>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4758" name="Rectangle 9">
            <a:extLst>
              <a:ext uri="{FF2B5EF4-FFF2-40B4-BE49-F238E27FC236}">
                <a16:creationId xmlns:a16="http://schemas.microsoft.com/office/drawing/2014/main" id="{0338B201-5DBC-3648-82FF-9EAFBB39C95F}"/>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4759" name="图片 2">
            <a:extLst>
              <a:ext uri="{FF2B5EF4-FFF2-40B4-BE49-F238E27FC236}">
                <a16:creationId xmlns:a16="http://schemas.microsoft.com/office/drawing/2014/main" id="{042A4EC8-04AC-3142-9EA4-483D020A05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25" y="3777467"/>
            <a:ext cx="9063479" cy="23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7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305D018-C3EE-5946-8D02-0914B7CBEE2B}"/>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4755" name="Rectangle 3">
            <a:extLst>
              <a:ext uri="{FF2B5EF4-FFF2-40B4-BE49-F238E27FC236}">
                <a16:creationId xmlns:a16="http://schemas.microsoft.com/office/drawing/2014/main" id="{73391B11-ADD2-A149-B570-7C82392D8E9A}"/>
              </a:ext>
            </a:extLst>
          </p:cNvPr>
          <p:cNvSpPr>
            <a:spLocks noGrp="1" noChangeArrowheads="1"/>
          </p:cNvSpPr>
          <p:nvPr>
            <p:ph type="body" idx="1"/>
          </p:nvPr>
        </p:nvSpPr>
        <p:spPr>
          <a:xfrm>
            <a:off x="107504" y="722287"/>
            <a:ext cx="8251825" cy="5472112"/>
          </a:xfrm>
        </p:spPr>
        <p:txBody>
          <a:bodyPr/>
          <a:lstStyle/>
          <a:p>
            <a:pPr algn="just" eaLnBrk="1" hangingPunct="1">
              <a:lnSpc>
                <a:spcPct val="140000"/>
              </a:lnSpc>
            </a:pPr>
            <a:r>
              <a:rPr lang="zh-CN" altLang="en-US" dirty="0"/>
              <a:t>结点</a:t>
            </a:r>
            <a:r>
              <a:rPr lang="en-US" altLang="zh-CN" dirty="0"/>
              <a:t>A</a:t>
            </a:r>
            <a:r>
              <a:rPr lang="zh-CN" altLang="en-US" dirty="0"/>
              <a:t>被分裂的过程如图</a:t>
            </a:r>
            <a:r>
              <a:rPr lang="en-US" altLang="zh-CN" dirty="0"/>
              <a:t>8.26</a:t>
            </a:r>
            <a:r>
              <a:rPr lang="zh-CN" altLang="en-US" dirty="0"/>
              <a:t>所示。 </a:t>
            </a:r>
          </a:p>
        </p:txBody>
      </p:sp>
      <p:sp>
        <p:nvSpPr>
          <p:cNvPr id="74756" name="Rectangle 5">
            <a:extLst>
              <a:ext uri="{FF2B5EF4-FFF2-40B4-BE49-F238E27FC236}">
                <a16:creationId xmlns:a16="http://schemas.microsoft.com/office/drawing/2014/main" id="{F5D5DE8B-CB79-BA48-ACC5-E88B2FEEF91F}"/>
              </a:ext>
            </a:extLst>
          </p:cNvPr>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4757" name="Rectangle 7">
            <a:extLst>
              <a:ext uri="{FF2B5EF4-FFF2-40B4-BE49-F238E27FC236}">
                <a16:creationId xmlns:a16="http://schemas.microsoft.com/office/drawing/2014/main" id="{9A5A0D73-A189-8A41-A5BC-6089270CAD05}"/>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4758" name="Rectangle 9">
            <a:extLst>
              <a:ext uri="{FF2B5EF4-FFF2-40B4-BE49-F238E27FC236}">
                <a16:creationId xmlns:a16="http://schemas.microsoft.com/office/drawing/2014/main" id="{0338B201-5DBC-3648-82FF-9EAFBB39C95F}"/>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4760" name="图片 3">
            <a:extLst>
              <a:ext uri="{FF2B5EF4-FFF2-40B4-BE49-F238E27FC236}">
                <a16:creationId xmlns:a16="http://schemas.microsoft.com/office/drawing/2014/main" id="{47F44E94-CFDC-744B-A417-AF08279A2D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7" y="2564904"/>
            <a:ext cx="8957447" cy="318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15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F47B578-1003-0641-BFFC-D80C9A66FE50}"/>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mc:AlternateContent xmlns:mc="http://schemas.openxmlformats.org/markup-compatibility/2006">
        <mc:Choice xmlns:a14="http://schemas.microsoft.com/office/drawing/2010/main" Requires="a14">
          <p:sp>
            <p:nvSpPr>
              <p:cNvPr id="75779" name="Rectangle 3">
                <a:extLst>
                  <a:ext uri="{FF2B5EF4-FFF2-40B4-BE49-F238E27FC236}">
                    <a16:creationId xmlns:a16="http://schemas.microsoft.com/office/drawing/2014/main" id="{1BBAFC52-18FC-B945-AA99-715414BA5220}"/>
                  </a:ext>
                </a:extLst>
              </p:cNvPr>
              <p:cNvSpPr>
                <a:spLocks noGrp="1" noChangeArrowheads="1"/>
              </p:cNvSpPr>
              <p:nvPr>
                <p:ph type="body" idx="1"/>
              </p:nvPr>
            </p:nvSpPr>
            <p:spPr>
              <a:xfrm>
                <a:off x="539750" y="836613"/>
                <a:ext cx="8077200" cy="5638800"/>
              </a:xfrm>
            </p:spPr>
            <p:txBody>
              <a:bodyPr/>
              <a:lstStyle/>
              <a:p>
                <a:pPr indent="9525" eaLnBrk="1" hangingPunct="1">
                  <a:lnSpc>
                    <a:spcPct val="140000"/>
                  </a:lnSpc>
                </a:pPr>
                <a:r>
                  <a:rPr lang="en-US" altLang="zh-CN" dirty="0"/>
                  <a:t>4</a:t>
                </a:r>
                <a:r>
                  <a:rPr lang="zh-CN" altLang="en-US" dirty="0"/>
                  <a:t>．</a:t>
                </a:r>
                <a:r>
                  <a:rPr lang="en-US" altLang="zh-CN" dirty="0"/>
                  <a:t>B-</a:t>
                </a:r>
                <a:r>
                  <a:rPr lang="zh-CN" altLang="en-US" dirty="0"/>
                  <a:t>树的删除操作</a:t>
                </a:r>
              </a:p>
              <a:p>
                <a:pPr eaLnBrk="1" hangingPunct="1">
                  <a:lnSpc>
                    <a:spcPct val="140000"/>
                  </a:lnSpc>
                </a:pPr>
                <a:r>
                  <a:rPr lang="en-US" altLang="zh-CN" sz="2000" dirty="0"/>
                  <a:t>B-</a:t>
                </a:r>
                <a:r>
                  <a:rPr lang="zh-CN" altLang="en-US" sz="2000" dirty="0"/>
                  <a:t>树的删除操作可分为</a:t>
                </a:r>
                <a:r>
                  <a:rPr lang="en-US" altLang="zh-CN" sz="2000" dirty="0"/>
                  <a:t>3</a:t>
                </a:r>
                <a:r>
                  <a:rPr lang="zh-CN" altLang="en-US" sz="2000" dirty="0"/>
                  <a:t>种情况：</a:t>
                </a:r>
              </a:p>
              <a:p>
                <a:pPr eaLnBrk="1" hangingPunct="1">
                  <a:lnSpc>
                    <a:spcPct val="140000"/>
                  </a:lnSpc>
                </a:pPr>
                <a:r>
                  <a:rPr lang="zh-CN" altLang="en-US" sz="2000" dirty="0"/>
                  <a:t>（</a:t>
                </a:r>
                <a:r>
                  <a:rPr lang="en-US" altLang="zh-CN" sz="2000" dirty="0"/>
                  <a:t>1</a:t>
                </a:r>
                <a:r>
                  <a:rPr lang="zh-CN" altLang="en-US" sz="2000" dirty="0"/>
                  <a:t>）要删除的关键字所在结点的关键字个数大于等于 </a:t>
                </a:r>
                <a14:m>
                  <m:oMath xmlns:m="http://schemas.openxmlformats.org/officeDocument/2006/math">
                    <m:d>
                      <m:dPr>
                        <m:begChr m:val="⌈"/>
                        <m:endChr m:val="⌉"/>
                        <m:ctrlPr>
                          <a:rPr lang="zh-CN" altLang="en-US" sz="2000" i="1">
                            <a:latin typeface="Cambria Math" panose="02040503050406030204" pitchFamily="18" charset="0"/>
                          </a:rPr>
                        </m:ctrlPr>
                      </m:dPr>
                      <m:e>
                        <m:f>
                          <m:fPr>
                            <m:type m:val="skw"/>
                            <m:ctrlPr>
                              <a:rPr lang="zh-CN" altLang="en-US" sz="2000" i="1">
                                <a:latin typeface="Cambria Math" panose="02040503050406030204" pitchFamily="18" charset="0"/>
                              </a:rPr>
                            </m:ctrlPr>
                          </m:fPr>
                          <m:num>
                            <m:r>
                              <a:rPr lang="en-US" altLang="zh-CN" sz="2000" i="1">
                                <a:latin typeface="Cambria Math" panose="02040503050406030204" pitchFamily="18" charset="0"/>
                              </a:rPr>
                              <m:t>𝑚</m:t>
                            </m:r>
                          </m:num>
                          <m:den>
                            <m:r>
                              <a:rPr lang="en-US" altLang="zh-CN" sz="2000" i="1">
                                <a:latin typeface="Cambria Math" panose="02040503050406030204" pitchFamily="18" charset="0"/>
                              </a:rPr>
                              <m:t>2</m:t>
                            </m:r>
                          </m:den>
                        </m:f>
                      </m:e>
                    </m:d>
                  </m:oMath>
                </a14:m>
                <a:r>
                  <a:rPr lang="zh-CN" altLang="en-US" sz="2000" dirty="0"/>
                  <a:t>，则只需要将关键字</a:t>
                </a:r>
                <a:r>
                  <a:rPr lang="en-US" altLang="zh-CN" sz="2000" dirty="0"/>
                  <a:t>Ki</a:t>
                </a:r>
                <a:r>
                  <a:rPr lang="zh-CN" altLang="en-US" sz="2000" dirty="0"/>
                  <a:t>和对应的指针</a:t>
                </a:r>
                <a:r>
                  <a:rPr lang="en-US" altLang="zh-CN" sz="2000" dirty="0"/>
                  <a:t>Pi</a:t>
                </a:r>
                <a:r>
                  <a:rPr lang="zh-CN" altLang="en-US" sz="2000" dirty="0"/>
                  <a:t>从该结点中删除即可。因为删除该关键字后，该结点的关键字个数仍然不小于 </a:t>
                </a:r>
                <a:r>
                  <a:rPr lang="en-US" altLang="zh-CN" sz="2000" dirty="0"/>
                  <a:t>-1</a:t>
                </a:r>
                <a:r>
                  <a:rPr lang="zh-CN" altLang="en-US" sz="2000" dirty="0"/>
                  <a:t>。例如，图显示了从结点</a:t>
                </a:r>
                <a:r>
                  <a:rPr lang="en-US" altLang="zh-CN" sz="2000" dirty="0"/>
                  <a:t>E</a:t>
                </a:r>
                <a:r>
                  <a:rPr lang="zh-CN" altLang="en-US" sz="2000" dirty="0"/>
                  <a:t>中删除关键字</a:t>
                </a:r>
                <a:r>
                  <a:rPr lang="en-US" altLang="zh-CN" sz="2000" dirty="0"/>
                  <a:t>35</a:t>
                </a:r>
                <a:r>
                  <a:rPr lang="zh-CN" altLang="en-US" sz="2000" dirty="0"/>
                  <a:t>的情形。</a:t>
                </a:r>
              </a:p>
            </p:txBody>
          </p:sp>
        </mc:Choice>
        <mc:Fallback>
          <p:sp>
            <p:nvSpPr>
              <p:cNvPr id="75779" name="Rectangle 3">
                <a:extLst>
                  <a:ext uri="{FF2B5EF4-FFF2-40B4-BE49-F238E27FC236}">
                    <a16:creationId xmlns:a16="http://schemas.microsoft.com/office/drawing/2014/main" id="{1BBAFC52-18FC-B945-AA99-715414BA5220}"/>
                  </a:ext>
                </a:extLst>
              </p:cNvPr>
              <p:cNvSpPr>
                <a:spLocks noGrp="1" noRot="1" noChangeAspect="1" noMove="1" noResize="1" noEditPoints="1" noAdjustHandles="1" noChangeArrowheads="1" noChangeShapeType="1" noTextEdit="1"/>
              </p:cNvSpPr>
              <p:nvPr>
                <p:ph type="body" idx="1"/>
              </p:nvPr>
            </p:nvSpPr>
            <p:spPr>
              <a:xfrm>
                <a:off x="539750" y="836613"/>
                <a:ext cx="8077200" cy="5638800"/>
              </a:xfrm>
              <a:blipFill>
                <a:blip r:embed="rId2"/>
                <a:stretch>
                  <a:fillRect l="-1099"/>
                </a:stretch>
              </a:blipFill>
            </p:spPr>
            <p:txBody>
              <a:bodyPr/>
              <a:lstStyle/>
              <a:p>
                <a:r>
                  <a:rPr lang="en-US">
                    <a:noFill/>
                  </a:rPr>
                  <a:t> </a:t>
                </a:r>
              </a:p>
            </p:txBody>
          </p:sp>
        </mc:Fallback>
      </mc:AlternateContent>
      <p:sp>
        <p:nvSpPr>
          <p:cNvPr id="75780" name="Rectangle 5">
            <a:extLst>
              <a:ext uri="{FF2B5EF4-FFF2-40B4-BE49-F238E27FC236}">
                <a16:creationId xmlns:a16="http://schemas.microsoft.com/office/drawing/2014/main" id="{F4977FFD-662D-7240-9B51-28FBEA03BBC1}"/>
              </a:ext>
            </a:extLst>
          </p:cNvPr>
          <p:cNvSpPr>
            <a:spLocks noChangeArrowheads="1"/>
          </p:cNvSpPr>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5781" name="Rectangle 7">
            <a:extLst>
              <a:ext uri="{FF2B5EF4-FFF2-40B4-BE49-F238E27FC236}">
                <a16:creationId xmlns:a16="http://schemas.microsoft.com/office/drawing/2014/main" id="{38B836D5-FE8B-2A4E-B7A7-1C5F55254F30}"/>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5782" name="Rectangle 9">
            <a:extLst>
              <a:ext uri="{FF2B5EF4-FFF2-40B4-BE49-F238E27FC236}">
                <a16:creationId xmlns:a16="http://schemas.microsoft.com/office/drawing/2014/main" id="{255CE9CC-767F-E546-B77A-4261D52215DB}"/>
              </a:ext>
            </a:extLst>
          </p:cNvPr>
          <p:cNvSpPr>
            <a:spLocks noChangeArrowheads="1"/>
          </p:cNvSpPr>
          <p:nvPr/>
        </p:nvSpPr>
        <p:spPr bwMode="auto">
          <a:xfrm>
            <a:off x="0"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5783" name="Rectangle 11">
            <a:extLst>
              <a:ext uri="{FF2B5EF4-FFF2-40B4-BE49-F238E27FC236}">
                <a16:creationId xmlns:a16="http://schemas.microsoft.com/office/drawing/2014/main" id="{E05D1D4F-DEE9-2D41-8DED-23799AA06070}"/>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5784" name="Rectangle 13">
            <a:extLst>
              <a:ext uri="{FF2B5EF4-FFF2-40B4-BE49-F238E27FC236}">
                <a16:creationId xmlns:a16="http://schemas.microsoft.com/office/drawing/2014/main" id="{69D91206-58D9-3C40-AECA-EC36A80B9A92}"/>
              </a:ext>
            </a:extLst>
          </p:cNvPr>
          <p:cNvSpPr>
            <a:spLocks noChangeArrowheads="1"/>
          </p:cNvSpPr>
          <p:nvPr/>
        </p:nvSpPr>
        <p:spPr bwMode="auto">
          <a:xfrm>
            <a:off x="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5785" name="Rectangle 15">
            <a:extLst>
              <a:ext uri="{FF2B5EF4-FFF2-40B4-BE49-F238E27FC236}">
                <a16:creationId xmlns:a16="http://schemas.microsoft.com/office/drawing/2014/main" id="{191A2FF3-92D2-5A4C-B22E-76EB3084411A}"/>
              </a:ext>
            </a:extLst>
          </p:cNvPr>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5787" name="图片 7">
            <a:extLst>
              <a:ext uri="{FF2B5EF4-FFF2-40B4-BE49-F238E27FC236}">
                <a16:creationId xmlns:a16="http://schemas.microsoft.com/office/drawing/2014/main" id="{E98F36C4-4251-6C40-9B09-ED55EBB20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17" y="3751103"/>
            <a:ext cx="8964488" cy="227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829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EA0C6C9-8520-0A40-A4D0-7ED3D1CA6046}"/>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mc:AlternateContent xmlns:mc="http://schemas.openxmlformats.org/markup-compatibility/2006">
        <mc:Choice xmlns:a14="http://schemas.microsoft.com/office/drawing/2010/main" Requires="a14">
          <p:sp>
            <p:nvSpPr>
              <p:cNvPr id="76803" name="Rectangle 3">
                <a:extLst>
                  <a:ext uri="{FF2B5EF4-FFF2-40B4-BE49-F238E27FC236}">
                    <a16:creationId xmlns:a16="http://schemas.microsoft.com/office/drawing/2014/main" id="{4790293C-68D9-484D-A4A4-511E47DA2C65}"/>
                  </a:ext>
                </a:extLst>
              </p:cNvPr>
              <p:cNvSpPr>
                <a:spLocks noGrp="1" noChangeArrowheads="1"/>
              </p:cNvSpPr>
              <p:nvPr>
                <p:ph type="body" idx="1"/>
              </p:nvPr>
            </p:nvSpPr>
            <p:spPr>
              <a:xfrm>
                <a:off x="179512" y="836712"/>
                <a:ext cx="8251825" cy="5472112"/>
              </a:xfrm>
            </p:spPr>
            <p:txBody>
              <a:bodyPr/>
              <a:lstStyle/>
              <a:p>
                <a:pPr algn="just" eaLnBrk="1" hangingPunct="1">
                  <a:lnSpc>
                    <a:spcPct val="140000"/>
                  </a:lnSpc>
                </a:pPr>
                <a:r>
                  <a:rPr lang="zh-CN" altLang="en-US" sz="2000" dirty="0"/>
                  <a:t>（</a:t>
                </a:r>
                <a:r>
                  <a:rPr lang="en-US" altLang="zh-CN" sz="2000" dirty="0"/>
                  <a:t>2</a:t>
                </a:r>
                <a:r>
                  <a:rPr lang="zh-CN" altLang="en-US" sz="2000" dirty="0"/>
                  <a:t>）被删除的关键字所在结点的关键字个数等于</a:t>
                </a:r>
                <a14:m>
                  <m:oMath xmlns:m="http://schemas.openxmlformats.org/officeDocument/2006/math">
                    <m:d>
                      <m:dPr>
                        <m:begChr m:val="⌈"/>
                        <m:endChr m:val="⌉"/>
                        <m:ctrlPr>
                          <a:rPr lang="zh-CN" altLang="en-US" sz="2000" i="1">
                            <a:latin typeface="Cambria Math" panose="02040503050406030204" pitchFamily="18" charset="0"/>
                          </a:rPr>
                        </m:ctrlPr>
                      </m:dPr>
                      <m:e>
                        <m:f>
                          <m:fPr>
                            <m:type m:val="skw"/>
                            <m:ctrlPr>
                              <a:rPr lang="zh-CN" altLang="en-US" sz="2000" i="1">
                                <a:latin typeface="Cambria Math" panose="02040503050406030204" pitchFamily="18" charset="0"/>
                              </a:rPr>
                            </m:ctrlPr>
                          </m:fPr>
                          <m:num>
                            <m:r>
                              <a:rPr lang="en-US" altLang="zh-CN" sz="2000" i="1">
                                <a:latin typeface="Cambria Math" panose="02040503050406030204" pitchFamily="18" charset="0"/>
                              </a:rPr>
                              <m:t>𝑚</m:t>
                            </m:r>
                          </m:num>
                          <m:den>
                            <m:r>
                              <a:rPr lang="en-US" altLang="zh-CN" sz="2000" i="1">
                                <a:latin typeface="Cambria Math" panose="02040503050406030204" pitchFamily="18" charset="0"/>
                              </a:rPr>
                              <m:t>2</m:t>
                            </m:r>
                          </m:den>
                        </m:f>
                      </m:e>
                    </m:d>
                    <m:r>
                      <a:rPr lang="en-US" altLang="zh-CN" sz="2000" b="0" i="1" smtClean="0">
                        <a:latin typeface="Cambria Math" panose="02040503050406030204" pitchFamily="18" charset="0"/>
                      </a:rPr>
                      <m:t>−1</m:t>
                    </m:r>
                    <m:r>
                      <a:rPr lang="en-US" altLang="zh-CN" sz="2000" i="1">
                        <a:latin typeface="Cambria Math" panose="02040503050406030204" pitchFamily="18" charset="0"/>
                      </a:rPr>
                      <m:t> </m:t>
                    </m:r>
                  </m:oMath>
                </a14:m>
                <a:r>
                  <a:rPr lang="zh-CN" altLang="en-US" sz="2000" dirty="0"/>
                  <a:t>，而与该结点</a:t>
                </a:r>
                <a:r>
                  <a:rPr lang="zh-CN" altLang="en-US" sz="2000" dirty="0">
                    <a:solidFill>
                      <a:srgbClr val="FF0000"/>
                    </a:solidFill>
                  </a:rPr>
                  <a:t>相邻的的右兄弟（或左兄弟）结点中的关键字个数</a:t>
                </a:r>
                <a:r>
                  <a:rPr lang="zh-CN" altLang="en-US" sz="2000" dirty="0"/>
                  <a:t>大于</a:t>
                </a:r>
                <a:r>
                  <a:rPr lang="en-US" altLang="zh-CN" sz="2000" dirty="0"/>
                  <a:t>-1</a:t>
                </a:r>
                <a:r>
                  <a:rPr lang="zh-CN" altLang="en-US" sz="2000" dirty="0"/>
                  <a:t>，则删除关键字后，需要</a:t>
                </a:r>
                <a:r>
                  <a:rPr lang="zh-CN" altLang="en-US" sz="2000" dirty="0">
                    <a:solidFill>
                      <a:srgbClr val="FF0000"/>
                    </a:solidFill>
                  </a:rPr>
                  <a:t>将其兄弟结点中最小（或最大）的关键字上移至双亲结点</a:t>
                </a:r>
                <a:r>
                  <a:rPr lang="zh-CN" altLang="en-US" sz="2000" dirty="0"/>
                  <a:t>中，将</a:t>
                </a:r>
                <a:r>
                  <a:rPr lang="zh-CN" altLang="en-US" sz="2000" dirty="0">
                    <a:solidFill>
                      <a:srgbClr val="FF0000"/>
                    </a:solidFill>
                  </a:rPr>
                  <a:t>双亲结点中小于（或大于）且紧靠该上移关键字的关键字下移至被删关键字所在的结点</a:t>
                </a:r>
                <a:r>
                  <a:rPr lang="zh-CN" altLang="en-US" sz="2000" dirty="0"/>
                  <a:t>中。例如，</a:t>
                </a:r>
                <a:r>
                  <a:rPr lang="zh-CN" altLang="zh-CN" sz="2000" dirty="0"/>
                  <a:t>将关键字</a:t>
                </a:r>
                <a:r>
                  <a:rPr lang="en-US" altLang="zh-CN" sz="2000" dirty="0"/>
                  <a:t>89</a:t>
                </a:r>
                <a:r>
                  <a:rPr lang="zh-CN" altLang="zh-CN" sz="2000" dirty="0"/>
                  <a:t>删除后，需要将关键字</a:t>
                </a:r>
                <a:r>
                  <a:rPr lang="en-US" altLang="zh-CN" sz="2000" dirty="0"/>
                  <a:t>73</a:t>
                </a:r>
                <a:r>
                  <a:rPr lang="zh-CN" altLang="zh-CN" sz="2000" dirty="0"/>
                  <a:t>向上移动到双亲结点</a:t>
                </a:r>
                <a:r>
                  <a:rPr lang="en-US" altLang="zh-CN" sz="2000" dirty="0"/>
                  <a:t>C</a:t>
                </a:r>
                <a:r>
                  <a:rPr lang="zh-CN" altLang="zh-CN" sz="2000" dirty="0"/>
                  <a:t>中，并将关键字</a:t>
                </a:r>
                <a:r>
                  <a:rPr lang="en-US" altLang="zh-CN" sz="2000" dirty="0"/>
                  <a:t>83</a:t>
                </a:r>
                <a:r>
                  <a:rPr lang="zh-CN" altLang="zh-CN" sz="2000" dirty="0"/>
                  <a:t>下移到结点</a:t>
                </a:r>
                <a:r>
                  <a:rPr lang="en-US" altLang="zh-CN" sz="2000" dirty="0"/>
                  <a:t>H</a:t>
                </a:r>
                <a:r>
                  <a:rPr lang="zh-CN" altLang="zh-CN" sz="2000" dirty="0"/>
                  <a:t>中，得到如图所示的</a:t>
                </a:r>
                <a:r>
                  <a:rPr lang="en-US" altLang="zh-CN" sz="2000" dirty="0"/>
                  <a:t>B-</a:t>
                </a:r>
                <a:r>
                  <a:rPr lang="zh-CN" altLang="zh-CN" sz="2000" dirty="0"/>
                  <a:t>树</a:t>
                </a:r>
                <a:r>
                  <a:rPr lang="zh-CN" altLang="en-US" sz="2000" dirty="0"/>
                  <a:t>。</a:t>
                </a:r>
              </a:p>
            </p:txBody>
          </p:sp>
        </mc:Choice>
        <mc:Fallback>
          <p:sp>
            <p:nvSpPr>
              <p:cNvPr id="76803" name="Rectangle 3">
                <a:extLst>
                  <a:ext uri="{FF2B5EF4-FFF2-40B4-BE49-F238E27FC236}">
                    <a16:creationId xmlns:a16="http://schemas.microsoft.com/office/drawing/2014/main" id="{4790293C-68D9-484D-A4A4-511E47DA2C65}"/>
                  </a:ext>
                </a:extLst>
              </p:cNvPr>
              <p:cNvSpPr>
                <a:spLocks noGrp="1" noRot="1" noChangeAspect="1" noMove="1" noResize="1" noEditPoints="1" noAdjustHandles="1" noChangeArrowheads="1" noChangeShapeType="1" noTextEdit="1"/>
              </p:cNvSpPr>
              <p:nvPr>
                <p:ph type="body" idx="1"/>
              </p:nvPr>
            </p:nvSpPr>
            <p:spPr>
              <a:xfrm>
                <a:off x="179512" y="836712"/>
                <a:ext cx="8251825" cy="5472112"/>
              </a:xfrm>
              <a:blipFill>
                <a:blip r:embed="rId2"/>
                <a:stretch>
                  <a:fillRect l="-614" t="-6944" r="-614"/>
                </a:stretch>
              </a:blipFill>
            </p:spPr>
            <p:txBody>
              <a:bodyPr/>
              <a:lstStyle/>
              <a:p>
                <a:r>
                  <a:rPr lang="en-US">
                    <a:noFill/>
                  </a:rPr>
                  <a:t> </a:t>
                </a:r>
              </a:p>
            </p:txBody>
          </p:sp>
        </mc:Fallback>
      </mc:AlternateContent>
      <p:sp>
        <p:nvSpPr>
          <p:cNvPr id="76804" name="Rectangle 5">
            <a:extLst>
              <a:ext uri="{FF2B5EF4-FFF2-40B4-BE49-F238E27FC236}">
                <a16:creationId xmlns:a16="http://schemas.microsoft.com/office/drawing/2014/main" id="{C45C8D6F-6CBB-3344-A6F8-443CB219E36E}"/>
              </a:ext>
            </a:extLst>
          </p:cNvPr>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6805" name="图片 1">
            <a:extLst>
              <a:ext uri="{FF2B5EF4-FFF2-40B4-BE49-F238E27FC236}">
                <a16:creationId xmlns:a16="http://schemas.microsoft.com/office/drawing/2014/main" id="{310A8499-44AE-4C4F-83B3-B46FD91787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44" y="3867993"/>
            <a:ext cx="8906965" cy="18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919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0AF1FBD-1C51-F44E-988C-BD1BD5D66CBE}"/>
              </a:ext>
            </a:extLst>
          </p:cNvPr>
          <p:cNvSpPr>
            <a:spLocks noGrp="1" noChangeArrowheads="1"/>
          </p:cNvSpPr>
          <p:nvPr>
            <p:ph type="title"/>
          </p:nvPr>
        </p:nvSpPr>
        <p:spPr/>
        <p:txBody>
          <a:bodyPr/>
          <a:lstStyle/>
          <a:p>
            <a:pPr eaLnBrk="1" hangingPunct="1"/>
            <a:r>
              <a:rPr lang="en-US" altLang="zh-CN"/>
              <a:t>8.4  B-</a:t>
            </a:r>
            <a:r>
              <a:rPr lang="zh-CN" altLang="en-US"/>
              <a:t>树与</a:t>
            </a:r>
            <a:r>
              <a:rPr lang="en-US" altLang="zh-CN"/>
              <a:t>B+</a:t>
            </a:r>
            <a:r>
              <a:rPr lang="zh-CN" altLang="en-US"/>
              <a:t>树</a:t>
            </a:r>
          </a:p>
        </p:txBody>
      </p:sp>
      <mc:AlternateContent xmlns:mc="http://schemas.openxmlformats.org/markup-compatibility/2006">
        <mc:Choice xmlns:a14="http://schemas.microsoft.com/office/drawing/2010/main" Requires="a14">
          <p:sp>
            <p:nvSpPr>
              <p:cNvPr id="77827" name="Rectangle 3">
                <a:extLst>
                  <a:ext uri="{FF2B5EF4-FFF2-40B4-BE49-F238E27FC236}">
                    <a16:creationId xmlns:a16="http://schemas.microsoft.com/office/drawing/2014/main" id="{87462722-23AF-F34D-A4A3-1C435494F696}"/>
                  </a:ext>
                </a:extLst>
              </p:cNvPr>
              <p:cNvSpPr>
                <a:spLocks noGrp="1" noChangeArrowheads="1"/>
              </p:cNvSpPr>
              <p:nvPr>
                <p:ph type="body" idx="1"/>
              </p:nvPr>
            </p:nvSpPr>
            <p:spPr>
              <a:xfrm>
                <a:off x="107504" y="836712"/>
                <a:ext cx="8928992" cy="5472112"/>
              </a:xfrm>
            </p:spPr>
            <p:txBody>
              <a:bodyPr/>
              <a:lstStyle/>
              <a:p>
                <a:pPr eaLnBrk="1" hangingPunct="1">
                  <a:lnSpc>
                    <a:spcPct val="120000"/>
                  </a:lnSpc>
                </a:pPr>
                <a:r>
                  <a:rPr lang="zh-CN" altLang="en-US" sz="2000" dirty="0"/>
                  <a:t>（</a:t>
                </a:r>
                <a:r>
                  <a:rPr lang="en-US" altLang="zh-CN" sz="2000" dirty="0"/>
                  <a:t>3</a:t>
                </a:r>
                <a:r>
                  <a:rPr lang="zh-CN" altLang="en-US" sz="2000" dirty="0"/>
                  <a:t>）被删除的关键字所在结点和其相邻的兄弟结点中的关键字个数均等于</a:t>
                </a:r>
                <a14:m>
                  <m:oMath xmlns:m="http://schemas.openxmlformats.org/officeDocument/2006/math">
                    <m:d>
                      <m:dPr>
                        <m:begChr m:val="⌈"/>
                        <m:endChr m:val="⌉"/>
                        <m:ctrlPr>
                          <a:rPr lang="zh-CN" altLang="en-US" sz="2000" i="1">
                            <a:latin typeface="Cambria Math" panose="02040503050406030204" pitchFamily="18" charset="0"/>
                          </a:rPr>
                        </m:ctrlPr>
                      </m:dPr>
                      <m:e>
                        <m:f>
                          <m:fPr>
                            <m:type m:val="skw"/>
                            <m:ctrlPr>
                              <a:rPr lang="zh-CN" altLang="en-US" sz="2000" i="1">
                                <a:latin typeface="Cambria Math" panose="02040503050406030204" pitchFamily="18" charset="0"/>
                              </a:rPr>
                            </m:ctrlPr>
                          </m:fPr>
                          <m:num>
                            <m:r>
                              <a:rPr lang="en-US" altLang="zh-CN" sz="2000" i="1">
                                <a:latin typeface="Cambria Math" panose="02040503050406030204" pitchFamily="18" charset="0"/>
                              </a:rPr>
                              <m:t>𝑚</m:t>
                            </m:r>
                          </m:num>
                          <m:den>
                            <m:r>
                              <a:rPr lang="en-US" altLang="zh-CN" sz="2000" i="1">
                                <a:latin typeface="Cambria Math" panose="02040503050406030204" pitchFamily="18" charset="0"/>
                              </a:rPr>
                              <m:t>2</m:t>
                            </m:r>
                          </m:den>
                        </m:f>
                      </m:e>
                    </m:d>
                    <m:r>
                      <a:rPr lang="en-US" altLang="zh-CN" sz="2000" i="1">
                        <a:latin typeface="Cambria Math" panose="02040503050406030204" pitchFamily="18" charset="0"/>
                      </a:rPr>
                      <m:t> </m:t>
                    </m:r>
                    <m:r>
                      <a:rPr lang="en-US" altLang="zh-CN" sz="2000" b="0" i="1" smtClean="0">
                        <a:latin typeface="Cambria Math" panose="02040503050406030204" pitchFamily="18" charset="0"/>
                      </a:rPr>
                      <m:t>−1</m:t>
                    </m:r>
                  </m:oMath>
                </a14:m>
                <a:r>
                  <a:rPr lang="zh-CN" altLang="en-US" sz="2000" dirty="0"/>
                  <a:t>，假设该结点有右兄弟，且其右兄弟结点地址由双亲结点中的指针</a:t>
                </a:r>
                <a:r>
                  <a:rPr lang="en-US" altLang="zh-CN" sz="2000" dirty="0"/>
                  <a:t>P</a:t>
                </a:r>
                <a:r>
                  <a:rPr lang="en-US" altLang="zh-CN" sz="2000" baseline="-25000" dirty="0"/>
                  <a:t>i</a:t>
                </a:r>
                <a:r>
                  <a:rPr lang="zh-CN" altLang="en-US" sz="2000" dirty="0"/>
                  <a:t>所指，则在删除关键字之后，它所在的结点中剩余的关键字和指针，加上双亲结点中的关键字</a:t>
                </a:r>
                <a:r>
                  <a:rPr lang="en-US" altLang="zh-CN" sz="2000" dirty="0"/>
                  <a:t>K</a:t>
                </a:r>
                <a:r>
                  <a:rPr lang="en-US" altLang="zh-CN" sz="2000" baseline="-25000" dirty="0"/>
                  <a:t>i</a:t>
                </a:r>
                <a:r>
                  <a:rPr lang="zh-CN" altLang="en-US" sz="2000" dirty="0"/>
                  <a:t>一起，合并到</a:t>
                </a:r>
                <a:r>
                  <a:rPr lang="en-US" altLang="zh-CN" sz="2000" dirty="0"/>
                  <a:t>P</a:t>
                </a:r>
                <a:r>
                  <a:rPr lang="en-US" altLang="zh-CN" sz="2000" baseline="-25000" dirty="0"/>
                  <a:t>i</a:t>
                </a:r>
                <a:r>
                  <a:rPr lang="zh-CN" altLang="en-US" sz="2000" dirty="0"/>
                  <a:t>所指的兄弟结点中。若没有右兄弟结点，则合并至左兄弟结点中。例如，</a:t>
                </a:r>
                <a:r>
                  <a:rPr lang="zh-CN" altLang="zh-CN" sz="2000" dirty="0"/>
                  <a:t>将关键字</a:t>
                </a:r>
                <a:r>
                  <a:rPr lang="en-US" altLang="zh-CN" sz="2000" dirty="0"/>
                  <a:t>83</a:t>
                </a:r>
                <a:r>
                  <a:rPr lang="zh-CN" altLang="zh-CN" sz="2000" dirty="0"/>
                  <a:t>删除后，需要将关键字</a:t>
                </a:r>
                <a:r>
                  <a:rPr lang="en-US" altLang="zh-CN" sz="2000" dirty="0"/>
                  <a:t>83</a:t>
                </a:r>
                <a:r>
                  <a:rPr lang="zh-CN" altLang="zh-CN" sz="2000" dirty="0"/>
                  <a:t>的左兄弟结点的关键字</a:t>
                </a:r>
                <a:r>
                  <a:rPr lang="en-US" altLang="zh-CN" sz="2000" dirty="0"/>
                  <a:t>69</a:t>
                </a:r>
                <a:r>
                  <a:rPr lang="zh-CN" altLang="zh-CN" sz="2000" dirty="0"/>
                  <a:t>与其双亲结点中的关键字</a:t>
                </a:r>
                <a:r>
                  <a:rPr lang="en-US" altLang="zh-CN" sz="2000" dirty="0"/>
                  <a:t>73</a:t>
                </a:r>
                <a:r>
                  <a:rPr lang="zh-CN" altLang="zh-CN" sz="2000" dirty="0"/>
                  <a:t>合并到一起，得到如图</a:t>
                </a:r>
                <a:r>
                  <a:rPr lang="en-US" altLang="zh-CN" sz="2000" dirty="0"/>
                  <a:t>8.29</a:t>
                </a:r>
                <a:r>
                  <a:rPr lang="zh-CN" altLang="zh-CN" sz="2000" dirty="0"/>
                  <a:t>所示的</a:t>
                </a:r>
                <a:r>
                  <a:rPr lang="en-US" altLang="zh-CN" sz="2000" dirty="0"/>
                  <a:t>B-</a:t>
                </a:r>
                <a:r>
                  <a:rPr lang="zh-CN" altLang="zh-CN" sz="2000" dirty="0"/>
                  <a:t>树</a:t>
                </a:r>
                <a:r>
                  <a:rPr lang="zh-CN" altLang="en-US" sz="2000" dirty="0"/>
                  <a:t>。</a:t>
                </a:r>
              </a:p>
            </p:txBody>
          </p:sp>
        </mc:Choice>
        <mc:Fallback>
          <p:sp>
            <p:nvSpPr>
              <p:cNvPr id="77827" name="Rectangle 3">
                <a:extLst>
                  <a:ext uri="{FF2B5EF4-FFF2-40B4-BE49-F238E27FC236}">
                    <a16:creationId xmlns:a16="http://schemas.microsoft.com/office/drawing/2014/main" id="{87462722-23AF-F34D-A4A3-1C435494F696}"/>
                  </a:ext>
                </a:extLst>
              </p:cNvPr>
              <p:cNvSpPr>
                <a:spLocks noGrp="1" noRot="1" noChangeAspect="1" noMove="1" noResize="1" noEditPoints="1" noAdjustHandles="1" noChangeArrowheads="1" noChangeShapeType="1" noTextEdit="1"/>
              </p:cNvSpPr>
              <p:nvPr>
                <p:ph type="body" idx="1"/>
              </p:nvPr>
            </p:nvSpPr>
            <p:spPr>
              <a:xfrm>
                <a:off x="107504" y="836712"/>
                <a:ext cx="8928992" cy="5472112"/>
              </a:xfrm>
              <a:blipFill>
                <a:blip r:embed="rId2"/>
                <a:stretch>
                  <a:fillRect l="-567" t="-1157"/>
                </a:stretch>
              </a:blipFill>
            </p:spPr>
            <p:txBody>
              <a:bodyPr/>
              <a:lstStyle/>
              <a:p>
                <a:r>
                  <a:rPr lang="en-US">
                    <a:noFill/>
                  </a:rPr>
                  <a:t> </a:t>
                </a:r>
              </a:p>
            </p:txBody>
          </p:sp>
        </mc:Fallback>
      </mc:AlternateContent>
      <p:sp>
        <p:nvSpPr>
          <p:cNvPr id="77828" name="Rectangle 5">
            <a:extLst>
              <a:ext uri="{FF2B5EF4-FFF2-40B4-BE49-F238E27FC236}">
                <a16:creationId xmlns:a16="http://schemas.microsoft.com/office/drawing/2014/main" id="{E78E00FC-514E-854D-8C8D-DB15F388CBA4}"/>
              </a:ext>
            </a:extLst>
          </p:cNvPr>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7830" name="图片 2">
            <a:extLst>
              <a:ext uri="{FF2B5EF4-FFF2-40B4-BE49-F238E27FC236}">
                <a16:creationId xmlns:a16="http://schemas.microsoft.com/office/drawing/2014/main" id="{F9044901-16BA-BF4F-A594-C5660843C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242" y="3696544"/>
            <a:ext cx="6862576" cy="258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25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C3D2C55-63D0-F949-98FF-F77F7FDE79C7}"/>
              </a:ext>
            </a:extLst>
          </p:cNvPr>
          <p:cNvSpPr>
            <a:spLocks noGrp="1" noChangeArrowheads="1"/>
          </p:cNvSpPr>
          <p:nvPr>
            <p:ph type="title"/>
          </p:nvPr>
        </p:nvSpPr>
        <p:spPr/>
        <p:txBody>
          <a:bodyPr/>
          <a:lstStyle/>
          <a:p>
            <a:pPr eaLnBrk="1" hangingPunct="1"/>
            <a:r>
              <a:rPr lang="en-US" altLang="zh-CN" dirty="0"/>
              <a:t>B-</a:t>
            </a:r>
            <a:r>
              <a:rPr lang="zh-CN" altLang="en-US" dirty="0"/>
              <a:t>树与</a:t>
            </a:r>
            <a:r>
              <a:rPr lang="en-US" altLang="zh-CN" dirty="0"/>
              <a:t>B+</a:t>
            </a:r>
            <a:r>
              <a:rPr lang="zh-CN" altLang="en-US" dirty="0"/>
              <a:t>树</a:t>
            </a:r>
          </a:p>
        </p:txBody>
      </p:sp>
      <p:sp>
        <p:nvSpPr>
          <p:cNvPr id="78851" name="Rectangle 3">
            <a:extLst>
              <a:ext uri="{FF2B5EF4-FFF2-40B4-BE49-F238E27FC236}">
                <a16:creationId xmlns:a16="http://schemas.microsoft.com/office/drawing/2014/main" id="{50C8278B-BE27-6D4E-B734-9F5FA9E7E6C7}"/>
              </a:ext>
            </a:extLst>
          </p:cNvPr>
          <p:cNvSpPr>
            <a:spLocks noGrp="1" noChangeArrowheads="1"/>
          </p:cNvSpPr>
          <p:nvPr>
            <p:ph type="body" idx="1"/>
          </p:nvPr>
        </p:nvSpPr>
        <p:spPr>
          <a:xfrm>
            <a:off x="143346" y="707254"/>
            <a:ext cx="8893150" cy="3297810"/>
          </a:xfrm>
        </p:spPr>
        <p:txBody>
          <a:bodyPr/>
          <a:lstStyle/>
          <a:p>
            <a:pPr eaLnBrk="1" hangingPunct="1"/>
            <a:r>
              <a:rPr lang="en-US" altLang="zh-CN" sz="2000" b="0" dirty="0">
                <a:latin typeface="隶书" pitchFamily="49" charset="-122"/>
                <a:ea typeface="隶书" pitchFamily="49" charset="-122"/>
              </a:rPr>
              <a:t>B+</a:t>
            </a:r>
            <a:r>
              <a:rPr lang="zh-CN" altLang="en-US" sz="2000" b="0" dirty="0">
                <a:latin typeface="隶书" pitchFamily="49" charset="-122"/>
                <a:ea typeface="隶书" pitchFamily="49" charset="-122"/>
              </a:rPr>
              <a:t>树</a:t>
            </a:r>
          </a:p>
          <a:p>
            <a:pPr eaLnBrk="1" hangingPunct="1"/>
            <a:r>
              <a:rPr lang="en-US" altLang="zh-CN" sz="2000" dirty="0"/>
              <a:t>B+</a:t>
            </a:r>
            <a:r>
              <a:rPr lang="zh-CN" altLang="en-US" sz="2000" dirty="0"/>
              <a:t>树是</a:t>
            </a:r>
            <a:r>
              <a:rPr lang="en-US" altLang="zh-CN" sz="2000" dirty="0"/>
              <a:t>B-</a:t>
            </a:r>
            <a:r>
              <a:rPr lang="zh-CN" altLang="en-US" sz="2000" dirty="0"/>
              <a:t>树的一种变型树。一棵</a:t>
            </a:r>
            <a:r>
              <a:rPr lang="en-US" altLang="zh-CN" sz="2000" dirty="0"/>
              <a:t>m</a:t>
            </a:r>
            <a:r>
              <a:rPr lang="zh-CN" altLang="en-US" sz="2000" dirty="0"/>
              <a:t>阶的</a:t>
            </a:r>
            <a:r>
              <a:rPr lang="en-US" altLang="zh-CN" sz="2000" dirty="0"/>
              <a:t>B+</a:t>
            </a:r>
            <a:r>
              <a:rPr lang="zh-CN" altLang="en-US" sz="2000" dirty="0"/>
              <a:t>树和</a:t>
            </a:r>
            <a:r>
              <a:rPr lang="en-US" altLang="zh-CN" sz="2000" dirty="0"/>
              <a:t>m</a:t>
            </a:r>
            <a:r>
              <a:rPr lang="zh-CN" altLang="en-US" sz="2000" dirty="0"/>
              <a:t>阶的</a:t>
            </a:r>
            <a:r>
              <a:rPr lang="en-US" altLang="zh-CN" sz="2000" dirty="0"/>
              <a:t>B-</a:t>
            </a:r>
            <a:r>
              <a:rPr lang="zh-CN" altLang="en-US" sz="2000" dirty="0"/>
              <a:t>树的差异在于：</a:t>
            </a:r>
          </a:p>
          <a:p>
            <a:pPr eaLnBrk="1" hangingPunct="1"/>
            <a:r>
              <a:rPr lang="zh-CN" altLang="en-US" sz="2000" dirty="0"/>
              <a:t>（</a:t>
            </a:r>
            <a:r>
              <a:rPr lang="en-US" altLang="zh-CN" sz="2000" dirty="0"/>
              <a:t>1</a:t>
            </a:r>
            <a:r>
              <a:rPr lang="zh-CN" altLang="en-US" sz="2000" dirty="0"/>
              <a:t>）有</a:t>
            </a:r>
            <a:r>
              <a:rPr lang="en-US" altLang="zh-CN" sz="2000" dirty="0"/>
              <a:t>n</a:t>
            </a:r>
            <a:r>
              <a:rPr lang="zh-CN" altLang="en-US" sz="2000" dirty="0"/>
              <a:t>棵子树的结点必有</a:t>
            </a:r>
            <a:r>
              <a:rPr lang="en-US" altLang="zh-CN" sz="2000" dirty="0"/>
              <a:t>n</a:t>
            </a:r>
            <a:r>
              <a:rPr lang="zh-CN" altLang="en-US" sz="2000" dirty="0"/>
              <a:t>个关键字，即关键字个数与结点的子树个数相等；</a:t>
            </a:r>
          </a:p>
          <a:p>
            <a:pPr eaLnBrk="1" hangingPunct="1"/>
            <a:r>
              <a:rPr lang="zh-CN" altLang="en-US" sz="2000" dirty="0"/>
              <a:t>（</a:t>
            </a:r>
            <a:r>
              <a:rPr lang="en-US" altLang="zh-CN" sz="2000" dirty="0"/>
              <a:t>2</a:t>
            </a:r>
            <a:r>
              <a:rPr lang="zh-CN" altLang="en-US" sz="2000" dirty="0"/>
              <a:t>）所有的叶子结点中包含了全部关键字的信息，及指向这些关键字记录的指针，且叶子结点本身依关键字的大小从小到大顺序链接。</a:t>
            </a:r>
          </a:p>
          <a:p>
            <a:pPr eaLnBrk="1" hangingPunct="1"/>
            <a:r>
              <a:rPr lang="zh-CN" altLang="en-US" sz="2000" dirty="0"/>
              <a:t> （</a:t>
            </a:r>
            <a:r>
              <a:rPr lang="en-US" altLang="zh-CN" sz="2000" dirty="0"/>
              <a:t>3</a:t>
            </a:r>
            <a:r>
              <a:rPr lang="zh-CN" altLang="en-US" sz="2000" dirty="0"/>
              <a:t>）所有的非终端结点可以看成是索引部分，结点中仅含有其子树（根结点）中的最大（或最小）关键字。</a:t>
            </a:r>
          </a:p>
        </p:txBody>
      </p:sp>
      <p:sp>
        <p:nvSpPr>
          <p:cNvPr id="78852" name="Rectangle 5">
            <a:extLst>
              <a:ext uri="{FF2B5EF4-FFF2-40B4-BE49-F238E27FC236}">
                <a16:creationId xmlns:a16="http://schemas.microsoft.com/office/drawing/2014/main" id="{5B328664-6052-C94A-9C28-12B0E3E98A0F}"/>
              </a:ext>
            </a:extLst>
          </p:cNvPr>
          <p:cNvSpPr>
            <a:spLocks noChangeArrowheads="1"/>
          </p:cNvSpPr>
          <p:nvPr/>
        </p:nvSpPr>
        <p:spPr bwMode="auto">
          <a:xfrm>
            <a:off x="0" y="240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8853" name="Rectangle 7">
            <a:extLst>
              <a:ext uri="{FF2B5EF4-FFF2-40B4-BE49-F238E27FC236}">
                <a16:creationId xmlns:a16="http://schemas.microsoft.com/office/drawing/2014/main" id="{2D4993D0-7D27-9249-9B30-50A15DFAFFF2}"/>
              </a:ext>
            </a:extLst>
          </p:cNvPr>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8854" name="Rectangle 9">
            <a:extLst>
              <a:ext uri="{FF2B5EF4-FFF2-40B4-BE49-F238E27FC236}">
                <a16:creationId xmlns:a16="http://schemas.microsoft.com/office/drawing/2014/main" id="{BBF100D1-0B2A-AE49-8B18-4C8F44306DA9}"/>
              </a:ext>
            </a:extLst>
          </p:cNvPr>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graphicFrame>
        <p:nvGraphicFramePr>
          <p:cNvPr id="78855" name="Object 8">
            <a:extLst>
              <a:ext uri="{FF2B5EF4-FFF2-40B4-BE49-F238E27FC236}">
                <a16:creationId xmlns:a16="http://schemas.microsoft.com/office/drawing/2014/main" id="{BCCAD5DD-7593-EC4B-A5E1-4021543CF34A}"/>
              </a:ext>
            </a:extLst>
          </p:cNvPr>
          <p:cNvGraphicFramePr>
            <a:graphicFrameLocks noChangeAspect="1"/>
          </p:cNvGraphicFramePr>
          <p:nvPr>
            <p:extLst>
              <p:ext uri="{D42A27DB-BD31-4B8C-83A1-F6EECF244321}">
                <p14:modId xmlns:p14="http://schemas.microsoft.com/office/powerpoint/2010/main" val="263987391"/>
              </p:ext>
            </p:extLst>
          </p:nvPr>
        </p:nvGraphicFramePr>
        <p:xfrm>
          <a:off x="251520" y="3933056"/>
          <a:ext cx="7880198" cy="2736291"/>
        </p:xfrm>
        <a:graphic>
          <a:graphicData uri="http://schemas.openxmlformats.org/presentationml/2006/ole">
            <mc:AlternateContent xmlns:mc="http://schemas.openxmlformats.org/markup-compatibility/2006">
              <mc:Choice xmlns:v="urn:schemas-microsoft-com:vml" Requires="v">
                <p:oleObj spid="_x0000_s144400" name="Visio" r:id="rId3" imgW="3848100" imgH="1346200" progId="Visio.Drawing.11">
                  <p:embed/>
                </p:oleObj>
              </mc:Choice>
              <mc:Fallback>
                <p:oleObj name="Visio" r:id="rId3" imgW="3848100" imgH="1346200" progId="Visio.Drawing.11">
                  <p:embed/>
                  <p:pic>
                    <p:nvPicPr>
                      <p:cNvPr id="78855" name="Object 8">
                        <a:extLst>
                          <a:ext uri="{FF2B5EF4-FFF2-40B4-BE49-F238E27FC236}">
                            <a16:creationId xmlns:a16="http://schemas.microsoft.com/office/drawing/2014/main" id="{BCCAD5DD-7593-EC4B-A5E1-4021543CF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33056"/>
                        <a:ext cx="7880198" cy="27362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2316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fdbe2035c939307e241f1461">
            <a:extLst>
              <a:ext uri="{FF2B5EF4-FFF2-40B4-BE49-F238E27FC236}">
                <a16:creationId xmlns:a16="http://schemas.microsoft.com/office/drawing/2014/main" id="{EBF417C0-C9BC-1448-B71F-FE788A7A1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268413"/>
            <a:ext cx="83534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6">
            <a:extLst>
              <a:ext uri="{FF2B5EF4-FFF2-40B4-BE49-F238E27FC236}">
                <a16:creationId xmlns:a16="http://schemas.microsoft.com/office/drawing/2014/main" id="{599B11A4-1FF7-4448-AB5F-4435203DDABF}"/>
              </a:ext>
            </a:extLst>
          </p:cNvPr>
          <p:cNvSpPr>
            <a:spLocks noChangeArrowheads="1"/>
          </p:cNvSpPr>
          <p:nvPr/>
        </p:nvSpPr>
        <p:spPr bwMode="auto">
          <a:xfrm>
            <a:off x="827088" y="201613"/>
            <a:ext cx="5395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变种的</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树－－红黑树</a:t>
            </a:r>
          </a:p>
        </p:txBody>
      </p:sp>
      <p:sp>
        <p:nvSpPr>
          <p:cNvPr id="2" name="矩形 1">
            <a:extLst>
              <a:ext uri="{FF2B5EF4-FFF2-40B4-BE49-F238E27FC236}">
                <a16:creationId xmlns:a16="http://schemas.microsoft.com/office/drawing/2014/main" id="{9B3F61B1-1746-40D6-AA74-E289D0A244C0}"/>
              </a:ext>
            </a:extLst>
          </p:cNvPr>
          <p:cNvSpPr/>
          <p:nvPr/>
        </p:nvSpPr>
        <p:spPr bwMode="auto">
          <a:xfrm>
            <a:off x="0" y="6092825"/>
            <a:ext cx="9144000" cy="73025"/>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91B9724A-FD3E-4FE3-8F34-D925EFC51C71}"/>
              </a:ext>
            </a:extLst>
          </p:cNvPr>
          <p:cNvSpPr>
            <a:spLocks noChangeArrowheads="1"/>
          </p:cNvSpPr>
          <p:nvPr/>
        </p:nvSpPr>
        <p:spPr bwMode="auto">
          <a:xfrm>
            <a:off x="1663700" y="3021013"/>
            <a:ext cx="47212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ea typeface="微软雅黑" panose="020B0503020204020204" pitchFamily="34" charset="-122"/>
                <a:sym typeface="+mn-lt"/>
              </a:rPr>
              <a:t>红黑树之歌</a:t>
            </a:r>
            <a:br>
              <a:rPr lang="zh-CN" altLang="en-US" b="0">
                <a:ea typeface="微软雅黑" panose="020B0503020204020204" pitchFamily="34" charset="-122"/>
                <a:sym typeface="+mn-lt"/>
              </a:rPr>
            </a:br>
            <a:r>
              <a:rPr lang="en-US" altLang="zh-CN" b="0">
                <a:ea typeface="微软雅黑" panose="020B0503020204020204" pitchFamily="34" charset="-122"/>
                <a:sym typeface="+mn-lt"/>
              </a:rPr>
              <a:t>The Red-Black Tree Song</a:t>
            </a:r>
          </a:p>
        </p:txBody>
      </p:sp>
      <p:pic>
        <p:nvPicPr>
          <p:cNvPr id="1075206" name="Red-Black Tree Song.mp3">
            <a:hlinkClick r:id="" action="ppaction://media"/>
            <a:extLst>
              <a:ext uri="{FF2B5EF4-FFF2-40B4-BE49-F238E27FC236}">
                <a16:creationId xmlns:a16="http://schemas.microsoft.com/office/drawing/2014/main" id="{5A3FA4AF-0420-9145-BCF1-3A0F3AC9F7DF}"/>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956550" y="1123950"/>
            <a:ext cx="7604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10" descr="《时代周刊》封面之滚石乐队">
            <a:extLst>
              <a:ext uri="{FF2B5EF4-FFF2-40B4-BE49-F238E27FC236}">
                <a16:creationId xmlns:a16="http://schemas.microsoft.com/office/drawing/2014/main" id="{747F7942-C5DA-CC4A-9BAF-D5903F814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350" y="2087563"/>
            <a:ext cx="24114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1">
            <a:extLst>
              <a:ext uri="{FF2B5EF4-FFF2-40B4-BE49-F238E27FC236}">
                <a16:creationId xmlns:a16="http://schemas.microsoft.com/office/drawing/2014/main" id="{739AFF57-0F31-47C1-B511-CCC7C241EC65}"/>
              </a:ext>
            </a:extLst>
          </p:cNvPr>
          <p:cNvSpPr>
            <a:spLocks noChangeArrowheads="1"/>
          </p:cNvSpPr>
          <p:nvPr/>
        </p:nvSpPr>
        <p:spPr bwMode="auto">
          <a:xfrm>
            <a:off x="6102350" y="1181100"/>
            <a:ext cx="1816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3200" b="0">
                <a:ea typeface="微软雅黑" panose="020B0503020204020204" pitchFamily="34" charset="-122"/>
                <a:sym typeface="+mn-lt"/>
              </a:rPr>
              <a:t>滚石乐队</a:t>
            </a:r>
          </a:p>
        </p:txBody>
      </p:sp>
      <p:sp>
        <p:nvSpPr>
          <p:cNvPr id="7" name="Rectangle 6">
            <a:extLst>
              <a:ext uri="{FF2B5EF4-FFF2-40B4-BE49-F238E27FC236}">
                <a16:creationId xmlns:a16="http://schemas.microsoft.com/office/drawing/2014/main" id="{CF346C28-E871-4717-928B-A1AE41ED5143}"/>
              </a:ext>
            </a:extLst>
          </p:cNvPr>
          <p:cNvSpPr>
            <a:spLocks noChangeArrowheads="1"/>
          </p:cNvSpPr>
          <p:nvPr/>
        </p:nvSpPr>
        <p:spPr bwMode="auto">
          <a:xfrm>
            <a:off x="827088" y="201613"/>
            <a:ext cx="5395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变种的</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树－－红黑树</a:t>
            </a:r>
          </a:p>
        </p:txBody>
      </p:sp>
      <p:sp>
        <p:nvSpPr>
          <p:cNvPr id="2" name="矩形 1">
            <a:extLst>
              <a:ext uri="{FF2B5EF4-FFF2-40B4-BE49-F238E27FC236}">
                <a16:creationId xmlns:a16="http://schemas.microsoft.com/office/drawing/2014/main" id="{53DB4FE9-4D1C-4863-9C36-F98FA21EC5EC}"/>
              </a:ext>
            </a:extLst>
          </p:cNvPr>
          <p:cNvSpPr/>
          <p:nvPr/>
        </p:nvSpPr>
        <p:spPr bwMode="auto">
          <a:xfrm>
            <a:off x="628650" y="2087563"/>
            <a:ext cx="5473700" cy="3141662"/>
          </a:xfrm>
          <a:prstGeom prst="rect">
            <a:avLst/>
          </a:prstGeom>
          <a:noFill/>
          <a:ln w="9525" cap="flat" cmpd="sng" algn="ctr">
            <a:solidFill>
              <a:schemeClr val="bg2"/>
            </a:solid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10752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7343" fill="hold"/>
                                        <p:tgtEl>
                                          <p:spTgt spid="1075206"/>
                                        </p:tgtEl>
                                      </p:cBhvr>
                                    </p:cmd>
                                  </p:childTnLst>
                                </p:cTn>
                              </p:par>
                            </p:childTnLst>
                          </p:cTn>
                        </p:par>
                      </p:childTnLst>
                    </p:cTn>
                  </p:par>
                </p:childTnLst>
              </p:cTn>
              <p:nextCondLst>
                <p:cond evt="onClick" delay="0">
                  <p:tgtEl>
                    <p:spTgt spid="107520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75206"/>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4" name="Rectangle 4">
            <a:extLst>
              <a:ext uri="{FF2B5EF4-FFF2-40B4-BE49-F238E27FC236}">
                <a16:creationId xmlns:a16="http://schemas.microsoft.com/office/drawing/2014/main" id="{37AE882E-01ED-4132-9224-9B4E6B239F41}"/>
              </a:ext>
            </a:extLst>
          </p:cNvPr>
          <p:cNvSpPr>
            <a:spLocks noChangeArrowheads="1"/>
          </p:cNvSpPr>
          <p:nvPr/>
        </p:nvSpPr>
        <p:spPr bwMode="auto">
          <a:xfrm>
            <a:off x="323850" y="1470025"/>
            <a:ext cx="3851275" cy="5287963"/>
          </a:xfrm>
          <a:prstGeom prst="rect">
            <a:avLst/>
          </a:prstGeom>
          <a:solidFill>
            <a:srgbClr val="CCCCFF"/>
          </a:solidFill>
          <a:ln w="57150">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000" b="0">
                <a:latin typeface="+mn-lt"/>
                <a:ea typeface="+mn-ea"/>
                <a:cs typeface="+mn-ea"/>
                <a:sym typeface="+mn-lt"/>
              </a:rPr>
              <a:t>I see a brand new node</a:t>
            </a:r>
          </a:p>
          <a:p>
            <a:pPr>
              <a:spcBef>
                <a:spcPct val="20000"/>
              </a:spcBef>
              <a:buFont typeface="Arial" panose="020B0604020202020204" pitchFamily="34" charset="0"/>
              <a:buNone/>
              <a:defRPr/>
            </a:pPr>
            <a:r>
              <a:rPr lang="en-US" altLang="zh-CN" sz="2000" b="0">
                <a:latin typeface="+mn-lt"/>
                <a:ea typeface="+mn-ea"/>
                <a:cs typeface="+mn-ea"/>
                <a:sym typeface="+mn-lt"/>
              </a:rPr>
              <a:t>I want to paint it black. </a:t>
            </a:r>
          </a:p>
          <a:p>
            <a:pPr>
              <a:spcBef>
                <a:spcPct val="20000"/>
              </a:spcBef>
              <a:buFont typeface="Arial" panose="020B0604020202020204" pitchFamily="34" charset="0"/>
              <a:buNone/>
              <a:defRPr/>
            </a:pPr>
            <a:r>
              <a:rPr lang="en-US" altLang="zh-CN" sz="2000" b="0">
                <a:latin typeface="+mn-lt"/>
                <a:ea typeface="+mn-ea"/>
                <a:cs typeface="+mn-ea"/>
                <a:sym typeface="+mn-lt"/>
              </a:rPr>
              <a:t>We need </a:t>
            </a:r>
            <a:r>
              <a:rPr lang="en-US" altLang="zh-CN" sz="2400">
                <a:solidFill>
                  <a:srgbClr val="FF3300"/>
                </a:solidFill>
                <a:latin typeface="+mn-lt"/>
                <a:ea typeface="+mn-ea"/>
                <a:cs typeface="+mn-ea"/>
                <a:sym typeface="+mn-lt"/>
              </a:rPr>
              <a:t>a balanced tree,</a:t>
            </a:r>
          </a:p>
          <a:p>
            <a:pPr>
              <a:spcBef>
                <a:spcPct val="20000"/>
              </a:spcBef>
              <a:buFont typeface="Arial" panose="020B0604020202020204" pitchFamily="34" charset="0"/>
              <a:buNone/>
              <a:defRPr/>
            </a:pPr>
            <a:r>
              <a:rPr lang="en-US" altLang="zh-CN" sz="2000" b="0">
                <a:latin typeface="+mn-lt"/>
                <a:ea typeface="+mn-ea"/>
                <a:cs typeface="+mn-ea"/>
                <a:sym typeface="+mn-lt"/>
              </a:rPr>
              <a:t>we've got to paint it black. </a:t>
            </a:r>
          </a:p>
          <a:p>
            <a:pPr>
              <a:spcBef>
                <a:spcPct val="20000"/>
              </a:spcBef>
              <a:buFont typeface="Arial" panose="020B0604020202020204" pitchFamily="34" charset="0"/>
              <a:buNone/>
              <a:defRPr/>
            </a:pPr>
            <a:r>
              <a:rPr lang="en-US" altLang="zh-CN" sz="2000">
                <a:latin typeface="+mn-lt"/>
                <a:ea typeface="+mn-ea"/>
                <a:cs typeface="+mn-ea"/>
                <a:sym typeface="+mn-lt"/>
              </a:rPr>
              <a:t> </a:t>
            </a:r>
            <a:r>
              <a:rPr lang="en-US" altLang="zh-CN" sz="2000" b="0">
                <a:latin typeface="+mn-lt"/>
                <a:ea typeface="+mn-ea"/>
                <a:cs typeface="+mn-ea"/>
                <a:sym typeface="+mn-lt"/>
              </a:rPr>
              <a:t>I</a:t>
            </a:r>
            <a:r>
              <a:rPr lang="en-US" altLang="zh-CN" sz="2000">
                <a:latin typeface="+mn-lt"/>
                <a:ea typeface="+mn-ea"/>
                <a:cs typeface="+mn-ea"/>
                <a:sym typeface="+mn-lt"/>
              </a:rPr>
              <a:t> </a:t>
            </a:r>
            <a:r>
              <a:rPr lang="en-US" altLang="zh-CN" sz="2000" b="0">
                <a:latin typeface="+mn-lt"/>
                <a:ea typeface="+mn-ea"/>
                <a:cs typeface="+mn-ea"/>
                <a:sym typeface="+mn-lt"/>
              </a:rPr>
              <a:t>want to find my key in </a:t>
            </a:r>
            <a:r>
              <a:rPr lang="en-US" altLang="zh-CN" sz="2400">
                <a:solidFill>
                  <a:srgbClr val="FF3300"/>
                </a:solidFill>
                <a:latin typeface="+mn-lt"/>
                <a:ea typeface="+mn-ea"/>
                <a:cs typeface="+mn-ea"/>
                <a:sym typeface="+mn-lt"/>
              </a:rPr>
              <a:t>log n time</a:t>
            </a:r>
            <a:r>
              <a:rPr lang="en-US" altLang="zh-CN" sz="2000" b="0">
                <a:latin typeface="+mn-lt"/>
                <a:ea typeface="+mn-ea"/>
                <a:cs typeface="+mn-ea"/>
                <a:sym typeface="+mn-lt"/>
              </a:rPr>
              <a:t> -- thats all,</a:t>
            </a:r>
          </a:p>
          <a:p>
            <a:pPr>
              <a:spcBef>
                <a:spcPct val="20000"/>
              </a:spcBef>
              <a:buFont typeface="Arial" panose="020B0604020202020204" pitchFamily="34" charset="0"/>
              <a:buNone/>
              <a:defRPr/>
            </a:pPr>
            <a:r>
              <a:rPr lang="en-US" altLang="zh-CN" sz="2000" b="0">
                <a:latin typeface="+mn-lt"/>
                <a:ea typeface="+mn-ea"/>
                <a:cs typeface="+mn-ea"/>
                <a:sym typeface="+mn-lt"/>
              </a:rPr>
              <a:t>Rotating sub-trees 'round sure can be a ball. </a:t>
            </a:r>
          </a:p>
          <a:p>
            <a:pPr>
              <a:spcBef>
                <a:spcPct val="20000"/>
              </a:spcBef>
              <a:buFont typeface="Arial" panose="020B0604020202020204" pitchFamily="34" charset="0"/>
              <a:buNone/>
              <a:defRPr/>
            </a:pPr>
            <a:r>
              <a:rPr lang="en-US" altLang="zh-CN" sz="2000" b="0">
                <a:latin typeface="+mn-lt"/>
                <a:ea typeface="+mn-ea"/>
                <a:cs typeface="+mn-ea"/>
                <a:sym typeface="+mn-lt"/>
              </a:rPr>
              <a:t>I see a brand new node</a:t>
            </a:r>
          </a:p>
          <a:p>
            <a:pPr>
              <a:spcBef>
                <a:spcPct val="20000"/>
              </a:spcBef>
              <a:buFont typeface="Arial" panose="020B0604020202020204" pitchFamily="34" charset="0"/>
              <a:buNone/>
              <a:defRPr/>
            </a:pPr>
            <a:r>
              <a:rPr lang="en-US" altLang="zh-CN" sz="2000" b="0">
                <a:latin typeface="+mn-lt"/>
                <a:ea typeface="+mn-ea"/>
                <a:cs typeface="+mn-ea"/>
                <a:sym typeface="+mn-lt"/>
              </a:rPr>
              <a:t>I want to paint it black. </a:t>
            </a:r>
          </a:p>
          <a:p>
            <a:pPr>
              <a:spcBef>
                <a:spcPct val="20000"/>
              </a:spcBef>
              <a:buFont typeface="Arial" panose="020B0604020202020204" pitchFamily="34" charset="0"/>
              <a:buNone/>
              <a:defRPr/>
            </a:pPr>
            <a:r>
              <a:rPr lang="en-US" altLang="zh-CN" sz="2000" b="0">
                <a:latin typeface="+mn-lt"/>
                <a:ea typeface="+mn-ea"/>
                <a:cs typeface="+mn-ea"/>
                <a:sym typeface="+mn-lt"/>
              </a:rPr>
              <a:t>Can't have a lot of red nodes,</a:t>
            </a:r>
          </a:p>
          <a:p>
            <a:pPr>
              <a:spcBef>
                <a:spcPct val="20000"/>
              </a:spcBef>
              <a:buFont typeface="Arial" panose="020B0604020202020204" pitchFamily="34" charset="0"/>
              <a:buNone/>
              <a:defRPr/>
            </a:pPr>
            <a:r>
              <a:rPr lang="en-US" altLang="zh-CN" sz="2000" b="0">
                <a:latin typeface="+mn-lt"/>
                <a:ea typeface="+mn-ea"/>
                <a:cs typeface="+mn-ea"/>
                <a:sym typeface="+mn-lt"/>
              </a:rPr>
              <a:t>We must paint them black. </a:t>
            </a:r>
          </a:p>
          <a:p>
            <a:pPr>
              <a:spcBef>
                <a:spcPct val="20000"/>
              </a:spcBef>
              <a:buFont typeface="Arial" panose="020B0604020202020204" pitchFamily="34" charset="0"/>
              <a:buNone/>
              <a:defRPr/>
            </a:pPr>
            <a:r>
              <a:rPr lang="en-US" altLang="zh-CN" sz="2000" b="0">
                <a:latin typeface="+mn-lt"/>
                <a:ea typeface="+mn-ea"/>
                <a:cs typeface="+mn-ea"/>
                <a:sym typeface="+mn-lt"/>
              </a:rPr>
              <a:t>Unfortunately, coding them can be a </a:t>
            </a:r>
            <a:r>
              <a:rPr lang="en-US" altLang="zh-CN" sz="2400">
                <a:solidFill>
                  <a:srgbClr val="FF3300"/>
                </a:solidFill>
                <a:latin typeface="+mn-lt"/>
                <a:ea typeface="+mn-ea"/>
                <a:cs typeface="+mn-ea"/>
                <a:sym typeface="+mn-lt"/>
              </a:rPr>
              <a:t>bitch</a:t>
            </a:r>
            <a:r>
              <a:rPr lang="en-US" altLang="zh-CN" sz="2000" b="0">
                <a:latin typeface="+mn-lt"/>
                <a:ea typeface="+mn-ea"/>
                <a:cs typeface="+mn-ea"/>
                <a:sym typeface="+mn-lt"/>
              </a:rPr>
              <a:t>.</a:t>
            </a:r>
          </a:p>
        </p:txBody>
      </p:sp>
      <p:sp>
        <p:nvSpPr>
          <p:cNvPr id="67587" name="Rectangle 5">
            <a:extLst>
              <a:ext uri="{FF2B5EF4-FFF2-40B4-BE49-F238E27FC236}">
                <a16:creationId xmlns:a16="http://schemas.microsoft.com/office/drawing/2014/main" id="{FAFBBCBC-DC4F-49BF-906A-EE82B3E757A1}"/>
              </a:ext>
            </a:extLst>
          </p:cNvPr>
          <p:cNvSpPr>
            <a:spLocks noChangeArrowheads="1"/>
          </p:cNvSpPr>
          <p:nvPr/>
        </p:nvSpPr>
        <p:spPr bwMode="auto">
          <a:xfrm>
            <a:off x="169863" y="841375"/>
            <a:ext cx="7005637" cy="509588"/>
          </a:xfrm>
          <a:prstGeom prst="rect">
            <a:avLst/>
          </a:prstGeom>
          <a:noFill/>
          <a:ln>
            <a:noFill/>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sz="2400" b="0">
                <a:solidFill>
                  <a:srgbClr val="FF6600"/>
                </a:solidFill>
                <a:ea typeface="微软雅黑" panose="020B0503020204020204" pitchFamily="34" charset="-122"/>
                <a:sym typeface="+mn-lt"/>
              </a:rPr>
              <a:t>红</a:t>
            </a:r>
            <a:r>
              <a:rPr lang="zh-CN" altLang="en-US" sz="2400" b="0">
                <a:ea typeface="微软雅黑" panose="020B0503020204020204" pitchFamily="34" charset="-122"/>
                <a:sym typeface="+mn-lt"/>
              </a:rPr>
              <a:t>黑树之歌</a:t>
            </a:r>
            <a:r>
              <a:rPr lang="en-US" altLang="zh-CN" sz="2400" b="0">
                <a:ea typeface="微软雅黑" panose="020B0503020204020204" pitchFamily="34" charset="-122"/>
                <a:sym typeface="+mn-lt"/>
              </a:rPr>
              <a:t>(</a:t>
            </a:r>
            <a:r>
              <a:rPr lang="en-US" altLang="zh-CN" sz="2400" b="0" i="1">
                <a:ea typeface="微软雅黑" panose="020B0503020204020204" pitchFamily="34" charset="-122"/>
                <a:sym typeface="+mn-lt"/>
              </a:rPr>
              <a:t>The </a:t>
            </a:r>
            <a:r>
              <a:rPr lang="en-US" altLang="zh-CN" sz="2400" b="0" i="1">
                <a:solidFill>
                  <a:srgbClr val="FF3300"/>
                </a:solidFill>
                <a:ea typeface="微软雅黑" panose="020B0503020204020204" pitchFamily="34" charset="-122"/>
                <a:sym typeface="+mn-lt"/>
              </a:rPr>
              <a:t>Red</a:t>
            </a:r>
            <a:r>
              <a:rPr lang="en-US" altLang="zh-CN" sz="2400" b="0" i="1">
                <a:ea typeface="微软雅黑" panose="020B0503020204020204" pitchFamily="34" charset="-122"/>
                <a:sym typeface="+mn-lt"/>
              </a:rPr>
              <a:t>-Black Tree Song)</a:t>
            </a:r>
          </a:p>
        </p:txBody>
      </p:sp>
      <p:sp>
        <p:nvSpPr>
          <p:cNvPr id="1085447" name="Rectangle 7">
            <a:extLst>
              <a:ext uri="{FF2B5EF4-FFF2-40B4-BE49-F238E27FC236}">
                <a16:creationId xmlns:a16="http://schemas.microsoft.com/office/drawing/2014/main" id="{66BA61BA-C459-4867-B3D6-99B7578E5BEA}"/>
              </a:ext>
            </a:extLst>
          </p:cNvPr>
          <p:cNvSpPr>
            <a:spLocks noChangeArrowheads="1"/>
          </p:cNvSpPr>
          <p:nvPr/>
        </p:nvSpPr>
        <p:spPr bwMode="auto">
          <a:xfrm>
            <a:off x="4456113" y="1470025"/>
            <a:ext cx="4143375" cy="5373688"/>
          </a:xfrm>
          <a:prstGeom prst="rect">
            <a:avLst/>
          </a:prstGeom>
          <a:solidFill>
            <a:srgbClr val="EBEBEB"/>
          </a:solidFill>
          <a:ln w="76200">
            <a:noFill/>
            <a:miter lim="800000"/>
            <a:headEnd/>
            <a:tailEnd/>
          </a:ln>
        </p:spPr>
        <p:txBody>
          <a:bodyPr anchor="ct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000" b="0" dirty="0">
                <a:latin typeface="+mn-lt"/>
                <a:ea typeface="+mn-ea"/>
                <a:cs typeface="+mn-ea"/>
                <a:sym typeface="+mn-lt"/>
              </a:rPr>
              <a:t>If we had half a brain to splay </a:t>
            </a:r>
          </a:p>
          <a:p>
            <a:pPr>
              <a:spcBef>
                <a:spcPct val="20000"/>
              </a:spcBef>
              <a:buFont typeface="Arial" panose="020B0604020202020204" pitchFamily="34" charset="0"/>
              <a:buNone/>
              <a:defRPr/>
            </a:pPr>
            <a:r>
              <a:rPr lang="en-US" altLang="zh-CN" sz="2000" b="0" dirty="0">
                <a:latin typeface="+mn-lt"/>
                <a:ea typeface="+mn-ea"/>
                <a:cs typeface="+mn-ea"/>
                <a:sym typeface="+mn-lt"/>
              </a:rPr>
              <a:t>trees we would switch. </a:t>
            </a:r>
          </a:p>
          <a:p>
            <a:pPr>
              <a:spcBef>
                <a:spcPct val="20000"/>
              </a:spcBef>
              <a:buFont typeface="Arial" panose="020B0604020202020204" pitchFamily="34" charset="0"/>
              <a:buNone/>
              <a:defRPr/>
            </a:pPr>
            <a:r>
              <a:rPr lang="en-US" altLang="zh-CN" sz="2000" b="0" dirty="0">
                <a:latin typeface="+mn-lt"/>
                <a:ea typeface="+mn-ea"/>
                <a:cs typeface="+mn-ea"/>
                <a:sym typeface="+mn-lt"/>
              </a:rPr>
              <a:t>I see a brand new node</a:t>
            </a:r>
          </a:p>
          <a:p>
            <a:pPr>
              <a:spcBef>
                <a:spcPct val="20000"/>
              </a:spcBef>
              <a:buFont typeface="Arial" panose="020B0604020202020204" pitchFamily="34" charset="0"/>
              <a:buNone/>
              <a:defRPr/>
            </a:pPr>
            <a:r>
              <a:rPr lang="en-US" altLang="zh-CN" sz="2000" b="0" dirty="0">
                <a:latin typeface="+mn-lt"/>
                <a:ea typeface="+mn-ea"/>
                <a:cs typeface="+mn-ea"/>
                <a:sym typeface="+mn-lt"/>
              </a:rPr>
              <a:t>I want to paint it black. </a:t>
            </a:r>
          </a:p>
          <a:p>
            <a:pPr>
              <a:spcBef>
                <a:spcPct val="20000"/>
              </a:spcBef>
              <a:buFont typeface="Arial" panose="020B0604020202020204" pitchFamily="34" charset="0"/>
              <a:buNone/>
              <a:defRPr/>
            </a:pPr>
            <a:r>
              <a:rPr lang="en-US" altLang="zh-CN" sz="2000" b="0" dirty="0">
                <a:latin typeface="+mn-lt"/>
                <a:ea typeface="+mn-ea"/>
                <a:cs typeface="+mn-ea"/>
                <a:sym typeface="+mn-lt"/>
              </a:rPr>
              <a:t>No time for </a:t>
            </a:r>
            <a:r>
              <a:rPr lang="en-US" altLang="zh-CN" sz="2400" dirty="0">
                <a:solidFill>
                  <a:srgbClr val="FF3300"/>
                </a:solidFill>
                <a:latin typeface="+mn-lt"/>
                <a:ea typeface="+mn-ea"/>
                <a:cs typeface="+mn-ea"/>
                <a:sym typeface="+mn-lt"/>
              </a:rPr>
              <a:t>AVL trees</a:t>
            </a:r>
          </a:p>
          <a:p>
            <a:pPr>
              <a:spcBef>
                <a:spcPct val="20000"/>
              </a:spcBef>
              <a:buFont typeface="Arial" panose="020B0604020202020204" pitchFamily="34" charset="0"/>
              <a:buNone/>
              <a:defRPr/>
            </a:pPr>
            <a:r>
              <a:rPr lang="en-US" altLang="zh-CN" sz="2000" b="0" dirty="0">
                <a:latin typeface="+mn-lt"/>
                <a:ea typeface="+mn-ea"/>
                <a:cs typeface="+mn-ea"/>
                <a:sym typeface="+mn-lt"/>
              </a:rPr>
              <a:t>we must paint it BLACK. </a:t>
            </a:r>
          </a:p>
          <a:p>
            <a:pPr>
              <a:spcBef>
                <a:spcPct val="20000"/>
              </a:spcBef>
              <a:buFont typeface="Arial" panose="020B0604020202020204" pitchFamily="34" charset="0"/>
              <a:buNone/>
              <a:defRPr/>
            </a:pPr>
            <a:r>
              <a:rPr lang="en-US" altLang="zh-CN" sz="2000" b="0" dirty="0">
                <a:latin typeface="+mn-lt"/>
                <a:ea typeface="+mn-ea"/>
                <a:cs typeface="+mn-ea"/>
                <a:sym typeface="+mn-lt"/>
              </a:rPr>
              <a:t>And if they're </a:t>
            </a:r>
            <a:r>
              <a:rPr lang="en-US" altLang="zh-CN" sz="2400" dirty="0">
                <a:solidFill>
                  <a:srgbClr val="FF3300"/>
                </a:solidFill>
                <a:latin typeface="+mn-lt"/>
                <a:ea typeface="+mn-ea"/>
                <a:cs typeface="+mn-ea"/>
                <a:sym typeface="+mn-lt"/>
              </a:rPr>
              <a:t>still confusing</a:t>
            </a:r>
            <a:r>
              <a:rPr lang="en-US" altLang="zh-CN" sz="2000" b="0" dirty="0">
                <a:latin typeface="+mn-lt"/>
                <a:ea typeface="+mn-ea"/>
                <a:cs typeface="+mn-ea"/>
                <a:sym typeface="+mn-lt"/>
              </a:rPr>
              <a:t>, you should have no fear.</a:t>
            </a:r>
          </a:p>
          <a:p>
            <a:pPr>
              <a:spcBef>
                <a:spcPct val="20000"/>
              </a:spcBef>
              <a:buFont typeface="Arial" panose="020B0604020202020204" pitchFamily="34" charset="0"/>
              <a:buNone/>
              <a:defRPr/>
            </a:pPr>
            <a:r>
              <a:rPr lang="en-US" altLang="zh-CN" sz="2000" b="0" dirty="0">
                <a:latin typeface="+mn-lt"/>
                <a:ea typeface="+mn-ea"/>
                <a:cs typeface="+mn-ea"/>
                <a:sym typeface="+mn-lt"/>
              </a:rPr>
              <a:t>Because </a:t>
            </a:r>
            <a:r>
              <a:rPr lang="en-US" altLang="zh-CN" sz="2400" dirty="0">
                <a:solidFill>
                  <a:srgbClr val="FF3300"/>
                </a:solidFill>
                <a:latin typeface="+mn-lt"/>
                <a:ea typeface="+mn-ea"/>
                <a:cs typeface="+mn-ea"/>
                <a:sym typeface="+mn-lt"/>
              </a:rPr>
              <a:t>outside </a:t>
            </a:r>
          </a:p>
          <a:p>
            <a:pPr>
              <a:spcBef>
                <a:spcPct val="20000"/>
              </a:spcBef>
              <a:buFont typeface="Arial" panose="020B0604020202020204" pitchFamily="34" charset="0"/>
              <a:buNone/>
              <a:defRPr/>
            </a:pPr>
            <a:r>
              <a:rPr lang="en-US" altLang="zh-CN" sz="2400" dirty="0">
                <a:solidFill>
                  <a:srgbClr val="FF3300"/>
                </a:solidFill>
                <a:latin typeface="+mn-lt"/>
                <a:ea typeface="+mn-ea"/>
                <a:cs typeface="+mn-ea"/>
                <a:sym typeface="+mn-lt"/>
              </a:rPr>
              <a:t>this class</a:t>
            </a:r>
            <a:r>
              <a:rPr lang="en-US" altLang="zh-CN" sz="2000" b="0" dirty="0">
                <a:latin typeface="+mn-lt"/>
                <a:ea typeface="+mn-ea"/>
                <a:cs typeface="+mn-ea"/>
                <a:sym typeface="+mn-lt"/>
              </a:rPr>
              <a:t>, of them you'll never hear. </a:t>
            </a:r>
          </a:p>
          <a:p>
            <a:pPr>
              <a:spcBef>
                <a:spcPct val="20000"/>
              </a:spcBef>
              <a:buFont typeface="Arial" panose="020B0604020202020204" pitchFamily="34" charset="0"/>
              <a:buNone/>
              <a:defRPr/>
            </a:pPr>
            <a:r>
              <a:rPr lang="en-US" altLang="zh-CN" sz="2000" b="0" dirty="0">
                <a:latin typeface="+mn-lt"/>
                <a:ea typeface="+mn-ea"/>
                <a:cs typeface="+mn-ea"/>
                <a:sym typeface="+mn-lt"/>
              </a:rPr>
              <a:t>I </a:t>
            </a:r>
            <a:r>
              <a:rPr lang="en-US" altLang="zh-CN" sz="2000" b="0" dirty="0" err="1">
                <a:latin typeface="+mn-lt"/>
                <a:ea typeface="+mn-ea"/>
                <a:cs typeface="+mn-ea"/>
                <a:sym typeface="+mn-lt"/>
              </a:rPr>
              <a:t>wanna</a:t>
            </a:r>
            <a:r>
              <a:rPr lang="en-US" altLang="zh-CN" sz="2000" b="0" dirty="0">
                <a:latin typeface="+mn-lt"/>
                <a:ea typeface="+mn-ea"/>
                <a:cs typeface="+mn-ea"/>
                <a:sym typeface="+mn-lt"/>
              </a:rPr>
              <a:t> paint '</a:t>
            </a:r>
            <a:r>
              <a:rPr lang="en-US" altLang="zh-CN" sz="2000" b="0" dirty="0" err="1">
                <a:latin typeface="+mn-lt"/>
                <a:ea typeface="+mn-ea"/>
                <a:cs typeface="+mn-ea"/>
                <a:sym typeface="+mn-lt"/>
              </a:rPr>
              <a:t>em</a:t>
            </a:r>
            <a:r>
              <a:rPr lang="en-US" altLang="zh-CN" sz="2000" b="0" dirty="0">
                <a:latin typeface="+mn-lt"/>
                <a:ea typeface="+mn-ea"/>
                <a:cs typeface="+mn-ea"/>
                <a:sym typeface="+mn-lt"/>
              </a:rPr>
              <a:t> BLACK. Paint nodes black. Again and again.</a:t>
            </a:r>
            <a:r>
              <a:rPr lang="en-US" altLang="zh-CN" sz="2000" dirty="0">
                <a:latin typeface="+mn-lt"/>
                <a:ea typeface="+mn-ea"/>
                <a:cs typeface="+mn-ea"/>
                <a:sym typeface="+mn-lt"/>
              </a:rPr>
              <a:t> </a:t>
            </a:r>
          </a:p>
          <a:p>
            <a:pPr>
              <a:spcBef>
                <a:spcPct val="20000"/>
              </a:spcBef>
              <a:buFont typeface="Arial" panose="020B0604020202020204" pitchFamily="34" charset="0"/>
              <a:buNone/>
              <a:defRPr/>
            </a:pPr>
            <a:endParaRPr lang="en-US" altLang="zh-CN" sz="2000" b="0" dirty="0">
              <a:latin typeface="+mn-lt"/>
              <a:ea typeface="+mn-ea"/>
              <a:cs typeface="+mn-ea"/>
              <a:sym typeface="+mn-lt"/>
            </a:endParaRPr>
          </a:p>
          <a:p>
            <a:pPr>
              <a:spcBef>
                <a:spcPct val="20000"/>
              </a:spcBef>
              <a:buFont typeface="Arial" panose="020B0604020202020204" pitchFamily="34" charset="0"/>
              <a:buNone/>
              <a:defRPr/>
            </a:pPr>
            <a:endParaRPr lang="en-US" altLang="zh-CN" sz="2000" b="0" dirty="0">
              <a:latin typeface="+mn-lt"/>
              <a:ea typeface="+mn-ea"/>
              <a:cs typeface="+mn-ea"/>
              <a:sym typeface="+mn-lt"/>
            </a:endParaRPr>
          </a:p>
        </p:txBody>
      </p:sp>
      <p:pic>
        <p:nvPicPr>
          <p:cNvPr id="10" name="Red-Black Tree Song.mp3">
            <a:hlinkClick r:id="" action="ppaction://media"/>
            <a:extLst>
              <a:ext uri="{FF2B5EF4-FFF2-40B4-BE49-F238E27FC236}">
                <a16:creationId xmlns:a16="http://schemas.microsoft.com/office/drawing/2014/main" id="{A066F4F9-A070-844F-B181-700533F651BC}"/>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306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387DDFD2-6AD4-4B9C-A5BE-70690FCA1C1C}"/>
              </a:ext>
            </a:extLst>
          </p:cNvPr>
          <p:cNvSpPr>
            <a:spLocks noChangeArrowheads="1"/>
          </p:cNvSpPr>
          <p:nvPr/>
        </p:nvSpPr>
        <p:spPr bwMode="auto">
          <a:xfrm>
            <a:off x="827088" y="201613"/>
            <a:ext cx="53959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变种的</a:t>
            </a:r>
            <a:r>
              <a:rPr lang="en-US" altLang="zh-CN" b="0">
                <a:solidFill>
                  <a:schemeClr val="bg1"/>
                </a:solidFill>
                <a:ea typeface="微软雅黑" panose="020B0503020204020204" pitchFamily="34" charset="-122"/>
                <a:sym typeface="+mn-lt"/>
              </a:rPr>
              <a:t>AVL</a:t>
            </a:r>
            <a:r>
              <a:rPr lang="zh-CN" altLang="en-US" b="0">
                <a:solidFill>
                  <a:schemeClr val="bg1"/>
                </a:solidFill>
                <a:ea typeface="微软雅黑" panose="020B0503020204020204" pitchFamily="34" charset="-122"/>
                <a:sym typeface="+mn-lt"/>
              </a:rPr>
              <a:t>树－－红黑树</a:t>
            </a:r>
          </a:p>
        </p:txBody>
      </p:sp>
      <p:sp>
        <p:nvSpPr>
          <p:cNvPr id="2" name="矩形 1">
            <a:extLst>
              <a:ext uri="{FF2B5EF4-FFF2-40B4-BE49-F238E27FC236}">
                <a16:creationId xmlns:a16="http://schemas.microsoft.com/office/drawing/2014/main" id="{2AB644D8-E672-4063-8F22-F378C93EB473}"/>
              </a:ext>
            </a:extLst>
          </p:cNvPr>
          <p:cNvSpPr/>
          <p:nvPr/>
        </p:nvSpPr>
        <p:spPr bwMode="auto">
          <a:xfrm>
            <a:off x="4456113" y="6249988"/>
            <a:ext cx="4143375" cy="46037"/>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2" name="矩形 11">
            <a:extLst>
              <a:ext uri="{FF2B5EF4-FFF2-40B4-BE49-F238E27FC236}">
                <a16:creationId xmlns:a16="http://schemas.microsoft.com/office/drawing/2014/main" id="{1B53F873-1414-42BD-BA32-4CC04251F1BA}"/>
              </a:ext>
            </a:extLst>
          </p:cNvPr>
          <p:cNvSpPr/>
          <p:nvPr/>
        </p:nvSpPr>
        <p:spPr bwMode="auto">
          <a:xfrm>
            <a:off x="4456113" y="6677025"/>
            <a:ext cx="4143375"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3" name="矩形 12">
            <a:extLst>
              <a:ext uri="{FF2B5EF4-FFF2-40B4-BE49-F238E27FC236}">
                <a16:creationId xmlns:a16="http://schemas.microsoft.com/office/drawing/2014/main" id="{1F2BCCD8-A353-46D1-AE8F-33BB8E13FC80}"/>
              </a:ext>
            </a:extLst>
          </p:cNvPr>
          <p:cNvSpPr/>
          <p:nvPr/>
        </p:nvSpPr>
        <p:spPr bwMode="auto">
          <a:xfrm>
            <a:off x="4456113" y="6461125"/>
            <a:ext cx="4143375"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grpId="0" nodeType="clickEffect">
                                  <p:stCondLst>
                                    <p:cond delay="0"/>
                                  </p:stCondLst>
                                  <p:childTnLst>
                                    <p:set>
                                      <p:cBhvr>
                                        <p:cTn id="10" dur="1" fill="hold">
                                          <p:stCondLst>
                                            <p:cond delay="0"/>
                                          </p:stCondLst>
                                        </p:cTn>
                                        <p:tgtEl>
                                          <p:spTgt spid="1085444">
                                            <p:bg/>
                                          </p:spTgt>
                                        </p:tgtEl>
                                        <p:attrNameLst>
                                          <p:attrName>style.visibility</p:attrName>
                                        </p:attrNameLst>
                                      </p:cBhvr>
                                      <p:to>
                                        <p:strVal val="visible"/>
                                      </p:to>
                                    </p:set>
                                    <p:animEffect transition="in" filter="checkerboard(down)">
                                      <p:cBhvr>
                                        <p:cTn id="11" dur="500"/>
                                        <p:tgtEl>
                                          <p:spTgt spid="1085444">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1085444">
                                            <p:txEl>
                                              <p:pRg st="0" end="0"/>
                                            </p:txEl>
                                          </p:spTgt>
                                        </p:tgtEl>
                                        <p:attrNameLst>
                                          <p:attrName>style.visibility</p:attrName>
                                        </p:attrNameLst>
                                      </p:cBhvr>
                                      <p:to>
                                        <p:strVal val="visible"/>
                                      </p:to>
                                    </p:set>
                                    <p:animEffect transition="in" filter="checkerboard(down)">
                                      <p:cBhvr>
                                        <p:cTn id="16" dur="500"/>
                                        <p:tgtEl>
                                          <p:spTgt spid="108544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1085444">
                                            <p:txEl>
                                              <p:pRg st="1" end="1"/>
                                            </p:txEl>
                                          </p:spTgt>
                                        </p:tgtEl>
                                        <p:attrNameLst>
                                          <p:attrName>style.visibility</p:attrName>
                                        </p:attrNameLst>
                                      </p:cBhvr>
                                      <p:to>
                                        <p:strVal val="visible"/>
                                      </p:to>
                                    </p:set>
                                    <p:animEffect transition="in" filter="checkerboard(down)">
                                      <p:cBhvr>
                                        <p:cTn id="21" dur="500"/>
                                        <p:tgtEl>
                                          <p:spTgt spid="108544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5" fill="hold" grpId="0" nodeType="clickEffect">
                                  <p:stCondLst>
                                    <p:cond delay="0"/>
                                  </p:stCondLst>
                                  <p:childTnLst>
                                    <p:set>
                                      <p:cBhvr>
                                        <p:cTn id="25" dur="1" fill="hold">
                                          <p:stCondLst>
                                            <p:cond delay="0"/>
                                          </p:stCondLst>
                                        </p:cTn>
                                        <p:tgtEl>
                                          <p:spTgt spid="1085444">
                                            <p:txEl>
                                              <p:pRg st="2" end="2"/>
                                            </p:txEl>
                                          </p:spTgt>
                                        </p:tgtEl>
                                        <p:attrNameLst>
                                          <p:attrName>style.visibility</p:attrName>
                                        </p:attrNameLst>
                                      </p:cBhvr>
                                      <p:to>
                                        <p:strVal val="visible"/>
                                      </p:to>
                                    </p:set>
                                    <p:animEffect transition="in" filter="checkerboard(down)">
                                      <p:cBhvr>
                                        <p:cTn id="26" dur="500"/>
                                        <p:tgtEl>
                                          <p:spTgt spid="108544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1085444">
                                            <p:txEl>
                                              <p:pRg st="3" end="3"/>
                                            </p:txEl>
                                          </p:spTgt>
                                        </p:tgtEl>
                                        <p:attrNameLst>
                                          <p:attrName>style.visibility</p:attrName>
                                        </p:attrNameLst>
                                      </p:cBhvr>
                                      <p:to>
                                        <p:strVal val="visible"/>
                                      </p:to>
                                    </p:set>
                                    <p:animEffect transition="in" filter="checkerboard(down)">
                                      <p:cBhvr>
                                        <p:cTn id="31" dur="500"/>
                                        <p:tgtEl>
                                          <p:spTgt spid="1085444">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5" fill="hold" grpId="0" nodeType="clickEffect">
                                  <p:stCondLst>
                                    <p:cond delay="0"/>
                                  </p:stCondLst>
                                  <p:childTnLst>
                                    <p:set>
                                      <p:cBhvr>
                                        <p:cTn id="35" dur="1" fill="hold">
                                          <p:stCondLst>
                                            <p:cond delay="0"/>
                                          </p:stCondLst>
                                        </p:cTn>
                                        <p:tgtEl>
                                          <p:spTgt spid="1085444">
                                            <p:txEl>
                                              <p:pRg st="4" end="4"/>
                                            </p:txEl>
                                          </p:spTgt>
                                        </p:tgtEl>
                                        <p:attrNameLst>
                                          <p:attrName>style.visibility</p:attrName>
                                        </p:attrNameLst>
                                      </p:cBhvr>
                                      <p:to>
                                        <p:strVal val="visible"/>
                                      </p:to>
                                    </p:set>
                                    <p:animEffect transition="in" filter="checkerboard(down)">
                                      <p:cBhvr>
                                        <p:cTn id="36" dur="500"/>
                                        <p:tgtEl>
                                          <p:spTgt spid="1085444">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5" fill="hold" grpId="0" nodeType="clickEffect">
                                  <p:stCondLst>
                                    <p:cond delay="0"/>
                                  </p:stCondLst>
                                  <p:childTnLst>
                                    <p:set>
                                      <p:cBhvr>
                                        <p:cTn id="40" dur="1" fill="hold">
                                          <p:stCondLst>
                                            <p:cond delay="0"/>
                                          </p:stCondLst>
                                        </p:cTn>
                                        <p:tgtEl>
                                          <p:spTgt spid="1085444">
                                            <p:txEl>
                                              <p:pRg st="5" end="5"/>
                                            </p:txEl>
                                          </p:spTgt>
                                        </p:tgtEl>
                                        <p:attrNameLst>
                                          <p:attrName>style.visibility</p:attrName>
                                        </p:attrNameLst>
                                      </p:cBhvr>
                                      <p:to>
                                        <p:strVal val="visible"/>
                                      </p:to>
                                    </p:set>
                                    <p:animEffect transition="in" filter="checkerboard(down)">
                                      <p:cBhvr>
                                        <p:cTn id="41" dur="500"/>
                                        <p:tgtEl>
                                          <p:spTgt spid="1085444">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5" fill="hold" grpId="0" nodeType="clickEffect">
                                  <p:stCondLst>
                                    <p:cond delay="0"/>
                                  </p:stCondLst>
                                  <p:childTnLst>
                                    <p:set>
                                      <p:cBhvr>
                                        <p:cTn id="45" dur="1" fill="hold">
                                          <p:stCondLst>
                                            <p:cond delay="0"/>
                                          </p:stCondLst>
                                        </p:cTn>
                                        <p:tgtEl>
                                          <p:spTgt spid="1085444">
                                            <p:txEl>
                                              <p:pRg st="6" end="6"/>
                                            </p:txEl>
                                          </p:spTgt>
                                        </p:tgtEl>
                                        <p:attrNameLst>
                                          <p:attrName>style.visibility</p:attrName>
                                        </p:attrNameLst>
                                      </p:cBhvr>
                                      <p:to>
                                        <p:strVal val="visible"/>
                                      </p:to>
                                    </p:set>
                                    <p:animEffect transition="in" filter="checkerboard(down)">
                                      <p:cBhvr>
                                        <p:cTn id="46" dur="500"/>
                                        <p:tgtEl>
                                          <p:spTgt spid="1085444">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5" fill="hold" grpId="0" nodeType="clickEffect">
                                  <p:stCondLst>
                                    <p:cond delay="0"/>
                                  </p:stCondLst>
                                  <p:childTnLst>
                                    <p:set>
                                      <p:cBhvr>
                                        <p:cTn id="50" dur="1" fill="hold">
                                          <p:stCondLst>
                                            <p:cond delay="0"/>
                                          </p:stCondLst>
                                        </p:cTn>
                                        <p:tgtEl>
                                          <p:spTgt spid="1085444">
                                            <p:txEl>
                                              <p:pRg st="7" end="7"/>
                                            </p:txEl>
                                          </p:spTgt>
                                        </p:tgtEl>
                                        <p:attrNameLst>
                                          <p:attrName>style.visibility</p:attrName>
                                        </p:attrNameLst>
                                      </p:cBhvr>
                                      <p:to>
                                        <p:strVal val="visible"/>
                                      </p:to>
                                    </p:set>
                                    <p:animEffect transition="in" filter="checkerboard(down)">
                                      <p:cBhvr>
                                        <p:cTn id="51" dur="500"/>
                                        <p:tgtEl>
                                          <p:spTgt spid="1085444">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5" fill="hold" grpId="0" nodeType="clickEffect">
                                  <p:stCondLst>
                                    <p:cond delay="0"/>
                                  </p:stCondLst>
                                  <p:childTnLst>
                                    <p:set>
                                      <p:cBhvr>
                                        <p:cTn id="55" dur="1" fill="hold">
                                          <p:stCondLst>
                                            <p:cond delay="0"/>
                                          </p:stCondLst>
                                        </p:cTn>
                                        <p:tgtEl>
                                          <p:spTgt spid="1085444">
                                            <p:txEl>
                                              <p:pRg st="8" end="8"/>
                                            </p:txEl>
                                          </p:spTgt>
                                        </p:tgtEl>
                                        <p:attrNameLst>
                                          <p:attrName>style.visibility</p:attrName>
                                        </p:attrNameLst>
                                      </p:cBhvr>
                                      <p:to>
                                        <p:strVal val="visible"/>
                                      </p:to>
                                    </p:set>
                                    <p:animEffect transition="in" filter="checkerboard(down)">
                                      <p:cBhvr>
                                        <p:cTn id="56" dur="500"/>
                                        <p:tgtEl>
                                          <p:spTgt spid="1085444">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5" fill="hold" grpId="0" nodeType="clickEffect">
                                  <p:stCondLst>
                                    <p:cond delay="0"/>
                                  </p:stCondLst>
                                  <p:childTnLst>
                                    <p:set>
                                      <p:cBhvr>
                                        <p:cTn id="60" dur="1" fill="hold">
                                          <p:stCondLst>
                                            <p:cond delay="0"/>
                                          </p:stCondLst>
                                        </p:cTn>
                                        <p:tgtEl>
                                          <p:spTgt spid="1085444">
                                            <p:txEl>
                                              <p:pRg st="9" end="9"/>
                                            </p:txEl>
                                          </p:spTgt>
                                        </p:tgtEl>
                                        <p:attrNameLst>
                                          <p:attrName>style.visibility</p:attrName>
                                        </p:attrNameLst>
                                      </p:cBhvr>
                                      <p:to>
                                        <p:strVal val="visible"/>
                                      </p:to>
                                    </p:set>
                                    <p:animEffect transition="in" filter="checkerboard(down)">
                                      <p:cBhvr>
                                        <p:cTn id="61" dur="500"/>
                                        <p:tgtEl>
                                          <p:spTgt spid="1085444">
                                            <p:txEl>
                                              <p:pRg st="9" end="9"/>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5" fill="hold" grpId="0" nodeType="clickEffect">
                                  <p:stCondLst>
                                    <p:cond delay="0"/>
                                  </p:stCondLst>
                                  <p:childTnLst>
                                    <p:set>
                                      <p:cBhvr>
                                        <p:cTn id="65" dur="1" fill="hold">
                                          <p:stCondLst>
                                            <p:cond delay="0"/>
                                          </p:stCondLst>
                                        </p:cTn>
                                        <p:tgtEl>
                                          <p:spTgt spid="1085444">
                                            <p:txEl>
                                              <p:pRg st="10" end="10"/>
                                            </p:txEl>
                                          </p:spTgt>
                                        </p:tgtEl>
                                        <p:attrNameLst>
                                          <p:attrName>style.visibility</p:attrName>
                                        </p:attrNameLst>
                                      </p:cBhvr>
                                      <p:to>
                                        <p:strVal val="visible"/>
                                      </p:to>
                                    </p:set>
                                    <p:animEffect transition="in" filter="checkerboard(down)">
                                      <p:cBhvr>
                                        <p:cTn id="66" dur="500"/>
                                        <p:tgtEl>
                                          <p:spTgt spid="1085444">
                                            <p:txEl>
                                              <p:pRg st="10" end="1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085447">
                                            <p:bg/>
                                          </p:spTgt>
                                        </p:tgtEl>
                                        <p:attrNameLst>
                                          <p:attrName>style.visibility</p:attrName>
                                        </p:attrNameLst>
                                      </p:cBhvr>
                                      <p:to>
                                        <p:strVal val="visible"/>
                                      </p:to>
                                    </p:set>
                                    <p:animEffect transition="in" filter="blinds(horizontal)">
                                      <p:cBhvr>
                                        <p:cTn id="71" dur="500"/>
                                        <p:tgtEl>
                                          <p:spTgt spid="1085447">
                                            <p:bg/>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085447">
                                            <p:txEl>
                                              <p:pRg st="0" end="0"/>
                                            </p:txEl>
                                          </p:spTgt>
                                        </p:tgtEl>
                                        <p:attrNameLst>
                                          <p:attrName>style.visibility</p:attrName>
                                        </p:attrNameLst>
                                      </p:cBhvr>
                                      <p:to>
                                        <p:strVal val="visible"/>
                                      </p:to>
                                    </p:set>
                                    <p:animEffect transition="in" filter="blinds(horizontal)">
                                      <p:cBhvr>
                                        <p:cTn id="76" dur="500"/>
                                        <p:tgtEl>
                                          <p:spTgt spid="1085447">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085447">
                                            <p:txEl>
                                              <p:pRg st="1" end="1"/>
                                            </p:txEl>
                                          </p:spTgt>
                                        </p:tgtEl>
                                        <p:attrNameLst>
                                          <p:attrName>style.visibility</p:attrName>
                                        </p:attrNameLst>
                                      </p:cBhvr>
                                      <p:to>
                                        <p:strVal val="visible"/>
                                      </p:to>
                                    </p:set>
                                    <p:animEffect transition="in" filter="blinds(horizontal)">
                                      <p:cBhvr>
                                        <p:cTn id="81" dur="500"/>
                                        <p:tgtEl>
                                          <p:spTgt spid="1085447">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085447">
                                            <p:txEl>
                                              <p:pRg st="2" end="2"/>
                                            </p:txEl>
                                          </p:spTgt>
                                        </p:tgtEl>
                                        <p:attrNameLst>
                                          <p:attrName>style.visibility</p:attrName>
                                        </p:attrNameLst>
                                      </p:cBhvr>
                                      <p:to>
                                        <p:strVal val="visible"/>
                                      </p:to>
                                    </p:set>
                                    <p:animEffect transition="in" filter="blinds(horizontal)">
                                      <p:cBhvr>
                                        <p:cTn id="86" dur="500"/>
                                        <p:tgtEl>
                                          <p:spTgt spid="1085447">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085447">
                                            <p:txEl>
                                              <p:pRg st="3" end="3"/>
                                            </p:txEl>
                                          </p:spTgt>
                                        </p:tgtEl>
                                        <p:attrNameLst>
                                          <p:attrName>style.visibility</p:attrName>
                                        </p:attrNameLst>
                                      </p:cBhvr>
                                      <p:to>
                                        <p:strVal val="visible"/>
                                      </p:to>
                                    </p:set>
                                    <p:animEffect transition="in" filter="blinds(horizontal)">
                                      <p:cBhvr>
                                        <p:cTn id="91" dur="500"/>
                                        <p:tgtEl>
                                          <p:spTgt spid="1085447">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085447">
                                            <p:txEl>
                                              <p:pRg st="4" end="4"/>
                                            </p:txEl>
                                          </p:spTgt>
                                        </p:tgtEl>
                                        <p:attrNameLst>
                                          <p:attrName>style.visibility</p:attrName>
                                        </p:attrNameLst>
                                      </p:cBhvr>
                                      <p:to>
                                        <p:strVal val="visible"/>
                                      </p:to>
                                    </p:set>
                                    <p:animEffect transition="in" filter="blinds(horizontal)">
                                      <p:cBhvr>
                                        <p:cTn id="96" dur="500"/>
                                        <p:tgtEl>
                                          <p:spTgt spid="1085447">
                                            <p:txEl>
                                              <p:pRg st="4" end="4"/>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085447">
                                            <p:txEl>
                                              <p:pRg st="5" end="5"/>
                                            </p:txEl>
                                          </p:spTgt>
                                        </p:tgtEl>
                                        <p:attrNameLst>
                                          <p:attrName>style.visibility</p:attrName>
                                        </p:attrNameLst>
                                      </p:cBhvr>
                                      <p:to>
                                        <p:strVal val="visible"/>
                                      </p:to>
                                    </p:set>
                                    <p:animEffect transition="in" filter="blinds(horizontal)">
                                      <p:cBhvr>
                                        <p:cTn id="101" dur="500"/>
                                        <p:tgtEl>
                                          <p:spTgt spid="1085447">
                                            <p:txEl>
                                              <p:pRg st="5" end="5"/>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085447">
                                            <p:txEl>
                                              <p:pRg st="6" end="6"/>
                                            </p:txEl>
                                          </p:spTgt>
                                        </p:tgtEl>
                                        <p:attrNameLst>
                                          <p:attrName>style.visibility</p:attrName>
                                        </p:attrNameLst>
                                      </p:cBhvr>
                                      <p:to>
                                        <p:strVal val="visible"/>
                                      </p:to>
                                    </p:set>
                                    <p:animEffect transition="in" filter="blinds(horizontal)">
                                      <p:cBhvr>
                                        <p:cTn id="106" dur="500"/>
                                        <p:tgtEl>
                                          <p:spTgt spid="1085447">
                                            <p:txEl>
                                              <p:pRg st="6" end="6"/>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085447">
                                            <p:txEl>
                                              <p:pRg st="7" end="7"/>
                                            </p:txEl>
                                          </p:spTgt>
                                        </p:tgtEl>
                                        <p:attrNameLst>
                                          <p:attrName>style.visibility</p:attrName>
                                        </p:attrNameLst>
                                      </p:cBhvr>
                                      <p:to>
                                        <p:strVal val="visible"/>
                                      </p:to>
                                    </p:set>
                                    <p:animEffect transition="in" filter="blinds(horizontal)">
                                      <p:cBhvr>
                                        <p:cTn id="111" dur="500"/>
                                        <p:tgtEl>
                                          <p:spTgt spid="1085447">
                                            <p:txEl>
                                              <p:pRg st="7" end="7"/>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085447">
                                            <p:txEl>
                                              <p:pRg st="8" end="8"/>
                                            </p:txEl>
                                          </p:spTgt>
                                        </p:tgtEl>
                                        <p:attrNameLst>
                                          <p:attrName>style.visibility</p:attrName>
                                        </p:attrNameLst>
                                      </p:cBhvr>
                                      <p:to>
                                        <p:strVal val="visible"/>
                                      </p:to>
                                    </p:set>
                                    <p:animEffect transition="in" filter="blinds(horizontal)">
                                      <p:cBhvr>
                                        <p:cTn id="116" dur="500"/>
                                        <p:tgtEl>
                                          <p:spTgt spid="1085447">
                                            <p:txEl>
                                              <p:pRg st="8" end="8"/>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085447">
                                            <p:txEl>
                                              <p:pRg st="9" end="9"/>
                                            </p:txEl>
                                          </p:spTgt>
                                        </p:tgtEl>
                                        <p:attrNameLst>
                                          <p:attrName>style.visibility</p:attrName>
                                        </p:attrNameLst>
                                      </p:cBhvr>
                                      <p:to>
                                        <p:strVal val="visible"/>
                                      </p:to>
                                    </p:set>
                                    <p:animEffect transition="in" filter="blinds(horizontal)">
                                      <p:cBhvr>
                                        <p:cTn id="121" dur="500"/>
                                        <p:tgtEl>
                                          <p:spTgt spid="10854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4000" showWhenStopped="0">
                <p:cTn id="122"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085444" grpId="0" build="p" animBg="1"/>
      <p:bldP spid="1085447"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24EA384-E4B9-9042-9DF0-284FC217A60F}"/>
              </a:ext>
            </a:extLst>
          </p:cNvPr>
          <p:cNvSpPr txBox="1">
            <a:spLocks noChangeArrowheads="1"/>
          </p:cNvSpPr>
          <p:nvPr/>
        </p:nvSpPr>
        <p:spPr bwMode="auto">
          <a:xfrm>
            <a:off x="1000125" y="211138"/>
            <a:ext cx="7391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sym typeface="+mn-lt"/>
              </a:rPr>
              <a:t>红黑树定义</a:t>
            </a:r>
          </a:p>
        </p:txBody>
      </p:sp>
      <p:sp>
        <p:nvSpPr>
          <p:cNvPr id="68612" name="Rectangle 3">
            <a:extLst>
              <a:ext uri="{FF2B5EF4-FFF2-40B4-BE49-F238E27FC236}">
                <a16:creationId xmlns:a16="http://schemas.microsoft.com/office/drawing/2014/main" id="{D995A337-43F3-4A17-AB30-9BE8D65650B3}"/>
              </a:ext>
            </a:extLst>
          </p:cNvPr>
          <p:cNvSpPr txBox="1">
            <a:spLocks noChangeArrowheads="1"/>
          </p:cNvSpPr>
          <p:nvPr/>
        </p:nvSpPr>
        <p:spPr bwMode="auto">
          <a:xfrm>
            <a:off x="457200" y="1220788"/>
            <a:ext cx="850741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en-US" altLang="zh-CN" sz="2600" b="0">
                <a:ea typeface="微软雅黑" panose="020B0503020204020204" pitchFamily="34" charset="-122"/>
                <a:sym typeface="+mn-lt"/>
              </a:rPr>
              <a:t> Red-Black tree, </a:t>
            </a:r>
            <a:r>
              <a:rPr lang="zh-CN" altLang="en-US" sz="2600" b="0">
                <a:ea typeface="微软雅黑" panose="020B0503020204020204" pitchFamily="34" charset="-122"/>
                <a:sym typeface="+mn-lt"/>
              </a:rPr>
              <a:t>简称</a:t>
            </a:r>
            <a:r>
              <a:rPr lang="en-US" altLang="zh-CN" sz="2600" b="0">
                <a:ea typeface="微软雅黑" panose="020B0503020204020204" pitchFamily="34" charset="-122"/>
                <a:sym typeface="+mn-lt"/>
              </a:rPr>
              <a:t>RB-Tree</a:t>
            </a:r>
          </a:p>
          <a:p>
            <a:pPr>
              <a:lnSpc>
                <a:spcPct val="125000"/>
              </a:lnSpc>
              <a:spcBef>
                <a:spcPct val="20000"/>
              </a:spcBef>
              <a:buFont typeface="Arial" panose="020B0604020202020204" pitchFamily="34" charset="0"/>
              <a:buChar char="•"/>
            </a:pPr>
            <a:r>
              <a:rPr lang="zh-CN" altLang="en-US" sz="2600" b="0">
                <a:ea typeface="微软雅黑" panose="020B0503020204020204" pitchFamily="34" charset="-122"/>
                <a:sym typeface="+mn-lt"/>
              </a:rPr>
              <a:t>它是在</a:t>
            </a:r>
            <a:r>
              <a:rPr lang="en-US" altLang="zh-CN" sz="2600" b="0">
                <a:ea typeface="微软雅黑" panose="020B0503020204020204" pitchFamily="34" charset="-122"/>
                <a:sym typeface="+mn-lt"/>
              </a:rPr>
              <a:t>1972</a:t>
            </a:r>
            <a:r>
              <a:rPr lang="zh-CN" altLang="en-US" sz="2600" b="0">
                <a:ea typeface="微软雅黑" panose="020B0503020204020204" pitchFamily="34" charset="-122"/>
                <a:sym typeface="+mn-lt"/>
              </a:rPr>
              <a:t>年由鲁道夫</a:t>
            </a:r>
            <a:r>
              <a:rPr lang="en-US" altLang="zh-CN" sz="2600" b="0">
                <a:ea typeface="微软雅黑" panose="020B0503020204020204" pitchFamily="34" charset="-122"/>
                <a:sym typeface="+mn-lt"/>
              </a:rPr>
              <a:t>·</a:t>
            </a:r>
            <a:r>
              <a:rPr lang="zh-CN" altLang="en-US" sz="2600" b="0">
                <a:ea typeface="微软雅黑" panose="020B0503020204020204" pitchFamily="34" charset="-122"/>
                <a:sym typeface="+mn-lt"/>
              </a:rPr>
              <a:t>贝尔发明的，他称之为“对称二叉</a:t>
            </a:r>
            <a:r>
              <a:rPr lang="en-US" altLang="zh-CN" sz="2600" b="0">
                <a:ea typeface="微软雅黑" panose="020B0503020204020204" pitchFamily="34" charset="-122"/>
                <a:sym typeface="+mn-lt"/>
              </a:rPr>
              <a:t>B</a:t>
            </a:r>
            <a:r>
              <a:rPr lang="zh-CN" altLang="en-US" sz="2600" b="0">
                <a:ea typeface="微软雅黑" panose="020B0503020204020204" pitchFamily="34" charset="-122"/>
                <a:sym typeface="+mn-lt"/>
              </a:rPr>
              <a:t>树”，它现代的名字是在 </a:t>
            </a:r>
            <a:r>
              <a:rPr lang="en-US" altLang="zh-CN" sz="2600" b="0">
                <a:ea typeface="微软雅黑" panose="020B0503020204020204" pitchFamily="34" charset="-122"/>
                <a:sym typeface="+mn-lt"/>
              </a:rPr>
              <a:t>Leo J. Guibas </a:t>
            </a:r>
            <a:r>
              <a:rPr lang="zh-CN" altLang="en-US" sz="2600" b="0">
                <a:ea typeface="微软雅黑" panose="020B0503020204020204" pitchFamily="34" charset="-122"/>
                <a:sym typeface="+mn-lt"/>
              </a:rPr>
              <a:t>和 </a:t>
            </a:r>
            <a:r>
              <a:rPr lang="en-US" altLang="zh-CN" sz="2600" b="0">
                <a:ea typeface="微软雅黑" panose="020B0503020204020204" pitchFamily="34" charset="-122"/>
                <a:sym typeface="+mn-lt"/>
              </a:rPr>
              <a:t>Robert Sedgewick </a:t>
            </a:r>
            <a:r>
              <a:rPr lang="zh-CN" altLang="en-US" sz="2600" b="0">
                <a:ea typeface="微软雅黑" panose="020B0503020204020204" pitchFamily="34" charset="-122"/>
                <a:sym typeface="+mn-lt"/>
              </a:rPr>
              <a:t>于</a:t>
            </a:r>
            <a:r>
              <a:rPr lang="en-US" altLang="zh-CN" sz="2600" b="0">
                <a:ea typeface="微软雅黑" panose="020B0503020204020204" pitchFamily="34" charset="-122"/>
                <a:sym typeface="+mn-lt"/>
              </a:rPr>
              <a:t>1978</a:t>
            </a:r>
            <a:r>
              <a:rPr lang="zh-CN" altLang="en-US" sz="2600" b="0">
                <a:ea typeface="微软雅黑" panose="020B0503020204020204" pitchFamily="34" charset="-122"/>
                <a:sym typeface="+mn-lt"/>
              </a:rPr>
              <a:t>年写的一篇论文中获得的。</a:t>
            </a:r>
          </a:p>
        </p:txBody>
      </p:sp>
      <p:sp>
        <p:nvSpPr>
          <p:cNvPr id="7" name="椭圆 6">
            <a:extLst>
              <a:ext uri="{FF2B5EF4-FFF2-40B4-BE49-F238E27FC236}">
                <a16:creationId xmlns:a16="http://schemas.microsoft.com/office/drawing/2014/main" id="{C3E11812-93B4-4A4D-BFED-CE0551F30AD0}"/>
              </a:ext>
            </a:extLst>
          </p:cNvPr>
          <p:cNvSpPr>
            <a:spLocks noChangeArrowheads="1"/>
          </p:cNvSpPr>
          <p:nvPr/>
        </p:nvSpPr>
        <p:spPr bwMode="auto">
          <a:xfrm>
            <a:off x="955675" y="6035675"/>
            <a:ext cx="95250"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8" name="椭圆 6">
            <a:extLst>
              <a:ext uri="{FF2B5EF4-FFF2-40B4-BE49-F238E27FC236}">
                <a16:creationId xmlns:a16="http://schemas.microsoft.com/office/drawing/2014/main" id="{6D4C5084-5086-4C49-A45F-5BB848B16914}"/>
              </a:ext>
            </a:extLst>
          </p:cNvPr>
          <p:cNvSpPr>
            <a:spLocks noChangeArrowheads="1"/>
          </p:cNvSpPr>
          <p:nvPr/>
        </p:nvSpPr>
        <p:spPr bwMode="auto">
          <a:xfrm>
            <a:off x="285750" y="6045200"/>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9" name="椭圆 11">
            <a:extLst>
              <a:ext uri="{FF2B5EF4-FFF2-40B4-BE49-F238E27FC236}">
                <a16:creationId xmlns:a16="http://schemas.microsoft.com/office/drawing/2014/main" id="{AF4154C3-B322-4C3C-858A-18B7F2E88665}"/>
              </a:ext>
            </a:extLst>
          </p:cNvPr>
          <p:cNvSpPr>
            <a:spLocks noChangeArrowheads="1"/>
          </p:cNvSpPr>
          <p:nvPr/>
        </p:nvSpPr>
        <p:spPr bwMode="auto">
          <a:xfrm>
            <a:off x="280988" y="3678238"/>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10" name="矩形 9">
            <a:extLst>
              <a:ext uri="{FF2B5EF4-FFF2-40B4-BE49-F238E27FC236}">
                <a16:creationId xmlns:a16="http://schemas.microsoft.com/office/drawing/2014/main" id="{3CC59C31-57A3-4B38-9AF1-EC47B0754543}"/>
              </a:ext>
            </a:extLst>
          </p:cNvPr>
          <p:cNvSpPr>
            <a:spLocks noChangeArrowheads="1"/>
          </p:cNvSpPr>
          <p:nvPr/>
        </p:nvSpPr>
        <p:spPr bwMode="auto">
          <a:xfrm>
            <a:off x="-20638" y="3789363"/>
            <a:ext cx="9140826" cy="2339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eaLnBrk="1" hangingPunct="1">
              <a:lnSpc>
                <a:spcPct val="130000"/>
              </a:lnSpc>
              <a:spcBef>
                <a:spcPts val="600"/>
              </a:spcBef>
              <a:spcAft>
                <a:spcPts val="600"/>
              </a:spcAft>
              <a:defRPr/>
            </a:pPr>
            <a:endParaRPr lang="zh-CN" altLang="en-US" dirty="0">
              <a:solidFill>
                <a:schemeClr val="tx1">
                  <a:lumMod val="65000"/>
                  <a:lumOff val="35000"/>
                </a:schemeClr>
              </a:solidFill>
              <a:latin typeface="+mn-lt"/>
              <a:ea typeface="+mn-ea"/>
              <a:cs typeface="+mn-ea"/>
              <a:sym typeface="+mn-lt"/>
            </a:endParaRPr>
          </a:p>
        </p:txBody>
      </p:sp>
      <p:sp>
        <p:nvSpPr>
          <p:cNvPr id="11" name="圆角矩形 15">
            <a:extLst>
              <a:ext uri="{FF2B5EF4-FFF2-40B4-BE49-F238E27FC236}">
                <a16:creationId xmlns:a16="http://schemas.microsoft.com/office/drawing/2014/main" id="{E6CC8892-27D3-4EA1-A3BE-55B4D3F4FB13}"/>
              </a:ext>
            </a:extLst>
          </p:cNvPr>
          <p:cNvSpPr>
            <a:spLocks noChangeArrowheads="1"/>
          </p:cNvSpPr>
          <p:nvPr/>
        </p:nvSpPr>
        <p:spPr bwMode="auto">
          <a:xfrm>
            <a:off x="311150" y="3675063"/>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2" name="椭圆 11">
            <a:extLst>
              <a:ext uri="{FF2B5EF4-FFF2-40B4-BE49-F238E27FC236}">
                <a16:creationId xmlns:a16="http://schemas.microsoft.com/office/drawing/2014/main" id="{B33BB677-B755-4FA1-A030-6C5B2CAF05EF}"/>
              </a:ext>
            </a:extLst>
          </p:cNvPr>
          <p:cNvSpPr>
            <a:spLocks noChangeArrowheads="1"/>
          </p:cNvSpPr>
          <p:nvPr/>
        </p:nvSpPr>
        <p:spPr bwMode="auto">
          <a:xfrm>
            <a:off x="950913" y="3668713"/>
            <a:ext cx="96837"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13" name="圆角矩形 15">
            <a:extLst>
              <a:ext uri="{FF2B5EF4-FFF2-40B4-BE49-F238E27FC236}">
                <a16:creationId xmlns:a16="http://schemas.microsoft.com/office/drawing/2014/main" id="{2001D26E-2F96-4838-A406-208E5148397E}"/>
              </a:ext>
            </a:extLst>
          </p:cNvPr>
          <p:cNvSpPr>
            <a:spLocks noChangeArrowheads="1"/>
          </p:cNvSpPr>
          <p:nvPr/>
        </p:nvSpPr>
        <p:spPr bwMode="auto">
          <a:xfrm>
            <a:off x="981075" y="3665538"/>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4" name="Rectangle 5">
            <a:extLst>
              <a:ext uri="{FF2B5EF4-FFF2-40B4-BE49-F238E27FC236}">
                <a16:creationId xmlns:a16="http://schemas.microsoft.com/office/drawing/2014/main" id="{49749E9C-BD08-4888-83BA-3D9B8166E194}"/>
              </a:ext>
            </a:extLst>
          </p:cNvPr>
          <p:cNvSpPr>
            <a:spLocks noGrp="1" noChangeArrowheads="1"/>
          </p:cNvSpPr>
          <p:nvPr>
            <p:ph idx="1"/>
          </p:nvPr>
        </p:nvSpPr>
        <p:spPr>
          <a:xfrm>
            <a:off x="1619250" y="4005263"/>
            <a:ext cx="7370763" cy="2028825"/>
          </a:xfrm>
        </p:spPr>
        <p:txBody>
          <a:bodyPr/>
          <a:lstStyle/>
          <a:p>
            <a:r>
              <a:rPr kumimoji="1" lang="zh-CN" altLang="en-US">
                <a:solidFill>
                  <a:srgbClr val="FF0000"/>
                </a:solidFill>
                <a:sym typeface="+mn-lt"/>
              </a:rPr>
              <a:t>特点：</a:t>
            </a:r>
            <a:r>
              <a:rPr kumimoji="1" lang="zh-CN" altLang="en-US">
                <a:sym typeface="+mn-lt"/>
              </a:rPr>
              <a:t>利用对树中的结点 “红黑着色”的要求，降低了平衡性的条件，达到局部平衡，有着良好的最坏情况运行时间，它可以在</a:t>
            </a:r>
            <a:r>
              <a:rPr kumimoji="1" lang="en-US" altLang="zh-CN">
                <a:solidFill>
                  <a:srgbClr val="FF0000"/>
                </a:solidFill>
                <a:sym typeface="+mn-lt"/>
              </a:rPr>
              <a:t>O(log n)</a:t>
            </a:r>
            <a:r>
              <a:rPr kumimoji="1" lang="zh-CN" altLang="en-US">
                <a:sym typeface="+mn-lt"/>
              </a:rPr>
              <a:t>时间内做查找，插入和删除，这里的</a:t>
            </a:r>
            <a:r>
              <a:rPr kumimoji="1" lang="en-US" altLang="zh-CN">
                <a:sym typeface="+mn-lt"/>
              </a:rPr>
              <a:t>n</a:t>
            </a:r>
            <a:r>
              <a:rPr kumimoji="1" lang="zh-CN" altLang="en-US">
                <a:sym typeface="+mn-lt"/>
              </a:rPr>
              <a:t>是树中元素的数目。</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E9F8D42-3710-244E-B217-1DD28C1A2EF6}"/>
              </a:ext>
            </a:extLst>
          </p:cNvPr>
          <p:cNvSpPr>
            <a:spLocks noGrp="1" noChangeArrowheads="1"/>
          </p:cNvSpPr>
          <p:nvPr>
            <p:ph type="title"/>
          </p:nvPr>
        </p:nvSpPr>
        <p:spPr>
          <a:xfrm>
            <a:off x="827584" y="260350"/>
            <a:ext cx="6985000" cy="431800"/>
          </a:xfrm>
        </p:spPr>
        <p:txBody>
          <a:bodyPr/>
          <a:lstStyle/>
          <a:p>
            <a:pPr eaLnBrk="1" hangingPunct="1"/>
            <a:r>
              <a:rPr lang="en-US" altLang="zh-CN" dirty="0"/>
              <a:t>7.1  </a:t>
            </a:r>
            <a:r>
              <a:rPr lang="zh-CN" altLang="en-US" dirty="0"/>
              <a:t>查找的基本概念</a:t>
            </a:r>
          </a:p>
        </p:txBody>
      </p:sp>
      <p:sp>
        <p:nvSpPr>
          <p:cNvPr id="9219" name="Rectangle 3">
            <a:extLst>
              <a:ext uri="{FF2B5EF4-FFF2-40B4-BE49-F238E27FC236}">
                <a16:creationId xmlns:a16="http://schemas.microsoft.com/office/drawing/2014/main" id="{BA94C211-056E-2C4F-B4A2-5DD917CC7CAD}"/>
              </a:ext>
            </a:extLst>
          </p:cNvPr>
          <p:cNvSpPr>
            <a:spLocks noGrp="1" noChangeArrowheads="1"/>
          </p:cNvSpPr>
          <p:nvPr>
            <p:ph type="body" idx="1"/>
          </p:nvPr>
        </p:nvSpPr>
        <p:spPr>
          <a:xfrm>
            <a:off x="250825" y="692150"/>
            <a:ext cx="8532813" cy="5545138"/>
          </a:xfrm>
        </p:spPr>
        <p:txBody>
          <a:bodyPr/>
          <a:lstStyle/>
          <a:p>
            <a:pPr algn="just" eaLnBrk="1" hangingPunct="1">
              <a:lnSpc>
                <a:spcPct val="140000"/>
              </a:lnSpc>
            </a:pPr>
            <a:r>
              <a:rPr lang="en-US" altLang="zh-CN" sz="2400" dirty="0"/>
              <a:t>      </a:t>
            </a:r>
            <a:r>
              <a:rPr lang="zh-CN" altLang="en-US" sz="2400" dirty="0">
                <a:solidFill>
                  <a:srgbClr val="FF0000"/>
                </a:solidFill>
              </a:rPr>
              <a:t>平均查找长度</a:t>
            </a:r>
            <a:r>
              <a:rPr lang="en-US" altLang="zh-CN" sz="2400" b="0" dirty="0">
                <a:solidFill>
                  <a:srgbClr val="FF0000"/>
                </a:solidFill>
              </a:rPr>
              <a:t>(average search length)</a:t>
            </a:r>
            <a:r>
              <a:rPr lang="zh-CN" altLang="en-US" sz="2400" b="0" dirty="0"/>
              <a:t>：是指在查找过程中，需要比较关键字的平均次数，它是衡量查找算法的效率标准。平均查找长度的数学定义为：</a:t>
            </a:r>
            <a:r>
              <a:rPr lang="en-US" altLang="zh-CN" sz="2400" b="0" dirty="0"/>
              <a:t>ASL=     </a:t>
            </a:r>
            <a:r>
              <a:rPr lang="zh-CN" altLang="en-US" sz="2400" b="0" dirty="0"/>
              <a:t>。其中，</a:t>
            </a:r>
            <a:r>
              <a:rPr lang="en-US" altLang="zh-CN" sz="2400" b="0" dirty="0"/>
              <a:t>P</a:t>
            </a:r>
            <a:r>
              <a:rPr lang="en-US" altLang="zh-CN" sz="2400" b="0" baseline="-25000" dirty="0"/>
              <a:t>i</a:t>
            </a:r>
            <a:r>
              <a:rPr lang="zh-CN" altLang="en-US" sz="2400" b="0" dirty="0"/>
              <a:t>表示查找表中第</a:t>
            </a:r>
            <a:r>
              <a:rPr lang="en-US" altLang="zh-CN" sz="2400" b="0" dirty="0" err="1"/>
              <a:t>i</a:t>
            </a:r>
            <a:r>
              <a:rPr lang="zh-CN" altLang="en-US" sz="2400" b="0" dirty="0"/>
              <a:t>个数据元素的概率，</a:t>
            </a:r>
            <a:r>
              <a:rPr lang="en-US" altLang="zh-CN" sz="2400" b="0" dirty="0"/>
              <a:t>C</a:t>
            </a:r>
            <a:r>
              <a:rPr lang="en-US" altLang="zh-CN" sz="2400" b="0" baseline="-25000" dirty="0"/>
              <a:t>i</a:t>
            </a:r>
            <a:r>
              <a:rPr lang="zh-CN" altLang="en-US" sz="2400" b="0" dirty="0"/>
              <a:t>表示在找到第</a:t>
            </a:r>
            <a:r>
              <a:rPr lang="en-US" altLang="zh-CN" sz="2400" b="0" dirty="0" err="1"/>
              <a:t>i</a:t>
            </a:r>
            <a:r>
              <a:rPr lang="zh-CN" altLang="en-US" sz="2400" b="0" dirty="0"/>
              <a:t>个数据元素时，与关键字比较的次数。</a:t>
            </a:r>
            <a:r>
              <a:rPr lang="zh-CN" altLang="en-US" sz="2400" dirty="0"/>
              <a:t>         </a:t>
            </a:r>
          </a:p>
        </p:txBody>
      </p:sp>
      <p:sp>
        <p:nvSpPr>
          <p:cNvPr id="9220" name="Rectangle 4">
            <a:extLst>
              <a:ext uri="{FF2B5EF4-FFF2-40B4-BE49-F238E27FC236}">
                <a16:creationId xmlns:a16="http://schemas.microsoft.com/office/drawing/2014/main" id="{F0443939-771E-4644-ADBC-98D0BFA5B138}"/>
              </a:ext>
            </a:extLst>
          </p:cNvPr>
          <p:cNvSpPr>
            <a:spLocks noChangeArrowheads="1"/>
          </p:cNvSpPr>
          <p:nvPr/>
        </p:nvSpPr>
        <p:spPr bwMode="auto">
          <a:xfrm>
            <a:off x="457200" y="2514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algn="just" eaLnBrk="1" hangingPunct="1">
              <a:lnSpc>
                <a:spcPct val="90000"/>
              </a:lnSpc>
              <a:buClr>
                <a:schemeClr val="tx2"/>
              </a:buClr>
              <a:buSzPct val="80000"/>
              <a:buFontTx/>
              <a:buNone/>
            </a:pPr>
            <a:endParaRPr lang="zh-CN" altLang="zh-CN" sz="2800" b="0">
              <a:solidFill>
                <a:srgbClr val="FFFF00"/>
              </a:solidFill>
              <a:latin typeface="Arial" panose="020B0604020202020204" pitchFamily="34" charset="0"/>
            </a:endParaRPr>
          </a:p>
        </p:txBody>
      </p:sp>
      <p:sp>
        <p:nvSpPr>
          <p:cNvPr id="9221" name="Rectangle 10">
            <a:extLst>
              <a:ext uri="{FF2B5EF4-FFF2-40B4-BE49-F238E27FC236}">
                <a16:creationId xmlns:a16="http://schemas.microsoft.com/office/drawing/2014/main" id="{FBF53B17-356C-0B47-9211-0E6BEC237DC0}"/>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2000" b="1">
                <a:solidFill>
                  <a:schemeClr val="tx1"/>
                </a:solidFill>
                <a:latin typeface="Tahoma" panose="020B0604030504040204" pitchFamily="34" charset="0"/>
                <a:ea typeface="宋体" panose="02010600030101010101" pitchFamily="2" charset="-122"/>
              </a:defRPr>
            </a:lvl1pPr>
            <a:lvl2pPr marL="742950" indent="-285750">
              <a:spcBef>
                <a:spcPct val="20000"/>
              </a:spcBef>
              <a:buSzPct val="80000"/>
              <a:buFont typeface="Wingdings" pitchFamily="2" charset="2"/>
              <a:buChar char="§"/>
              <a:defRPr kumimoji="1">
                <a:solidFill>
                  <a:schemeClr val="tx1"/>
                </a:solidFill>
                <a:latin typeface="Tahoma" panose="020B0604030504040204" pitchFamily="34" charset="0"/>
                <a:ea typeface="宋体" panose="02010600030101010101" pitchFamily="2" charset="-122"/>
              </a:defRPr>
            </a:lvl2pPr>
            <a:lvl3pPr marL="1143000" indent="-228600">
              <a:spcBef>
                <a:spcPct val="20000"/>
              </a:spcBef>
              <a:buSzPct val="70000"/>
              <a:buBlip>
                <a:blip r:embed="rId4"/>
              </a:buBlip>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SzPct val="70000"/>
              <a:buBlip>
                <a:blip r:embed="rId5"/>
              </a:buBlip>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SzPct val="70000"/>
              <a:buBlip>
                <a:blip r:embed="rId6"/>
              </a:buBlip>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70000"/>
              <a:buBlip>
                <a:blip r:embed="rId6"/>
              </a:buBlip>
              <a:defRPr kumimoji="1" sz="2000">
                <a:solidFill>
                  <a:schemeClr val="tx1"/>
                </a:solidFill>
                <a:latin typeface="Tahoma" panose="020B0604030504040204" pitchFamily="34" charset="0"/>
                <a:ea typeface="宋体" panose="02010600030101010101" pitchFamily="2" charset="-122"/>
              </a:defRPr>
            </a:lvl9pPr>
          </a:lstStyle>
          <a:p>
            <a:pPr eaLnBrk="1" hangingPunct="1"/>
            <a:endParaRPr lang="zh-CN" altLang="en-US" sz="3200">
              <a:solidFill>
                <a:srgbClr val="360207"/>
              </a:solidFill>
            </a:endParaRPr>
          </a:p>
        </p:txBody>
      </p:sp>
      <p:graphicFrame>
        <p:nvGraphicFramePr>
          <p:cNvPr id="9222" name="Object 9">
            <a:extLst>
              <a:ext uri="{FF2B5EF4-FFF2-40B4-BE49-F238E27FC236}">
                <a16:creationId xmlns:a16="http://schemas.microsoft.com/office/drawing/2014/main" id="{E0E384F3-84E2-2342-A6C6-E9B78581BBC0}"/>
              </a:ext>
            </a:extLst>
          </p:cNvPr>
          <p:cNvGraphicFramePr>
            <a:graphicFrameLocks noChangeAspect="1"/>
          </p:cNvGraphicFramePr>
          <p:nvPr>
            <p:extLst>
              <p:ext uri="{D42A27DB-BD31-4B8C-83A1-F6EECF244321}">
                <p14:modId xmlns:p14="http://schemas.microsoft.com/office/powerpoint/2010/main" val="3144905037"/>
              </p:ext>
            </p:extLst>
          </p:nvPr>
        </p:nvGraphicFramePr>
        <p:xfrm>
          <a:off x="5679479" y="1700213"/>
          <a:ext cx="620713" cy="649287"/>
        </p:xfrm>
        <a:graphic>
          <a:graphicData uri="http://schemas.openxmlformats.org/presentationml/2006/ole">
            <mc:AlternateContent xmlns:mc="http://schemas.openxmlformats.org/markup-compatibility/2006">
              <mc:Choice xmlns:v="urn:schemas-microsoft-com:vml" Requires="v">
                <p:oleObj spid="_x0000_s124960" name="公式" r:id="rId7" imgW="9359900" imgH="9944100" progId="Equation.3">
                  <p:embed/>
                </p:oleObj>
              </mc:Choice>
              <mc:Fallback>
                <p:oleObj name="公式" r:id="rId7" imgW="9359900" imgH="9944100" progId="Equation.3">
                  <p:embed/>
                  <p:pic>
                    <p:nvPicPr>
                      <p:cNvPr id="9222" name="Object 9">
                        <a:extLst>
                          <a:ext uri="{FF2B5EF4-FFF2-40B4-BE49-F238E27FC236}">
                            <a16:creationId xmlns:a16="http://schemas.microsoft.com/office/drawing/2014/main" id="{E0E384F3-84E2-2342-A6C6-E9B78581BB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9479" y="1700213"/>
                        <a:ext cx="6207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88F0A457-A59B-D245-B068-E2230E54A4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1492" y="3455988"/>
            <a:ext cx="3568700" cy="2832100"/>
          </a:xfrm>
          <a:prstGeom prst="rect">
            <a:avLst/>
          </a:prstGeom>
        </p:spPr>
      </p:pic>
      <p:grpSp>
        <p:nvGrpSpPr>
          <p:cNvPr id="7" name="Group 6">
            <a:extLst>
              <a:ext uri="{FF2B5EF4-FFF2-40B4-BE49-F238E27FC236}">
                <a16:creationId xmlns:a16="http://schemas.microsoft.com/office/drawing/2014/main" id="{94DC6B2C-852E-D743-B887-662326F4E933}"/>
              </a:ext>
            </a:extLst>
          </p:cNvPr>
          <p:cNvGrpSpPr/>
          <p:nvPr/>
        </p:nvGrpSpPr>
        <p:grpSpPr>
          <a:xfrm>
            <a:off x="457200" y="3376264"/>
            <a:ext cx="8135888" cy="3348800"/>
            <a:chOff x="457200" y="3376264"/>
            <a:chExt cx="8135888" cy="3348800"/>
          </a:xfrm>
        </p:grpSpPr>
        <p:pic>
          <p:nvPicPr>
            <p:cNvPr id="5" name="Picture 4">
              <a:extLst>
                <a:ext uri="{FF2B5EF4-FFF2-40B4-BE49-F238E27FC236}">
                  <a16:creationId xmlns:a16="http://schemas.microsoft.com/office/drawing/2014/main" id="{347D227B-50DE-8A42-8BE8-0F99C63406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3376264"/>
              <a:ext cx="8135888" cy="3320160"/>
            </a:xfrm>
            <a:prstGeom prst="rect">
              <a:avLst/>
            </a:prstGeom>
          </p:spPr>
        </p:pic>
        <p:sp>
          <p:nvSpPr>
            <p:cNvPr id="6" name="Rectangle 5">
              <a:extLst>
                <a:ext uri="{FF2B5EF4-FFF2-40B4-BE49-F238E27FC236}">
                  <a16:creationId xmlns:a16="http://schemas.microsoft.com/office/drawing/2014/main" id="{8DE47A6B-4918-0047-9BFB-56AB401E1765}"/>
                </a:ext>
              </a:extLst>
            </p:cNvPr>
            <p:cNvSpPr/>
            <p:nvPr/>
          </p:nvSpPr>
          <p:spPr bwMode="auto">
            <a:xfrm>
              <a:off x="457200" y="6346715"/>
              <a:ext cx="810398" cy="378349"/>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0" fontAlgn="base" latinLnBrk="0" hangingPunct="0">
                <a:lnSpc>
                  <a:spcPct val="100000"/>
                </a:lnSpc>
                <a:spcBef>
                  <a:spcPct val="20000"/>
                </a:spcBef>
                <a:spcAft>
                  <a:spcPct val="0"/>
                </a:spcAft>
                <a:buClrTx/>
                <a:buSzTx/>
                <a:buFontTx/>
                <a:buNone/>
              </a:pPr>
              <a:endParaRPr kumimoji="1" lang="en-US" sz="2800" b="0" i="0" u="none" strike="noStrike" cap="none" normalizeH="0" baseline="0">
                <a:ln>
                  <a:noFill/>
                </a:ln>
                <a:solidFill>
                  <a:schemeClr val="tx1"/>
                </a:solidFill>
                <a:effectLst/>
                <a:latin typeface="Times New Roman" panose="02020603050405020304" pitchFamily="18" charset="0"/>
                <a:ea typeface="仿宋_GB2312" panose="02010609030101010101" pitchFamily="49" charset="-122"/>
              </a:endParaRPr>
            </a:p>
          </p:txBody>
        </p:sp>
      </p:grpSp>
      <p:grpSp>
        <p:nvGrpSpPr>
          <p:cNvPr id="11" name="Group 10">
            <a:extLst>
              <a:ext uri="{FF2B5EF4-FFF2-40B4-BE49-F238E27FC236}">
                <a16:creationId xmlns:a16="http://schemas.microsoft.com/office/drawing/2014/main" id="{6EC612DC-1A8D-A741-90ED-9CE4C51E6F88}"/>
              </a:ext>
            </a:extLst>
          </p:cNvPr>
          <p:cNvGrpSpPr/>
          <p:nvPr/>
        </p:nvGrpSpPr>
        <p:grpSpPr>
          <a:xfrm>
            <a:off x="550912" y="3269655"/>
            <a:ext cx="7934684" cy="3400626"/>
            <a:chOff x="550912" y="3269655"/>
            <a:chExt cx="7934684" cy="3400626"/>
          </a:xfrm>
        </p:grpSpPr>
        <p:pic>
          <p:nvPicPr>
            <p:cNvPr id="9" name="Picture 8">
              <a:extLst>
                <a:ext uri="{FF2B5EF4-FFF2-40B4-BE49-F238E27FC236}">
                  <a16:creationId xmlns:a16="http://schemas.microsoft.com/office/drawing/2014/main" id="{A7DF6042-B497-AD47-B42F-BF1AD01E17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912" y="3269655"/>
              <a:ext cx="7921575" cy="3400626"/>
            </a:xfrm>
            <a:prstGeom prst="rect">
              <a:avLst/>
            </a:prstGeom>
          </p:spPr>
        </p:pic>
        <p:sp>
          <p:nvSpPr>
            <p:cNvPr id="10" name="Rectangle 9">
              <a:extLst>
                <a:ext uri="{FF2B5EF4-FFF2-40B4-BE49-F238E27FC236}">
                  <a16:creationId xmlns:a16="http://schemas.microsoft.com/office/drawing/2014/main" id="{B8DA6138-05AD-254C-AA21-2154D82F2B61}"/>
                </a:ext>
              </a:extLst>
            </p:cNvPr>
            <p:cNvSpPr/>
            <p:nvPr/>
          </p:nvSpPr>
          <p:spPr bwMode="auto">
            <a:xfrm>
              <a:off x="7668344" y="3643312"/>
              <a:ext cx="817252" cy="1367119"/>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342900" marR="0" indent="-342900" algn="l" defTabSz="914400" rtl="0" eaLnBrk="0" fontAlgn="base" latinLnBrk="0" hangingPunct="0">
                <a:lnSpc>
                  <a:spcPct val="100000"/>
                </a:lnSpc>
                <a:spcBef>
                  <a:spcPct val="20000"/>
                </a:spcBef>
                <a:spcAft>
                  <a:spcPct val="0"/>
                </a:spcAft>
                <a:buClrTx/>
                <a:buSzTx/>
                <a:buFontTx/>
                <a:buNone/>
              </a:pPr>
              <a:endParaRPr kumimoji="1" lang="en-US" sz="2800" b="0" i="0" u="none" strike="noStrike" cap="none" normalizeH="0" baseline="0">
                <a:ln>
                  <a:noFill/>
                </a:ln>
                <a:solidFill>
                  <a:schemeClr val="tx1"/>
                </a:solidFill>
                <a:effectLst/>
                <a:latin typeface="Times New Roman" panose="02020603050405020304" pitchFamily="18" charset="0"/>
                <a:ea typeface="仿宋_GB2312" panose="02010609030101010101" pitchFamily="49" charset="-122"/>
              </a:endParaRPr>
            </a:p>
          </p:txBody>
        </p:sp>
      </p:grpSp>
    </p:spTree>
    <p:extLst>
      <p:ext uri="{BB962C8B-B14F-4D97-AF65-F5344CB8AC3E}">
        <p14:creationId xmlns:p14="http://schemas.microsoft.com/office/powerpoint/2010/main" val="299917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263E469-5022-4DEC-8EFF-26A03CBA57CB}"/>
              </a:ext>
            </a:extLst>
          </p:cNvPr>
          <p:cNvSpPr/>
          <p:nvPr/>
        </p:nvSpPr>
        <p:spPr bwMode="auto">
          <a:xfrm>
            <a:off x="0" y="4508500"/>
            <a:ext cx="9144000" cy="1873250"/>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79875" name="Rectangle 2">
            <a:extLst>
              <a:ext uri="{FF2B5EF4-FFF2-40B4-BE49-F238E27FC236}">
                <a16:creationId xmlns:a16="http://schemas.microsoft.com/office/drawing/2014/main" id="{0DEEFDF3-D008-3843-AE4B-898F9DE74186}"/>
              </a:ext>
            </a:extLst>
          </p:cNvPr>
          <p:cNvSpPr txBox="1">
            <a:spLocks noChangeArrowheads="1"/>
          </p:cNvSpPr>
          <p:nvPr/>
        </p:nvSpPr>
        <p:spPr bwMode="auto">
          <a:xfrm>
            <a:off x="900113" y="20955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sym typeface="+mn-lt"/>
              </a:rPr>
              <a:t>红黑树的应用</a:t>
            </a:r>
          </a:p>
        </p:txBody>
      </p:sp>
      <p:sp>
        <p:nvSpPr>
          <p:cNvPr id="13" name="Rectangle 3">
            <a:extLst>
              <a:ext uri="{FF2B5EF4-FFF2-40B4-BE49-F238E27FC236}">
                <a16:creationId xmlns:a16="http://schemas.microsoft.com/office/drawing/2014/main" id="{0F5A14F0-ABE8-408B-B092-BA70AFFB9B8E}"/>
              </a:ext>
            </a:extLst>
          </p:cNvPr>
          <p:cNvSpPr txBox="1">
            <a:spLocks noChangeArrowheads="1"/>
          </p:cNvSpPr>
          <p:nvPr/>
        </p:nvSpPr>
        <p:spPr>
          <a:xfrm>
            <a:off x="457200" y="4597400"/>
            <a:ext cx="8686800" cy="1722438"/>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kumimoji="1" lang="zh-CN" altLang="en-US" b="0">
                <a:ea typeface="微软雅黑" panose="020B0503020204020204" pitchFamily="34" charset="-122"/>
                <a:sym typeface="+mn-lt"/>
              </a:rPr>
              <a:t>  代码参见：</a:t>
            </a:r>
          </a:p>
          <a:p>
            <a:pPr>
              <a:lnSpc>
                <a:spcPct val="125000"/>
              </a:lnSpc>
              <a:spcBef>
                <a:spcPct val="20000"/>
              </a:spcBef>
              <a:buFont typeface="Wingdings" pitchFamily="2" charset="2"/>
              <a:buNone/>
            </a:pPr>
            <a:r>
              <a:rPr kumimoji="1" lang="zh-CN" altLang="en-US" sz="2000" b="0">
                <a:ea typeface="微软雅黑" panose="020B0503020204020204" pitchFamily="34" charset="-122"/>
                <a:sym typeface="+mn-lt"/>
              </a:rPr>
              <a:t>  </a:t>
            </a:r>
            <a:r>
              <a:rPr kumimoji="1" lang="en-US" altLang="zh-CN" sz="2000" b="0">
                <a:ea typeface="微软雅黑" panose="020B0503020204020204" pitchFamily="34" charset="-122"/>
                <a:sym typeface="+mn-lt"/>
              </a:rPr>
              <a:t>			</a:t>
            </a:r>
            <a:r>
              <a:rPr kumimoji="1" lang="zh-CN" altLang="en-US" sz="2000" b="0">
                <a:ea typeface="微软雅黑" panose="020B0503020204020204" pitchFamily="34" charset="-122"/>
                <a:sym typeface="+mn-lt"/>
              </a:rPr>
              <a:t> </a:t>
            </a:r>
            <a:r>
              <a:rPr kumimoji="1" lang="en-US" altLang="zh-CN" sz="2400" b="0">
                <a:ea typeface="微软雅黑" panose="020B0503020204020204" pitchFamily="34" charset="-122"/>
                <a:sym typeface="+mn-lt"/>
                <a:hlinkClick r:id="rId2" action="ppaction://hlinkfile"/>
              </a:rPr>
              <a:t>linux/include/linux/rbtree.h</a:t>
            </a:r>
            <a:r>
              <a:rPr kumimoji="1" lang="en-US" altLang="zh-CN" sz="2400" b="0">
                <a:ea typeface="微软雅黑" panose="020B0503020204020204" pitchFamily="34" charset="-122"/>
                <a:sym typeface="+mn-lt"/>
              </a:rPr>
              <a:t>   </a:t>
            </a:r>
          </a:p>
          <a:p>
            <a:pPr>
              <a:lnSpc>
                <a:spcPct val="125000"/>
              </a:lnSpc>
              <a:spcBef>
                <a:spcPct val="20000"/>
              </a:spcBef>
              <a:buFont typeface="Wingdings" pitchFamily="2" charset="2"/>
              <a:buNone/>
            </a:pPr>
            <a:r>
              <a:rPr kumimoji="1" lang="en-US" altLang="zh-CN" sz="2400" b="0">
                <a:ea typeface="微软雅黑" panose="020B0503020204020204" pitchFamily="34" charset="-122"/>
                <a:sym typeface="+mn-lt"/>
              </a:rPr>
              <a:t>   			 </a:t>
            </a:r>
            <a:r>
              <a:rPr kumimoji="1" lang="en-US" altLang="zh-CN" sz="2400" b="0">
                <a:ea typeface="微软雅黑" panose="020B0503020204020204" pitchFamily="34" charset="-122"/>
                <a:sym typeface="+mn-lt"/>
                <a:hlinkClick r:id="rId3" action="ppaction://hlinkfile"/>
              </a:rPr>
              <a:t>linux/lib/rbtree.c</a:t>
            </a:r>
            <a:r>
              <a:rPr kumimoji="1" lang="en-US" altLang="zh-CN" sz="2400" b="0">
                <a:ea typeface="微软雅黑" panose="020B0503020204020204" pitchFamily="34" charset="-122"/>
                <a:sym typeface="+mn-lt"/>
              </a:rPr>
              <a:t> </a:t>
            </a:r>
          </a:p>
        </p:txBody>
      </p:sp>
      <p:grpSp>
        <p:nvGrpSpPr>
          <p:cNvPr id="79877" name="Group 61">
            <a:extLst>
              <a:ext uri="{FF2B5EF4-FFF2-40B4-BE49-F238E27FC236}">
                <a16:creationId xmlns:a16="http://schemas.microsoft.com/office/drawing/2014/main" id="{D15BFBCD-78C9-694D-8E72-FFE725479E00}"/>
              </a:ext>
            </a:extLst>
          </p:cNvPr>
          <p:cNvGrpSpPr>
            <a:grpSpLocks/>
          </p:cNvGrpSpPr>
          <p:nvPr/>
        </p:nvGrpSpPr>
        <p:grpSpPr bwMode="auto">
          <a:xfrm>
            <a:off x="722313" y="1389063"/>
            <a:ext cx="646112" cy="646112"/>
            <a:chOff x="6518563" y="1579415"/>
            <a:chExt cx="831273" cy="831273"/>
          </a:xfrm>
        </p:grpSpPr>
        <p:sp>
          <p:nvSpPr>
            <p:cNvPr id="8" name="Rounded Rectangle 12">
              <a:extLst>
                <a:ext uri="{FF2B5EF4-FFF2-40B4-BE49-F238E27FC236}">
                  <a16:creationId xmlns:a16="http://schemas.microsoft.com/office/drawing/2014/main" id="{27E40A3E-76FE-4B67-B46F-0164D72DE21A}"/>
                </a:ext>
              </a:extLst>
            </p:cNvPr>
            <p:cNvSpPr/>
            <p:nvPr/>
          </p:nvSpPr>
          <p:spPr>
            <a:xfrm>
              <a:off x="6518563" y="1579415"/>
              <a:ext cx="831273" cy="831273"/>
            </a:xfrm>
            <a:prstGeom prst="round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9" name="Group 19">
              <a:extLst>
                <a:ext uri="{FF2B5EF4-FFF2-40B4-BE49-F238E27FC236}">
                  <a16:creationId xmlns:a16="http://schemas.microsoft.com/office/drawing/2014/main" id="{75B53AE5-6FEF-43C2-9E16-34B9D9093B5C}"/>
                </a:ext>
              </a:extLst>
            </p:cNvPr>
            <p:cNvGrpSpPr/>
            <p:nvPr/>
          </p:nvGrpSpPr>
          <p:grpSpPr>
            <a:xfrm>
              <a:off x="6702027" y="1790527"/>
              <a:ext cx="464344" cy="465138"/>
              <a:chOff x="9145588" y="4435475"/>
              <a:chExt cx="464344" cy="465138"/>
            </a:xfrm>
            <a:solidFill>
              <a:srgbClr val="EEECE1"/>
            </a:solidFill>
          </p:grpSpPr>
          <p:sp>
            <p:nvSpPr>
              <p:cNvPr id="10" name="AutoShape 7">
                <a:extLst>
                  <a:ext uri="{FF2B5EF4-FFF2-40B4-BE49-F238E27FC236}">
                    <a16:creationId xmlns:a16="http://schemas.microsoft.com/office/drawing/2014/main" id="{46D7A4C2-6FDF-45C1-A281-ECBD5EBBAF04}"/>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1" name="AutoShape 8">
                <a:extLst>
                  <a:ext uri="{FF2B5EF4-FFF2-40B4-BE49-F238E27FC236}">
                    <a16:creationId xmlns:a16="http://schemas.microsoft.com/office/drawing/2014/main" id="{759A59B8-26B7-448D-9A22-140728F6CB31}"/>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4" name="AutoShape 9">
                <a:extLst>
                  <a:ext uri="{FF2B5EF4-FFF2-40B4-BE49-F238E27FC236}">
                    <a16:creationId xmlns:a16="http://schemas.microsoft.com/office/drawing/2014/main" id="{A0DF7F4A-4142-461E-ABF1-6D76336F71A0}"/>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5" name="AutoShape 10">
                <a:extLst>
                  <a:ext uri="{FF2B5EF4-FFF2-40B4-BE49-F238E27FC236}">
                    <a16:creationId xmlns:a16="http://schemas.microsoft.com/office/drawing/2014/main" id="{BA00D45E-B501-474E-B852-736307E78D41}"/>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6" name="AutoShape 11">
                <a:extLst>
                  <a:ext uri="{FF2B5EF4-FFF2-40B4-BE49-F238E27FC236}">
                    <a16:creationId xmlns:a16="http://schemas.microsoft.com/office/drawing/2014/main" id="{A4740951-63B2-4B9B-BA65-57FD901EDB6F}"/>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7" name="AutoShape 12">
                <a:extLst>
                  <a:ext uri="{FF2B5EF4-FFF2-40B4-BE49-F238E27FC236}">
                    <a16:creationId xmlns:a16="http://schemas.microsoft.com/office/drawing/2014/main" id="{7E121CD2-79ED-46F3-BD9A-43FDABD800C3}"/>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8" name="AutoShape 13">
                <a:extLst>
                  <a:ext uri="{FF2B5EF4-FFF2-40B4-BE49-F238E27FC236}">
                    <a16:creationId xmlns:a16="http://schemas.microsoft.com/office/drawing/2014/main" id="{2666C1B4-2D54-4ACA-AEC7-F337D40732EB}"/>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19" name="AutoShape 14">
                <a:extLst>
                  <a:ext uri="{FF2B5EF4-FFF2-40B4-BE49-F238E27FC236}">
                    <a16:creationId xmlns:a16="http://schemas.microsoft.com/office/drawing/2014/main" id="{E45100F7-1F58-435B-AD62-D15BB2B5CC47}"/>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sp>
            <p:nvSpPr>
              <p:cNvPr id="20" name="AutoShape 15">
                <a:extLst>
                  <a:ext uri="{FF2B5EF4-FFF2-40B4-BE49-F238E27FC236}">
                    <a16:creationId xmlns:a16="http://schemas.microsoft.com/office/drawing/2014/main" id="{662BB957-C1FC-4CEA-8B9E-7C122D1B4C54}"/>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800" b="0" kern="0">
                  <a:solidFill>
                    <a:prstClr val="black">
                      <a:lumMod val="65000"/>
                      <a:lumOff val="35000"/>
                    </a:prstClr>
                  </a:solidFill>
                  <a:latin typeface="+mn-lt"/>
                  <a:ea typeface="+mn-ea"/>
                  <a:cs typeface="+mn-ea"/>
                  <a:sym typeface="+mn-lt"/>
                </a:endParaRPr>
              </a:p>
            </p:txBody>
          </p:sp>
        </p:grpSp>
      </p:grpSp>
      <p:grpSp>
        <p:nvGrpSpPr>
          <p:cNvPr id="79878" name="Group 62">
            <a:extLst>
              <a:ext uri="{FF2B5EF4-FFF2-40B4-BE49-F238E27FC236}">
                <a16:creationId xmlns:a16="http://schemas.microsoft.com/office/drawing/2014/main" id="{55B4C417-5019-A144-9FC6-5356E9A2E137}"/>
              </a:ext>
            </a:extLst>
          </p:cNvPr>
          <p:cNvGrpSpPr>
            <a:grpSpLocks/>
          </p:cNvGrpSpPr>
          <p:nvPr/>
        </p:nvGrpSpPr>
        <p:grpSpPr bwMode="auto">
          <a:xfrm>
            <a:off x="722313" y="2290763"/>
            <a:ext cx="646112" cy="646112"/>
            <a:chOff x="6518563" y="2750124"/>
            <a:chExt cx="831273" cy="831273"/>
          </a:xfrm>
        </p:grpSpPr>
        <p:sp>
          <p:nvSpPr>
            <p:cNvPr id="22" name="Rounded Rectangle 13">
              <a:extLst>
                <a:ext uri="{FF2B5EF4-FFF2-40B4-BE49-F238E27FC236}">
                  <a16:creationId xmlns:a16="http://schemas.microsoft.com/office/drawing/2014/main" id="{BEE0B98F-FABB-4711-B0A6-D1CF9BCE3613}"/>
                </a:ext>
              </a:extLst>
            </p:cNvPr>
            <p:cNvSpPr/>
            <p:nvPr/>
          </p:nvSpPr>
          <p:spPr>
            <a:xfrm>
              <a:off x="6518563" y="2750124"/>
              <a:ext cx="831273" cy="831273"/>
            </a:xfrm>
            <a:prstGeom prst="round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grpSp>
          <p:nvGrpSpPr>
            <p:cNvPr id="23" name="Group 29">
              <a:extLst>
                <a:ext uri="{FF2B5EF4-FFF2-40B4-BE49-F238E27FC236}">
                  <a16:creationId xmlns:a16="http://schemas.microsoft.com/office/drawing/2014/main" id="{31C1BD7E-3AF1-455E-A597-B1A957A54AEE}"/>
                </a:ext>
              </a:extLst>
            </p:cNvPr>
            <p:cNvGrpSpPr/>
            <p:nvPr/>
          </p:nvGrpSpPr>
          <p:grpSpPr>
            <a:xfrm>
              <a:off x="6772671" y="2933191"/>
              <a:ext cx="319088" cy="465138"/>
              <a:chOff x="5441157" y="4440238"/>
              <a:chExt cx="319088" cy="465138"/>
            </a:xfrm>
            <a:solidFill>
              <a:srgbClr val="EEECE1"/>
            </a:solidFill>
          </p:grpSpPr>
          <p:sp>
            <p:nvSpPr>
              <p:cNvPr id="24" name="AutoShape 97">
                <a:extLst>
                  <a:ext uri="{FF2B5EF4-FFF2-40B4-BE49-F238E27FC236}">
                    <a16:creationId xmlns:a16="http://schemas.microsoft.com/office/drawing/2014/main" id="{5536B8AC-947E-4003-9634-CC5D3B2B587C}"/>
                  </a:ext>
                </a:extLst>
              </p:cNvPr>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25" name="AutoShape 98">
                <a:extLst>
                  <a:ext uri="{FF2B5EF4-FFF2-40B4-BE49-F238E27FC236}">
                    <a16:creationId xmlns:a16="http://schemas.microsoft.com/office/drawing/2014/main" id="{909E56A9-2F25-434E-A657-80BA1C848DC6}"/>
                  </a:ext>
                </a:extLst>
              </p:cNvPr>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sp>
            <p:nvSpPr>
              <p:cNvPr id="26" name="AutoShape 99">
                <a:extLst>
                  <a:ext uri="{FF2B5EF4-FFF2-40B4-BE49-F238E27FC236}">
                    <a16:creationId xmlns:a16="http://schemas.microsoft.com/office/drawing/2014/main" id="{82552AC0-DCB1-476B-AE34-336E961E079C}"/>
                  </a:ext>
                </a:extLst>
              </p:cNvPr>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grpSp>
      <p:grpSp>
        <p:nvGrpSpPr>
          <p:cNvPr id="79879" name="Group 63">
            <a:extLst>
              <a:ext uri="{FF2B5EF4-FFF2-40B4-BE49-F238E27FC236}">
                <a16:creationId xmlns:a16="http://schemas.microsoft.com/office/drawing/2014/main" id="{3E9713F5-B9EE-B74B-82BE-A17E1FD071B8}"/>
              </a:ext>
            </a:extLst>
          </p:cNvPr>
          <p:cNvGrpSpPr>
            <a:grpSpLocks/>
          </p:cNvGrpSpPr>
          <p:nvPr/>
        </p:nvGrpSpPr>
        <p:grpSpPr bwMode="auto">
          <a:xfrm>
            <a:off x="722313" y="3082925"/>
            <a:ext cx="646112" cy="646113"/>
            <a:chOff x="6518563" y="3920833"/>
            <a:chExt cx="831273" cy="831273"/>
          </a:xfrm>
        </p:grpSpPr>
        <p:sp>
          <p:nvSpPr>
            <p:cNvPr id="28" name="Rounded Rectangle 14">
              <a:extLst>
                <a:ext uri="{FF2B5EF4-FFF2-40B4-BE49-F238E27FC236}">
                  <a16:creationId xmlns:a16="http://schemas.microsoft.com/office/drawing/2014/main" id="{6194FF9D-F3A5-4E0D-9CCA-5ACC5BE552D0}"/>
                </a:ext>
              </a:extLst>
            </p:cNvPr>
            <p:cNvSpPr/>
            <p:nvPr/>
          </p:nvSpPr>
          <p:spPr>
            <a:xfrm>
              <a:off x="6518563" y="3920833"/>
              <a:ext cx="831273" cy="831273"/>
            </a:xfrm>
            <a:prstGeom prst="roundRect">
              <a:avLst/>
            </a:prstGeom>
            <a:solidFill>
              <a:srgbClr val="F79646"/>
            </a:solidFill>
            <a:ln w="25400" cap="flat" cmpd="sng" algn="ctr">
              <a:noFill/>
              <a:prstDash val="solid"/>
            </a:ln>
            <a:effectLst/>
          </p:spPr>
          <p:txBody>
            <a:bodyPr anchor="ctr"/>
            <a:lstStyle/>
            <a:p>
              <a:pPr algn="ctr" eaLnBrk="1" fontAlgn="auto" hangingPunct="1">
                <a:spcBef>
                  <a:spcPts val="0"/>
                </a:spcBef>
                <a:spcAft>
                  <a:spcPts val="0"/>
                </a:spcAft>
                <a:defRPr/>
              </a:pPr>
              <a:endParaRPr lang="en-GB" sz="1800" b="0" kern="0">
                <a:solidFill>
                  <a:prstClr val="black">
                    <a:lumMod val="65000"/>
                    <a:lumOff val="35000"/>
                  </a:prstClr>
                </a:solidFill>
                <a:latin typeface="+mn-lt"/>
                <a:ea typeface="+mn-ea"/>
                <a:cs typeface="+mn-ea"/>
                <a:sym typeface="+mn-lt"/>
              </a:endParaRPr>
            </a:p>
          </p:txBody>
        </p:sp>
        <p:sp>
          <p:nvSpPr>
            <p:cNvPr id="29" name="AutoShape 139">
              <a:extLst>
                <a:ext uri="{FF2B5EF4-FFF2-40B4-BE49-F238E27FC236}">
                  <a16:creationId xmlns:a16="http://schemas.microsoft.com/office/drawing/2014/main" id="{F8CE3D4C-AD77-454F-BB6C-2886DA14C148}"/>
                </a:ext>
              </a:extLst>
            </p:cNvPr>
            <p:cNvSpPr>
              <a:spLocks/>
            </p:cNvSpPr>
            <p:nvPr/>
          </p:nvSpPr>
          <p:spPr bwMode="auto">
            <a:xfrm>
              <a:off x="6700340" y="4118950"/>
              <a:ext cx="463635" cy="4493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EEECE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594" eaLnBrk="1" fontAlgn="auto" hangingPunct="1">
                <a:spcBef>
                  <a:spcPts val="0"/>
                </a:spcBef>
                <a:spcAft>
                  <a:spcPts val="0"/>
                </a:spcAft>
                <a:defRPr/>
              </a:pPr>
              <a:endParaRPr lang="en-US" sz="1500" b="0" kern="0">
                <a:solidFill>
                  <a:prstClr val="black">
                    <a:lumMod val="65000"/>
                    <a:lumOff val="35000"/>
                  </a:prstClr>
                </a:solidFill>
                <a:effectLst>
                  <a:outerShdw blurRad="38100" dist="38100" dir="2700000" algn="tl">
                    <a:srgbClr val="000000"/>
                  </a:outerShdw>
                </a:effectLst>
                <a:latin typeface="+mn-lt"/>
                <a:ea typeface="+mn-ea"/>
                <a:cs typeface="+mn-ea"/>
                <a:sym typeface="+mn-lt"/>
              </a:endParaRPr>
            </a:p>
          </p:txBody>
        </p:sp>
      </p:grpSp>
      <p:sp>
        <p:nvSpPr>
          <p:cNvPr id="30" name="Rectangle 3">
            <a:extLst>
              <a:ext uri="{FF2B5EF4-FFF2-40B4-BE49-F238E27FC236}">
                <a16:creationId xmlns:a16="http://schemas.microsoft.com/office/drawing/2014/main" id="{BF1BB0E8-6E2D-44B5-A563-242C1F6689A0}"/>
              </a:ext>
            </a:extLst>
          </p:cNvPr>
          <p:cNvSpPr txBox="1">
            <a:spLocks noChangeArrowheads="1"/>
          </p:cNvSpPr>
          <p:nvPr/>
        </p:nvSpPr>
        <p:spPr>
          <a:xfrm>
            <a:off x="1763713" y="1306513"/>
            <a:ext cx="7129462" cy="2698750"/>
          </a:xfrm>
          <a:prstGeom prst="rect">
            <a:avLst/>
          </a:prstGeom>
        </p:spPr>
        <p:txBody>
          <a:bodyPr/>
          <a:lstStyle>
            <a:lvl1pPr>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10000"/>
              </a:lnSpc>
              <a:spcBef>
                <a:spcPts val="1000"/>
              </a:spcBef>
            </a:pPr>
            <a:r>
              <a:rPr kumimoji="1" lang="en-US" altLang="zh-CN" b="0">
                <a:ea typeface="微软雅黑" panose="020B0503020204020204" pitchFamily="34" charset="-122"/>
                <a:sym typeface="+mn-lt"/>
              </a:rPr>
              <a:t>C++ STL</a:t>
            </a:r>
            <a:r>
              <a:rPr kumimoji="1" lang="zh-CN" altLang="en-US" b="0">
                <a:ea typeface="微软雅黑" panose="020B0503020204020204" pitchFamily="34" charset="-122"/>
                <a:sym typeface="+mn-lt"/>
              </a:rPr>
              <a:t>中的关联式容器：</a:t>
            </a:r>
            <a:r>
              <a:rPr kumimoji="1" lang="zh-CN" altLang="en-US" b="0">
                <a:solidFill>
                  <a:srgbClr val="FF0000"/>
                </a:solidFill>
                <a:ea typeface="微软雅黑" panose="020B0503020204020204" pitchFamily="34" charset="-122"/>
                <a:sym typeface="+mn-lt"/>
              </a:rPr>
              <a:t>集合</a:t>
            </a:r>
            <a:r>
              <a:rPr kumimoji="1" lang="en-US" altLang="zh-CN" b="0">
                <a:solidFill>
                  <a:srgbClr val="FF0000"/>
                </a:solidFill>
                <a:ea typeface="微软雅黑" panose="020B0503020204020204" pitchFamily="34" charset="-122"/>
                <a:sym typeface="+mn-lt"/>
              </a:rPr>
              <a:t>set</a:t>
            </a:r>
            <a:r>
              <a:rPr kumimoji="1" lang="zh-CN" altLang="en-US" b="0">
                <a:solidFill>
                  <a:srgbClr val="FF0000"/>
                </a:solidFill>
                <a:ea typeface="微软雅黑" panose="020B0503020204020204" pitchFamily="34" charset="-122"/>
                <a:sym typeface="+mn-lt"/>
              </a:rPr>
              <a:t>、多重集合</a:t>
            </a:r>
            <a:r>
              <a:rPr kumimoji="1" lang="en-US" altLang="zh-CN" b="0">
                <a:solidFill>
                  <a:srgbClr val="FF0000"/>
                </a:solidFill>
                <a:ea typeface="微软雅黑" panose="020B0503020204020204" pitchFamily="34" charset="-122"/>
                <a:sym typeface="+mn-lt"/>
              </a:rPr>
              <a:t>multiset</a:t>
            </a:r>
            <a:r>
              <a:rPr kumimoji="1" lang="zh-CN" altLang="en-US" b="0">
                <a:solidFill>
                  <a:srgbClr val="FF0000"/>
                </a:solidFill>
                <a:ea typeface="微软雅黑" panose="020B0503020204020204" pitchFamily="34" charset="-122"/>
                <a:sym typeface="+mn-lt"/>
              </a:rPr>
              <a:t>、映射</a:t>
            </a:r>
            <a:r>
              <a:rPr kumimoji="1" lang="en-US" altLang="zh-CN" b="0">
                <a:solidFill>
                  <a:srgbClr val="FF0000"/>
                </a:solidFill>
                <a:ea typeface="微软雅黑" panose="020B0503020204020204" pitchFamily="34" charset="-122"/>
                <a:sym typeface="+mn-lt"/>
              </a:rPr>
              <a:t>map</a:t>
            </a:r>
            <a:r>
              <a:rPr kumimoji="1" lang="zh-CN" altLang="en-US" b="0">
                <a:solidFill>
                  <a:srgbClr val="FF0000"/>
                </a:solidFill>
                <a:ea typeface="微软雅黑" panose="020B0503020204020204" pitchFamily="34" charset="-122"/>
                <a:sym typeface="+mn-lt"/>
              </a:rPr>
              <a:t>、多重映射</a:t>
            </a:r>
            <a:r>
              <a:rPr kumimoji="1" lang="en-US" altLang="zh-CN" b="0">
                <a:solidFill>
                  <a:srgbClr val="FF0000"/>
                </a:solidFill>
                <a:ea typeface="微软雅黑" panose="020B0503020204020204" pitchFamily="34" charset="-122"/>
                <a:sym typeface="+mn-lt"/>
              </a:rPr>
              <a:t>multimap</a:t>
            </a:r>
            <a:endParaRPr kumimoji="1" lang="zh-CN" altLang="en-US" b="0">
              <a:ea typeface="微软雅黑" panose="020B0503020204020204" pitchFamily="34" charset="-122"/>
              <a:sym typeface="+mn-lt"/>
            </a:endParaRPr>
          </a:p>
          <a:p>
            <a:pPr marL="0" lvl="1">
              <a:lnSpc>
                <a:spcPct val="110000"/>
              </a:lnSpc>
              <a:spcBef>
                <a:spcPts val="1000"/>
              </a:spcBef>
            </a:pPr>
            <a:r>
              <a:rPr kumimoji="1" lang="en-US" altLang="zh-CN" b="0">
                <a:ea typeface="微软雅黑" panose="020B0503020204020204" pitchFamily="34" charset="-122"/>
                <a:sym typeface="+mn-lt"/>
              </a:rPr>
              <a:t>JAVA</a:t>
            </a:r>
            <a:r>
              <a:rPr kumimoji="1" lang="zh-CN" altLang="en-US" b="0">
                <a:ea typeface="微软雅黑" panose="020B0503020204020204" pitchFamily="34" charset="-122"/>
                <a:sym typeface="+mn-lt"/>
              </a:rPr>
              <a:t>集合框架：</a:t>
            </a:r>
            <a:r>
              <a:rPr kumimoji="1" lang="en-US" altLang="zh-CN" b="0">
                <a:solidFill>
                  <a:srgbClr val="FF0000"/>
                </a:solidFill>
                <a:ea typeface="微软雅黑" panose="020B0503020204020204" pitchFamily="34" charset="-122"/>
                <a:sym typeface="+mn-lt"/>
              </a:rPr>
              <a:t>TreeSet</a:t>
            </a:r>
            <a:r>
              <a:rPr kumimoji="1" lang="zh-CN" altLang="en-US" b="0">
                <a:solidFill>
                  <a:srgbClr val="FF0000"/>
                </a:solidFill>
                <a:ea typeface="微软雅黑" panose="020B0503020204020204" pitchFamily="34" charset="-122"/>
                <a:sym typeface="+mn-lt"/>
              </a:rPr>
              <a:t>和</a:t>
            </a:r>
            <a:r>
              <a:rPr kumimoji="1" lang="en-US" altLang="zh-CN" b="0">
                <a:solidFill>
                  <a:srgbClr val="FF0000"/>
                </a:solidFill>
                <a:ea typeface="微软雅黑" panose="020B0503020204020204" pitchFamily="34" charset="-122"/>
                <a:sym typeface="+mn-lt"/>
              </a:rPr>
              <a:t>TreeMap</a:t>
            </a:r>
          </a:p>
          <a:p>
            <a:pPr marL="0" lvl="1">
              <a:lnSpc>
                <a:spcPct val="110000"/>
              </a:lnSpc>
              <a:spcBef>
                <a:spcPts val="1000"/>
              </a:spcBef>
            </a:pPr>
            <a:r>
              <a:rPr kumimoji="1" lang="zh-CN" altLang="en-US" b="0">
                <a:ea typeface="微软雅黑" panose="020B0503020204020204" pitchFamily="34" charset="-122"/>
                <a:sym typeface="+mn-lt"/>
              </a:rPr>
              <a:t>在</a:t>
            </a:r>
            <a:r>
              <a:rPr kumimoji="1" lang="en-US" altLang="zh-CN" b="0">
                <a:ea typeface="微软雅黑" panose="020B0503020204020204" pitchFamily="34" charset="-122"/>
                <a:sym typeface="+mn-lt"/>
              </a:rPr>
              <a:t>Linux</a:t>
            </a:r>
            <a:r>
              <a:rPr kumimoji="1" lang="zh-CN" altLang="en-US" b="0">
                <a:ea typeface="微软雅黑" panose="020B0503020204020204" pitchFamily="34" charset="-122"/>
                <a:sym typeface="+mn-lt"/>
              </a:rPr>
              <a:t>内核中：用于</a:t>
            </a:r>
            <a:r>
              <a:rPr kumimoji="1" lang="zh-CN" altLang="en-US" b="0">
                <a:solidFill>
                  <a:srgbClr val="FF0000"/>
                </a:solidFill>
                <a:ea typeface="微软雅黑" panose="020B0503020204020204" pitchFamily="34" charset="-122"/>
                <a:sym typeface="+mn-lt"/>
              </a:rPr>
              <a:t>组织虚拟区间</a:t>
            </a:r>
            <a:r>
              <a:rPr kumimoji="1" lang="zh-CN" altLang="en-US" b="0">
                <a:ea typeface="微软雅黑" panose="020B0503020204020204" pitchFamily="34" charset="-122"/>
                <a:sym typeface="+mn-lt"/>
              </a:rPr>
              <a:t>的数据结构也是红黑树</a:t>
            </a:r>
            <a:endParaRPr kumimoji="1" lang="en-US" altLang="zh-CN" b="0">
              <a:ea typeface="微软雅黑" panose="020B0503020204020204" pitchFamily="34" charset="-122"/>
              <a:sym typeface="+mn-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3C6510D-57F6-BC47-80D4-22565CCDC419}"/>
              </a:ext>
            </a:extLst>
          </p:cNvPr>
          <p:cNvSpPr txBox="1">
            <a:spLocks noChangeArrowheads="1"/>
          </p:cNvSpPr>
          <p:nvPr/>
        </p:nvSpPr>
        <p:spPr bwMode="auto">
          <a:xfrm>
            <a:off x="898525" y="20955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sym typeface="+mn-lt"/>
              </a:rPr>
              <a:t>红黑树的定义</a:t>
            </a:r>
          </a:p>
        </p:txBody>
      </p:sp>
      <p:sp>
        <p:nvSpPr>
          <p:cNvPr id="7" name="Rectangle 3">
            <a:extLst>
              <a:ext uri="{FF2B5EF4-FFF2-40B4-BE49-F238E27FC236}">
                <a16:creationId xmlns:a16="http://schemas.microsoft.com/office/drawing/2014/main" id="{176358F7-1C74-4E17-B858-24A2620E15A8}"/>
              </a:ext>
            </a:extLst>
          </p:cNvPr>
          <p:cNvSpPr txBox="1">
            <a:spLocks noChangeArrowheads="1"/>
          </p:cNvSpPr>
          <p:nvPr/>
        </p:nvSpPr>
        <p:spPr>
          <a:xfrm>
            <a:off x="468313" y="981075"/>
            <a:ext cx="8675687" cy="576263"/>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Tx/>
              <a:buChar char="•"/>
            </a:pPr>
            <a:r>
              <a:rPr kumimoji="1" lang="zh-CN" altLang="en-US" sz="2400" b="0">
                <a:ea typeface="微软雅黑" panose="020B0503020204020204" pitchFamily="34" charset="-122"/>
                <a:sym typeface="+mn-lt"/>
              </a:rPr>
              <a:t>平衡的扩充二叉搜索树，满足下面条件：</a:t>
            </a:r>
          </a:p>
        </p:txBody>
      </p:sp>
      <p:grpSp>
        <p:nvGrpSpPr>
          <p:cNvPr id="80900" name="组合 48">
            <a:extLst>
              <a:ext uri="{FF2B5EF4-FFF2-40B4-BE49-F238E27FC236}">
                <a16:creationId xmlns:a16="http://schemas.microsoft.com/office/drawing/2014/main" id="{00CEE260-E9F8-0243-A037-FDFDDE11B39F}"/>
              </a:ext>
            </a:extLst>
          </p:cNvPr>
          <p:cNvGrpSpPr>
            <a:grpSpLocks/>
          </p:cNvGrpSpPr>
          <p:nvPr/>
        </p:nvGrpSpPr>
        <p:grpSpPr bwMode="auto">
          <a:xfrm>
            <a:off x="338138" y="1989138"/>
            <a:ext cx="8447087" cy="4198937"/>
            <a:chOff x="303556" y="2162128"/>
            <a:chExt cx="8448009" cy="4199618"/>
          </a:xfrm>
        </p:grpSpPr>
        <p:grpSp>
          <p:nvGrpSpPr>
            <p:cNvPr id="12" name="Group 342">
              <a:extLst>
                <a:ext uri="{FF2B5EF4-FFF2-40B4-BE49-F238E27FC236}">
                  <a16:creationId xmlns:a16="http://schemas.microsoft.com/office/drawing/2014/main" id="{654001D1-0EBC-4BDC-8A99-08251DFC0298}"/>
                </a:ext>
              </a:extLst>
            </p:cNvPr>
            <p:cNvGrpSpPr/>
            <p:nvPr/>
          </p:nvGrpSpPr>
          <p:grpSpPr>
            <a:xfrm>
              <a:off x="2086241" y="2162128"/>
              <a:ext cx="1552757" cy="1015629"/>
              <a:chOff x="0" y="0"/>
              <a:chExt cx="4392859" cy="2872248"/>
            </a:xfrm>
            <a:solidFill>
              <a:schemeClr val="accent1">
                <a:lumMod val="60000"/>
                <a:lumOff val="40000"/>
              </a:schemeClr>
            </a:solidFill>
          </p:grpSpPr>
          <p:sp>
            <p:nvSpPr>
              <p:cNvPr id="13" name="Shape 338">
                <a:extLst>
                  <a:ext uri="{FF2B5EF4-FFF2-40B4-BE49-F238E27FC236}">
                    <a16:creationId xmlns:a16="http://schemas.microsoft.com/office/drawing/2014/main" id="{080C2DC2-D83A-4010-BF70-A39DC94C830B}"/>
                  </a:ext>
                </a:extLst>
              </p:cNvPr>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lIns="0" tIns="0" rIns="0" bIns="0" anchor="ctr"/>
              <a:lstStyle/>
              <a:p>
                <a:pPr eaLnBrk="1" fontAlgn="auto" hangingPunct="1">
                  <a:spcBef>
                    <a:spcPts val="0"/>
                  </a:spcBef>
                  <a:spcAft>
                    <a:spcPts val="0"/>
                  </a:spcAft>
                  <a:defRPr sz="11200"/>
                </a:pPr>
                <a:endParaRPr sz="2400" kern="0">
                  <a:solidFill>
                    <a:prstClr val="black"/>
                  </a:solidFill>
                  <a:latin typeface="+mn-lt"/>
                  <a:ea typeface="+mn-ea"/>
                  <a:cs typeface="+mn-ea"/>
                  <a:sym typeface="+mn-lt"/>
                </a:endParaRPr>
              </a:p>
            </p:txBody>
          </p:sp>
          <p:sp>
            <p:nvSpPr>
              <p:cNvPr id="14" name="Shape 340">
                <a:extLst>
                  <a:ext uri="{FF2B5EF4-FFF2-40B4-BE49-F238E27FC236}">
                    <a16:creationId xmlns:a16="http://schemas.microsoft.com/office/drawing/2014/main" id="{5BE0EDCC-64F7-4380-8EED-4E4399AB1AB4}"/>
                  </a:ext>
                </a:extLst>
              </p:cNvPr>
              <p:cNvSpPr/>
              <p:nvPr/>
            </p:nvSpPr>
            <p:spPr>
              <a:xfrm>
                <a:off x="1194479" y="1289712"/>
                <a:ext cx="2852436" cy="431800"/>
              </a:xfrm>
              <a:prstGeom prst="rect">
                <a:avLst/>
              </a:prstGeom>
              <a:grpFill/>
              <a:ln w="12700" cap="flat">
                <a:noFill/>
                <a:miter lim="400000"/>
              </a:ln>
              <a:effectLst/>
              <a:extLst>
                <a:ext uri="{C572A759-6A51-4108-AA02-DFA0A04FC94B}"/>
              </a:ex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eaLnBrk="1" fontAlgn="auto" hangingPunct="1">
                  <a:spcBef>
                    <a:spcPts val="0"/>
                  </a:spcBef>
                  <a:spcAft>
                    <a:spcPts val="0"/>
                  </a:spcAft>
                  <a:defRPr/>
                </a:pPr>
                <a:r>
                  <a:rPr lang="zh-CN" altLang="en-US" sz="2200" b="0" kern="0" dirty="0">
                    <a:solidFill>
                      <a:prstClr val="black">
                        <a:lumMod val="75000"/>
                        <a:lumOff val="25000"/>
                      </a:prstClr>
                    </a:solidFill>
                    <a:latin typeface="+mn-lt"/>
                    <a:ea typeface="+mn-ea"/>
                    <a:cs typeface="+mn-ea"/>
                    <a:sym typeface="+mn-lt"/>
                  </a:rPr>
                  <a:t>根特征</a:t>
                </a:r>
                <a:endParaRPr lang="id-ID" altLang="zh-CN" sz="2200" b="0" kern="0" dirty="0">
                  <a:solidFill>
                    <a:prstClr val="black">
                      <a:lumMod val="75000"/>
                      <a:lumOff val="25000"/>
                    </a:prstClr>
                  </a:solidFill>
                  <a:latin typeface="+mn-lt"/>
                  <a:ea typeface="+mn-ea"/>
                  <a:cs typeface="+mn-ea"/>
                  <a:sym typeface="+mn-lt"/>
                </a:endParaRPr>
              </a:p>
            </p:txBody>
          </p:sp>
        </p:grpSp>
        <p:grpSp>
          <p:nvGrpSpPr>
            <p:cNvPr id="80902" name="Group 347">
              <a:extLst>
                <a:ext uri="{FF2B5EF4-FFF2-40B4-BE49-F238E27FC236}">
                  <a16:creationId xmlns:a16="http://schemas.microsoft.com/office/drawing/2014/main" id="{51455AD4-1B3A-9D43-954B-BC8B168E87AF}"/>
                </a:ext>
              </a:extLst>
            </p:cNvPr>
            <p:cNvGrpSpPr>
              <a:grpSpLocks/>
            </p:cNvGrpSpPr>
            <p:nvPr/>
          </p:nvGrpSpPr>
          <p:grpSpPr bwMode="auto">
            <a:xfrm>
              <a:off x="3670417" y="2162128"/>
              <a:ext cx="1552757" cy="1015629"/>
              <a:chOff x="0" y="0"/>
              <a:chExt cx="4392859" cy="2872248"/>
            </a:xfrm>
          </p:grpSpPr>
          <p:sp>
            <p:nvSpPr>
              <p:cNvPr id="16" name="Shape 343">
                <a:extLst>
                  <a:ext uri="{FF2B5EF4-FFF2-40B4-BE49-F238E27FC236}">
                    <a16:creationId xmlns:a16="http://schemas.microsoft.com/office/drawing/2014/main" id="{243F5FC3-E34E-45EC-B1E6-AA10B0D14C03}"/>
                  </a:ext>
                </a:extLst>
              </p:cNvPr>
              <p:cNvSpPr/>
              <p:nvPr/>
            </p:nvSpPr>
            <p:spPr>
              <a:xfrm>
                <a:off x="1678" y="0"/>
                <a:ext cx="4392822" cy="28737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4F81BD"/>
              </a:solidFill>
              <a:ln w="12700" cap="flat">
                <a:noFill/>
                <a:miter lim="400000"/>
              </a:ln>
              <a:effectLst/>
            </p:spPr>
            <p:txBody>
              <a:bodyPr lIns="0" tIns="0" rIns="0" bIns="0" anchor="ctr"/>
              <a:lstStyle/>
              <a:p>
                <a:pPr eaLnBrk="1" fontAlgn="auto" hangingPunct="1">
                  <a:spcBef>
                    <a:spcPts val="0"/>
                  </a:spcBef>
                  <a:spcAft>
                    <a:spcPts val="0"/>
                  </a:spcAft>
                  <a:defRPr sz="11200"/>
                </a:pPr>
                <a:endParaRPr sz="2400" kern="0">
                  <a:solidFill>
                    <a:prstClr val="white"/>
                  </a:solidFill>
                  <a:latin typeface="+mn-lt"/>
                  <a:ea typeface="+mn-ea"/>
                  <a:cs typeface="+mn-ea"/>
                  <a:sym typeface="+mn-lt"/>
                </a:endParaRPr>
              </a:p>
            </p:txBody>
          </p:sp>
          <p:sp>
            <p:nvSpPr>
              <p:cNvPr id="17" name="Shape 345">
                <a:extLst>
                  <a:ext uri="{FF2B5EF4-FFF2-40B4-BE49-F238E27FC236}">
                    <a16:creationId xmlns:a16="http://schemas.microsoft.com/office/drawing/2014/main" id="{705012D7-CA75-4FCD-9988-8465E1BA18F6}"/>
                  </a:ext>
                </a:extLst>
              </p:cNvPr>
              <p:cNvSpPr/>
              <p:nvPr/>
            </p:nvSpPr>
            <p:spPr>
              <a:xfrm>
                <a:off x="1088654" y="1288702"/>
                <a:ext cx="2973465" cy="435556"/>
              </a:xfrm>
              <a:prstGeom prst="rect">
                <a:avLst/>
              </a:prstGeom>
              <a:noFill/>
              <a:ln w="12700" cap="flat">
                <a:noFill/>
                <a:miter lim="400000"/>
              </a:ln>
              <a:effectLst/>
              <a:extLst>
                <a:ext uri="{C572A759-6A51-4108-AA02-DFA0A04FC94B}"/>
              </a:ex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eaLnBrk="1" fontAlgn="auto" hangingPunct="1">
                  <a:spcBef>
                    <a:spcPts val="0"/>
                  </a:spcBef>
                  <a:spcAft>
                    <a:spcPts val="0"/>
                  </a:spcAft>
                  <a:defRPr/>
                </a:pPr>
                <a:r>
                  <a:rPr lang="zh-CN" altLang="en-US" b="0" kern="0" dirty="0">
                    <a:solidFill>
                      <a:prstClr val="white"/>
                    </a:solidFill>
                    <a:latin typeface="+mn-lt"/>
                    <a:ea typeface="+mn-ea"/>
                    <a:cs typeface="+mn-ea"/>
                    <a:sym typeface="+mn-lt"/>
                  </a:rPr>
                  <a:t>外部特征</a:t>
                </a:r>
                <a:endParaRPr lang="id-ID" altLang="zh-CN" b="0" kern="0" dirty="0">
                  <a:solidFill>
                    <a:prstClr val="white"/>
                  </a:solidFill>
                  <a:latin typeface="+mn-lt"/>
                  <a:ea typeface="+mn-ea"/>
                  <a:cs typeface="+mn-ea"/>
                  <a:sym typeface="+mn-lt"/>
                </a:endParaRPr>
              </a:p>
            </p:txBody>
          </p:sp>
        </p:grpSp>
        <p:grpSp>
          <p:nvGrpSpPr>
            <p:cNvPr id="80903" name="组合 3">
              <a:extLst>
                <a:ext uri="{FF2B5EF4-FFF2-40B4-BE49-F238E27FC236}">
                  <a16:creationId xmlns:a16="http://schemas.microsoft.com/office/drawing/2014/main" id="{B4FB1327-4782-5948-8417-F965C445E975}"/>
                </a:ext>
              </a:extLst>
            </p:cNvPr>
            <p:cNvGrpSpPr>
              <a:grpSpLocks/>
            </p:cNvGrpSpPr>
            <p:nvPr/>
          </p:nvGrpSpPr>
          <p:grpSpPr bwMode="auto">
            <a:xfrm>
              <a:off x="303556" y="2162128"/>
              <a:ext cx="1660493" cy="2880320"/>
              <a:chOff x="303556" y="2162128"/>
              <a:chExt cx="1660493" cy="2880320"/>
            </a:xfrm>
          </p:grpSpPr>
          <p:sp>
            <p:nvSpPr>
              <p:cNvPr id="8" name="Rectangle 3">
                <a:extLst>
                  <a:ext uri="{FF2B5EF4-FFF2-40B4-BE49-F238E27FC236}">
                    <a16:creationId xmlns:a16="http://schemas.microsoft.com/office/drawing/2014/main" id="{CE643245-EA21-4D2C-A8F5-99F1CAA8EF12}"/>
                  </a:ext>
                </a:extLst>
              </p:cNvPr>
              <p:cNvSpPr txBox="1">
                <a:spLocks noChangeArrowheads="1"/>
              </p:cNvSpPr>
              <p:nvPr/>
            </p:nvSpPr>
            <p:spPr>
              <a:xfrm>
                <a:off x="303556" y="3664147"/>
                <a:ext cx="1613076" cy="1378173"/>
              </a:xfrm>
              <a:prstGeom prst="rect">
                <a:avLst/>
              </a:prstGeom>
            </p:spPr>
            <p:txBody>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pPr>
                <a:r>
                  <a:rPr kumimoji="1" lang="zh-CN" altLang="en-US" sz="2000" b="0">
                    <a:ea typeface="微软雅黑" panose="020B0503020204020204" pitchFamily="34" charset="-122"/>
                    <a:sym typeface="+mn-lt"/>
                  </a:rPr>
                  <a:t>每个结点为“</a:t>
                </a:r>
                <a:r>
                  <a:rPr kumimoji="1" lang="zh-CN" altLang="en-US" sz="2000" b="0">
                    <a:solidFill>
                      <a:srgbClr val="000000"/>
                    </a:solidFill>
                    <a:ea typeface="微软雅黑" panose="020B0503020204020204" pitchFamily="34" charset="-122"/>
                    <a:sym typeface="+mn-lt"/>
                  </a:rPr>
                  <a:t>黑色</a:t>
                </a:r>
                <a:r>
                  <a:rPr kumimoji="1" lang="zh-CN" altLang="en-US" sz="2000" b="0">
                    <a:ea typeface="微软雅黑" panose="020B0503020204020204" pitchFamily="34" charset="-122"/>
                    <a:sym typeface="+mn-lt"/>
                  </a:rPr>
                  <a:t>”或“</a:t>
                </a:r>
                <a:r>
                  <a:rPr kumimoji="1" lang="zh-CN" altLang="en-US" sz="2000" b="0">
                    <a:solidFill>
                      <a:srgbClr val="FF0000"/>
                    </a:solidFill>
                    <a:ea typeface="微软雅黑" panose="020B0503020204020204" pitchFamily="34" charset="-122"/>
                    <a:sym typeface="+mn-lt"/>
                  </a:rPr>
                  <a:t>红色</a:t>
                </a:r>
                <a:r>
                  <a:rPr kumimoji="1" lang="zh-CN" altLang="en-US" sz="2000" b="0">
                    <a:ea typeface="微软雅黑" panose="020B0503020204020204" pitchFamily="34" charset="-122"/>
                    <a:sym typeface="+mn-lt"/>
                  </a:rPr>
                  <a:t>”</a:t>
                </a:r>
              </a:p>
            </p:txBody>
          </p:sp>
          <p:grpSp>
            <p:nvGrpSpPr>
              <p:cNvPr id="80923" name="Group 337">
                <a:extLst>
                  <a:ext uri="{FF2B5EF4-FFF2-40B4-BE49-F238E27FC236}">
                    <a16:creationId xmlns:a16="http://schemas.microsoft.com/office/drawing/2014/main" id="{AA0234A9-4266-624C-A4B0-D0360B5FC299}"/>
                  </a:ext>
                </a:extLst>
              </p:cNvPr>
              <p:cNvGrpSpPr>
                <a:grpSpLocks/>
              </p:cNvGrpSpPr>
              <p:nvPr/>
            </p:nvGrpSpPr>
            <p:grpSpPr bwMode="auto">
              <a:xfrm>
                <a:off x="411292" y="2162128"/>
                <a:ext cx="1552757" cy="1015629"/>
                <a:chOff x="1" y="0"/>
                <a:chExt cx="4392858" cy="2872248"/>
              </a:xfrm>
            </p:grpSpPr>
            <p:sp>
              <p:nvSpPr>
                <p:cNvPr id="10" name="Shape 333">
                  <a:extLst>
                    <a:ext uri="{FF2B5EF4-FFF2-40B4-BE49-F238E27FC236}">
                      <a16:creationId xmlns:a16="http://schemas.microsoft.com/office/drawing/2014/main" id="{C1237690-F9DD-40FE-A7D8-B78264551B1A}"/>
                    </a:ext>
                  </a:extLst>
                </p:cNvPr>
                <p:cNvSpPr/>
                <p:nvPr/>
              </p:nvSpPr>
              <p:spPr>
                <a:xfrm>
                  <a:off x="640" y="0"/>
                  <a:ext cx="4392821" cy="28737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4F81BD"/>
                </a:solidFill>
                <a:ln w="12700" cap="flat">
                  <a:noFill/>
                  <a:miter lim="400000"/>
                </a:ln>
                <a:effectLst/>
              </p:spPr>
              <p:txBody>
                <a:bodyPr lIns="0" tIns="0" rIns="0" bIns="0" anchor="ctr"/>
                <a:lstStyle/>
                <a:p>
                  <a:pPr eaLnBrk="1" fontAlgn="auto" hangingPunct="1">
                    <a:spcBef>
                      <a:spcPts val="0"/>
                    </a:spcBef>
                    <a:spcAft>
                      <a:spcPts val="0"/>
                    </a:spcAft>
                    <a:defRPr sz="11200"/>
                  </a:pPr>
                  <a:endParaRPr sz="2400" kern="0">
                    <a:solidFill>
                      <a:prstClr val="white"/>
                    </a:solidFill>
                    <a:latin typeface="+mn-lt"/>
                    <a:ea typeface="+mn-ea"/>
                    <a:cs typeface="+mn-ea"/>
                    <a:sym typeface="+mn-lt"/>
                  </a:endParaRPr>
                </a:p>
              </p:txBody>
            </p:sp>
            <p:sp>
              <p:nvSpPr>
                <p:cNvPr id="11" name="Shape 335">
                  <a:extLst>
                    <a:ext uri="{FF2B5EF4-FFF2-40B4-BE49-F238E27FC236}">
                      <a16:creationId xmlns:a16="http://schemas.microsoft.com/office/drawing/2014/main" id="{FA365B1D-C7A7-408A-B63F-50463646A397}"/>
                    </a:ext>
                  </a:extLst>
                </p:cNvPr>
                <p:cNvSpPr/>
                <p:nvPr/>
              </p:nvSpPr>
              <p:spPr>
                <a:xfrm>
                  <a:off x="1069650" y="1019287"/>
                  <a:ext cx="2901598" cy="871110"/>
                </a:xfrm>
                <a:prstGeom prst="rect">
                  <a:avLst/>
                </a:prstGeom>
                <a:noFill/>
                <a:ln w="12700" cap="flat">
                  <a:noFill/>
                  <a:miter lim="400000"/>
                </a:ln>
                <a:effectLst/>
                <a:extLst>
                  <a:ext uri="{C572A759-6A51-4108-AA02-DFA0A04FC94B}"/>
                </a:extLst>
              </p:spPr>
              <p:txBody>
                <a:bodyPr wrap="none" lIns="0" tIns="0" rIns="0" bIns="0" anchor="ct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r>
                    <a:rPr lang="zh-CN" altLang="en-US" sz="2000" b="0">
                      <a:solidFill>
                        <a:srgbClr val="FFFFFF"/>
                      </a:solidFill>
                      <a:ea typeface="微软雅黑" panose="020B0503020204020204" pitchFamily="34" charset="-122"/>
                      <a:sym typeface="+mn-lt"/>
                    </a:rPr>
                    <a:t>颜色特征</a:t>
                  </a:r>
                  <a:endParaRPr lang="id-ID" altLang="zh-CN" sz="2000" b="0">
                    <a:solidFill>
                      <a:srgbClr val="FFFFFF"/>
                    </a:solidFill>
                    <a:ea typeface="微软雅黑" panose="020B0503020204020204" pitchFamily="34" charset="-122"/>
                    <a:sym typeface="+mn-lt"/>
                  </a:endParaRPr>
                </a:p>
              </p:txBody>
            </p:sp>
          </p:grpSp>
          <p:grpSp>
            <p:nvGrpSpPr>
              <p:cNvPr id="80924" name="Group 360">
                <a:extLst>
                  <a:ext uri="{FF2B5EF4-FFF2-40B4-BE49-F238E27FC236}">
                    <a16:creationId xmlns:a16="http://schemas.microsoft.com/office/drawing/2014/main" id="{926222DA-568E-E247-9F45-3C9AB553184D}"/>
                  </a:ext>
                </a:extLst>
              </p:cNvPr>
              <p:cNvGrpSpPr>
                <a:grpSpLocks/>
              </p:cNvGrpSpPr>
              <p:nvPr/>
            </p:nvGrpSpPr>
            <p:grpSpPr bwMode="auto">
              <a:xfrm>
                <a:off x="1002063" y="3097084"/>
                <a:ext cx="300662" cy="300771"/>
                <a:chOff x="0" y="0"/>
                <a:chExt cx="850594" cy="850594"/>
              </a:xfrm>
            </p:grpSpPr>
            <p:sp>
              <p:nvSpPr>
                <p:cNvPr id="25" name="Shape 358">
                  <a:extLst>
                    <a:ext uri="{FF2B5EF4-FFF2-40B4-BE49-F238E27FC236}">
                      <a16:creationId xmlns:a16="http://schemas.microsoft.com/office/drawing/2014/main" id="{EB277FFD-90EE-4C3D-8D59-06510D685FB7}"/>
                    </a:ext>
                  </a:extLst>
                </p:cNvPr>
                <p:cNvSpPr/>
                <p:nvPr/>
              </p:nvSpPr>
              <p:spPr>
                <a:xfrm>
                  <a:off x="195" y="659"/>
                  <a:ext cx="848919" cy="848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50800" cap="flat">
                  <a:solidFill>
                    <a:srgbClr val="FBF9FC"/>
                  </a:solidFill>
                  <a:prstDash val="solid"/>
                  <a:miter lim="400000"/>
                </a:ln>
                <a:effectLst/>
              </p:spPr>
              <p:txBody>
                <a:bodyPr lIns="0" tIns="0" rIns="0" bIns="0" anchor="ctr"/>
                <a:lstStyle/>
                <a:p>
                  <a:pPr eaLnBrk="1" fontAlgn="auto" hangingPunct="1">
                    <a:spcBef>
                      <a:spcPts val="0"/>
                    </a:spcBef>
                    <a:spcAft>
                      <a:spcPts val="0"/>
                    </a:spcAft>
                    <a:defRPr sz="11200"/>
                  </a:pPr>
                  <a:endParaRPr sz="1800" kern="0">
                    <a:solidFill>
                      <a:prstClr val="white"/>
                    </a:solidFill>
                    <a:latin typeface="+mn-lt"/>
                    <a:ea typeface="+mn-ea"/>
                    <a:cs typeface="+mn-ea"/>
                    <a:sym typeface="+mn-lt"/>
                  </a:endParaRPr>
                </a:p>
              </p:txBody>
            </p:sp>
            <p:sp>
              <p:nvSpPr>
                <p:cNvPr id="26" name="Shape 359">
                  <a:extLst>
                    <a:ext uri="{FF2B5EF4-FFF2-40B4-BE49-F238E27FC236}">
                      <a16:creationId xmlns:a16="http://schemas.microsoft.com/office/drawing/2014/main" id="{2E6117F6-18EA-470A-99A1-CB773984E650}"/>
                    </a:ext>
                  </a:extLst>
                </p:cNvPr>
                <p:cNvSpPr/>
                <p:nvPr/>
              </p:nvSpPr>
              <p:spPr>
                <a:xfrm>
                  <a:off x="301134" y="112917"/>
                  <a:ext cx="247042" cy="624144"/>
                </a:xfrm>
                <a:prstGeom prst="rect">
                  <a:avLst/>
                </a:prstGeom>
                <a:noFill/>
                <a:ln w="12700" cap="flat">
                  <a:noFill/>
                  <a:miter lim="400000"/>
                </a:ln>
                <a:effectLst/>
                <a:extLst>
                  <a:ext uri="{C572A759-6A51-4108-AA02-DFA0A04FC94B}"/>
                </a:extLst>
              </p:spPr>
              <p:txBody>
                <a:bodyPr lIns="0" tIns="0" rIns="0" bIns="0" anchor="ctr"/>
                <a:lstStyle>
                  <a:lvl1pPr>
                    <a:defRPr sz="3200" b="1">
                      <a:solidFill>
                        <a:srgbClr val="FAF9FC"/>
                      </a:solidFill>
                      <a:latin typeface="Oxygen"/>
                      <a:ea typeface="Oxygen"/>
                      <a:cs typeface="Oxygen"/>
                      <a:sym typeface="Oxygen"/>
                    </a:defRPr>
                  </a:lvl1pPr>
                </a:lstStyle>
                <a:p>
                  <a:pPr eaLnBrk="1" fontAlgn="auto" hangingPunct="1">
                    <a:spcBef>
                      <a:spcPts val="0"/>
                    </a:spcBef>
                    <a:spcAft>
                      <a:spcPts val="0"/>
                    </a:spcAft>
                    <a:defRPr sz="1800" b="0">
                      <a:solidFill>
                        <a:srgbClr val="000000"/>
                      </a:solidFill>
                    </a:defRPr>
                  </a:pPr>
                  <a:r>
                    <a:rPr sz="1800" b="0" kern="0" dirty="0">
                      <a:solidFill>
                        <a:prstClr val="white"/>
                      </a:solidFill>
                      <a:latin typeface="+mn-lt"/>
                      <a:ea typeface="+mn-ea"/>
                      <a:cs typeface="+mn-ea"/>
                      <a:sym typeface="+mn-lt"/>
                    </a:rPr>
                    <a:t>1</a:t>
                  </a:r>
                </a:p>
              </p:txBody>
            </p:sp>
          </p:grpSp>
        </p:grpSp>
        <p:grpSp>
          <p:nvGrpSpPr>
            <p:cNvPr id="27" name="Group 363">
              <a:extLst>
                <a:ext uri="{FF2B5EF4-FFF2-40B4-BE49-F238E27FC236}">
                  <a16:creationId xmlns:a16="http://schemas.microsoft.com/office/drawing/2014/main" id="{B97B38C3-C869-4CB9-A1EA-ED677498AC6A}"/>
                </a:ext>
              </a:extLst>
            </p:cNvPr>
            <p:cNvGrpSpPr/>
            <p:nvPr/>
          </p:nvGrpSpPr>
          <p:grpSpPr>
            <a:xfrm>
              <a:off x="2681048" y="3097084"/>
              <a:ext cx="300662" cy="300771"/>
              <a:chOff x="0" y="0"/>
              <a:chExt cx="850594" cy="850594"/>
            </a:xfrm>
            <a:solidFill>
              <a:schemeClr val="accent1">
                <a:lumMod val="60000"/>
                <a:lumOff val="40000"/>
              </a:schemeClr>
            </a:solidFill>
          </p:grpSpPr>
          <p:sp>
            <p:nvSpPr>
              <p:cNvPr id="28" name="Shape 361">
                <a:extLst>
                  <a:ext uri="{FF2B5EF4-FFF2-40B4-BE49-F238E27FC236}">
                    <a16:creationId xmlns:a16="http://schemas.microsoft.com/office/drawing/2014/main" id="{50886786-82AC-4941-8088-DD3A9F76DA05}"/>
                  </a:ext>
                </a:extLst>
              </p:cNvPr>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lIns="0" tIns="0" rIns="0" bIns="0" anchor="ctr"/>
              <a:lstStyle/>
              <a:p>
                <a:pPr eaLnBrk="1" fontAlgn="auto" hangingPunct="1">
                  <a:spcBef>
                    <a:spcPts val="0"/>
                  </a:spcBef>
                  <a:spcAft>
                    <a:spcPts val="0"/>
                  </a:spcAft>
                  <a:defRPr sz="11200"/>
                </a:pPr>
                <a:endParaRPr sz="1800" kern="0">
                  <a:solidFill>
                    <a:prstClr val="black"/>
                  </a:solidFill>
                  <a:latin typeface="+mn-lt"/>
                  <a:ea typeface="+mn-ea"/>
                  <a:cs typeface="+mn-ea"/>
                  <a:sym typeface="+mn-lt"/>
                </a:endParaRPr>
              </a:p>
            </p:txBody>
          </p:sp>
          <p:sp>
            <p:nvSpPr>
              <p:cNvPr id="29" name="Shape 362">
                <a:extLst>
                  <a:ext uri="{FF2B5EF4-FFF2-40B4-BE49-F238E27FC236}">
                    <a16:creationId xmlns:a16="http://schemas.microsoft.com/office/drawing/2014/main" id="{C9780CEC-F1DD-4841-896F-582E925C588C}"/>
                  </a:ext>
                </a:extLst>
              </p:cNvPr>
              <p:cNvSpPr/>
              <p:nvPr/>
            </p:nvSpPr>
            <p:spPr>
              <a:xfrm>
                <a:off x="311483" y="33611"/>
                <a:ext cx="326520" cy="783366"/>
              </a:xfrm>
              <a:prstGeom prst="rect">
                <a:avLst/>
              </a:prstGeom>
              <a:noFill/>
              <a:ln w="12700" cap="flat">
                <a:noFill/>
                <a:miter lim="400000"/>
              </a:ln>
              <a:effectLst/>
              <a:extLst>
                <a:ext uri="{C572A759-6A51-4108-AA02-DFA0A04FC94B}"/>
              </a:extLst>
            </p:spPr>
            <p:txBody>
              <a:bodyPr wrap="none" lIns="0" tIns="0" rIns="0" bIns="0" anchor="ctr">
                <a:spAutoFit/>
              </a:bodyPr>
              <a:lstStyle>
                <a:lvl1pPr>
                  <a:defRPr sz="3200" b="1">
                    <a:solidFill>
                      <a:srgbClr val="FAF9FC"/>
                    </a:solidFill>
                    <a:latin typeface="Oxygen"/>
                    <a:ea typeface="Oxygen"/>
                    <a:cs typeface="Oxygen"/>
                    <a:sym typeface="Oxygen"/>
                  </a:defRPr>
                </a:lvl1pPr>
              </a:lstStyle>
              <a:p>
                <a:pPr eaLnBrk="1" fontAlgn="auto" hangingPunct="1">
                  <a:spcBef>
                    <a:spcPts val="0"/>
                  </a:spcBef>
                  <a:spcAft>
                    <a:spcPts val="0"/>
                  </a:spcAft>
                  <a:defRPr sz="1800" b="0">
                    <a:solidFill>
                      <a:srgbClr val="000000"/>
                    </a:solidFill>
                  </a:defRPr>
                </a:pPr>
                <a:r>
                  <a:rPr sz="1800" b="0" kern="0" dirty="0">
                    <a:solidFill>
                      <a:srgbClr val="000000"/>
                    </a:solidFill>
                    <a:latin typeface="+mn-lt"/>
                    <a:ea typeface="+mn-ea"/>
                    <a:cs typeface="+mn-ea"/>
                    <a:sym typeface="+mn-lt"/>
                  </a:rPr>
                  <a:t>2</a:t>
                </a:r>
              </a:p>
            </p:txBody>
          </p:sp>
        </p:grpSp>
        <p:grpSp>
          <p:nvGrpSpPr>
            <p:cNvPr id="80905" name="Group 366">
              <a:extLst>
                <a:ext uri="{FF2B5EF4-FFF2-40B4-BE49-F238E27FC236}">
                  <a16:creationId xmlns:a16="http://schemas.microsoft.com/office/drawing/2014/main" id="{C5733ED9-A99E-554D-BD41-6BF93E6608EE}"/>
                </a:ext>
              </a:extLst>
            </p:cNvPr>
            <p:cNvGrpSpPr>
              <a:grpSpLocks/>
            </p:cNvGrpSpPr>
            <p:nvPr/>
          </p:nvGrpSpPr>
          <p:grpSpPr bwMode="auto">
            <a:xfrm>
              <a:off x="4261188" y="3097084"/>
              <a:ext cx="300662" cy="300771"/>
              <a:chOff x="0" y="0"/>
              <a:chExt cx="850594" cy="850594"/>
            </a:xfrm>
          </p:grpSpPr>
          <p:sp>
            <p:nvSpPr>
              <p:cNvPr id="31" name="Shape 364">
                <a:extLst>
                  <a:ext uri="{FF2B5EF4-FFF2-40B4-BE49-F238E27FC236}">
                    <a16:creationId xmlns:a16="http://schemas.microsoft.com/office/drawing/2014/main" id="{A559D8D4-8A65-4F67-BF6D-88E4B0A1BA5A}"/>
                  </a:ext>
                </a:extLst>
              </p:cNvPr>
              <p:cNvSpPr/>
              <p:nvPr/>
            </p:nvSpPr>
            <p:spPr>
              <a:xfrm>
                <a:off x="1236" y="659"/>
                <a:ext cx="848922" cy="848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50800" cap="flat">
                <a:solidFill>
                  <a:srgbClr val="FBF9FC"/>
                </a:solidFill>
                <a:prstDash val="solid"/>
                <a:miter lim="400000"/>
              </a:ln>
              <a:effectLst/>
            </p:spPr>
            <p:txBody>
              <a:bodyPr lIns="0" tIns="0" rIns="0" bIns="0" anchor="ctr"/>
              <a:lstStyle/>
              <a:p>
                <a:pPr eaLnBrk="1" fontAlgn="auto" hangingPunct="1">
                  <a:spcBef>
                    <a:spcPts val="0"/>
                  </a:spcBef>
                  <a:spcAft>
                    <a:spcPts val="0"/>
                  </a:spcAft>
                  <a:defRPr sz="11200"/>
                </a:pPr>
                <a:endParaRPr sz="1800" kern="0">
                  <a:solidFill>
                    <a:prstClr val="white"/>
                  </a:solidFill>
                  <a:latin typeface="+mn-lt"/>
                  <a:ea typeface="+mn-ea"/>
                  <a:cs typeface="+mn-ea"/>
                  <a:sym typeface="+mn-lt"/>
                </a:endParaRPr>
              </a:p>
            </p:txBody>
          </p:sp>
          <p:sp>
            <p:nvSpPr>
              <p:cNvPr id="32" name="Shape 365">
                <a:extLst>
                  <a:ext uri="{FF2B5EF4-FFF2-40B4-BE49-F238E27FC236}">
                    <a16:creationId xmlns:a16="http://schemas.microsoft.com/office/drawing/2014/main" id="{EEDE5E0B-0D6C-4E61-AC55-A6A78A72EF9D}"/>
                  </a:ext>
                </a:extLst>
              </p:cNvPr>
              <p:cNvSpPr/>
              <p:nvPr/>
            </p:nvSpPr>
            <p:spPr>
              <a:xfrm>
                <a:off x="311161" y="32092"/>
                <a:ext cx="327888" cy="785793"/>
              </a:xfrm>
              <a:prstGeom prst="rect">
                <a:avLst/>
              </a:prstGeom>
              <a:noFill/>
              <a:ln w="12700" cap="flat">
                <a:noFill/>
                <a:miter lim="400000"/>
              </a:ln>
              <a:effectLst/>
              <a:extLst>
                <a:ext uri="{C572A759-6A51-4108-AA02-DFA0A04FC94B}"/>
              </a:extLst>
            </p:spPr>
            <p:txBody>
              <a:bodyPr wrap="none" lIns="0" tIns="0" rIns="0" bIns="0" anchor="ctr">
                <a:spAutoFit/>
              </a:bodyPr>
              <a:lstStyle>
                <a:lvl1pPr>
                  <a:defRPr sz="3200" b="1">
                    <a:solidFill>
                      <a:srgbClr val="FAF9FC"/>
                    </a:solidFill>
                    <a:latin typeface="Oxygen"/>
                    <a:ea typeface="Oxygen"/>
                    <a:cs typeface="Oxygen"/>
                    <a:sym typeface="Oxygen"/>
                  </a:defRPr>
                </a:lvl1pPr>
              </a:lstStyle>
              <a:p>
                <a:pPr eaLnBrk="1" fontAlgn="auto" hangingPunct="1">
                  <a:spcBef>
                    <a:spcPts val="0"/>
                  </a:spcBef>
                  <a:spcAft>
                    <a:spcPts val="0"/>
                  </a:spcAft>
                  <a:defRPr sz="1800" b="0">
                    <a:solidFill>
                      <a:srgbClr val="000000"/>
                    </a:solidFill>
                  </a:defRPr>
                </a:pPr>
                <a:r>
                  <a:rPr sz="1800" b="0" kern="0" dirty="0">
                    <a:solidFill>
                      <a:prstClr val="white"/>
                    </a:solidFill>
                    <a:latin typeface="+mn-lt"/>
                    <a:ea typeface="+mn-ea"/>
                    <a:cs typeface="+mn-ea"/>
                    <a:sym typeface="+mn-lt"/>
                  </a:rPr>
                  <a:t>3</a:t>
                </a:r>
              </a:p>
            </p:txBody>
          </p:sp>
        </p:grpSp>
        <p:sp>
          <p:nvSpPr>
            <p:cNvPr id="44" name="Rectangle 3">
              <a:extLst>
                <a:ext uri="{FF2B5EF4-FFF2-40B4-BE49-F238E27FC236}">
                  <a16:creationId xmlns:a16="http://schemas.microsoft.com/office/drawing/2014/main" id="{A180DE6F-AE73-4E9F-8745-1F5100EDB69D}"/>
                </a:ext>
              </a:extLst>
            </p:cNvPr>
            <p:cNvSpPr txBox="1">
              <a:spLocks noChangeArrowheads="1"/>
            </p:cNvSpPr>
            <p:nvPr/>
          </p:nvSpPr>
          <p:spPr>
            <a:xfrm>
              <a:off x="2030945" y="3668909"/>
              <a:ext cx="1384451" cy="1368647"/>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1">
                <a:lnSpc>
                  <a:spcPct val="125000"/>
                </a:lnSpc>
                <a:spcBef>
                  <a:spcPct val="20000"/>
                </a:spcBef>
              </a:pPr>
              <a:r>
                <a:rPr kumimoji="1" lang="zh-CN" altLang="en-US" sz="2000" b="0">
                  <a:ea typeface="微软雅黑" panose="020B0503020204020204" pitchFamily="34" charset="-122"/>
                  <a:sym typeface="+mn-lt"/>
                </a:rPr>
                <a:t>根结点永远是“</a:t>
              </a:r>
              <a:r>
                <a:rPr kumimoji="1" lang="zh-CN" altLang="en-US" sz="2000" b="0">
                  <a:solidFill>
                    <a:srgbClr val="000000"/>
                  </a:solidFill>
                  <a:ea typeface="微软雅黑" panose="020B0503020204020204" pitchFamily="34" charset="-122"/>
                  <a:sym typeface="+mn-lt"/>
                </a:rPr>
                <a:t>黑色</a:t>
              </a:r>
              <a:r>
                <a:rPr kumimoji="1" lang="zh-CN" altLang="en-US" sz="2000" b="0">
                  <a:ea typeface="微软雅黑" panose="020B0503020204020204" pitchFamily="34" charset="-122"/>
                  <a:sym typeface="+mn-lt"/>
                </a:rPr>
                <a:t>”的</a:t>
              </a:r>
            </a:p>
          </p:txBody>
        </p:sp>
        <p:sp>
          <p:nvSpPr>
            <p:cNvPr id="45" name="Rectangle 3">
              <a:extLst>
                <a:ext uri="{FF2B5EF4-FFF2-40B4-BE49-F238E27FC236}">
                  <a16:creationId xmlns:a16="http://schemas.microsoft.com/office/drawing/2014/main" id="{4528789A-4CB1-4CD3-BB81-70B72859E5D0}"/>
                </a:ext>
              </a:extLst>
            </p:cNvPr>
            <p:cNvSpPr txBox="1">
              <a:spLocks noChangeArrowheads="1"/>
            </p:cNvSpPr>
            <p:nvPr/>
          </p:nvSpPr>
          <p:spPr>
            <a:xfrm>
              <a:off x="3529708" y="3672085"/>
              <a:ext cx="1614663" cy="2191105"/>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1">
                <a:lnSpc>
                  <a:spcPct val="125000"/>
                </a:lnSpc>
                <a:spcBef>
                  <a:spcPct val="20000"/>
                </a:spcBef>
              </a:pPr>
              <a:r>
                <a:rPr kumimoji="1" lang="zh-CN" altLang="en-US" sz="2000" b="0">
                  <a:ea typeface="微软雅黑" panose="020B0503020204020204" pitchFamily="34" charset="-122"/>
                  <a:sym typeface="+mn-lt"/>
                </a:rPr>
                <a:t>扩充外部叶结点都是空的“</a:t>
              </a:r>
              <a:r>
                <a:rPr kumimoji="1" lang="zh-CN" altLang="en-US" sz="2000" b="0">
                  <a:solidFill>
                    <a:srgbClr val="000000"/>
                  </a:solidFill>
                  <a:ea typeface="微软雅黑" panose="020B0503020204020204" pitchFamily="34" charset="-122"/>
                  <a:sym typeface="+mn-lt"/>
                </a:rPr>
                <a:t>黑色</a:t>
              </a:r>
              <a:r>
                <a:rPr kumimoji="1" lang="zh-CN" altLang="en-US" sz="2000" b="0">
                  <a:ea typeface="微软雅黑" panose="020B0503020204020204" pitchFamily="34" charset="-122"/>
                  <a:sym typeface="+mn-lt"/>
                </a:rPr>
                <a:t>”结点</a:t>
              </a:r>
            </a:p>
          </p:txBody>
        </p:sp>
        <p:grpSp>
          <p:nvGrpSpPr>
            <p:cNvPr id="80908" name="组合 47">
              <a:extLst>
                <a:ext uri="{FF2B5EF4-FFF2-40B4-BE49-F238E27FC236}">
                  <a16:creationId xmlns:a16="http://schemas.microsoft.com/office/drawing/2014/main" id="{3609263E-687B-164A-AF8C-6AABFD26383F}"/>
                </a:ext>
              </a:extLst>
            </p:cNvPr>
            <p:cNvGrpSpPr>
              <a:grpSpLocks/>
            </p:cNvGrpSpPr>
            <p:nvPr/>
          </p:nvGrpSpPr>
          <p:grpSpPr bwMode="auto">
            <a:xfrm>
              <a:off x="5208762" y="2162128"/>
              <a:ext cx="3542803" cy="4199618"/>
              <a:chOff x="5208762" y="2162128"/>
              <a:chExt cx="3542803" cy="4199618"/>
            </a:xfrm>
          </p:grpSpPr>
          <p:grpSp>
            <p:nvGrpSpPr>
              <p:cNvPr id="18" name="Group 352">
                <a:extLst>
                  <a:ext uri="{FF2B5EF4-FFF2-40B4-BE49-F238E27FC236}">
                    <a16:creationId xmlns:a16="http://schemas.microsoft.com/office/drawing/2014/main" id="{FBCC23DE-11DE-413A-9ED3-D5BE29A9E38F}"/>
                  </a:ext>
                </a:extLst>
              </p:cNvPr>
              <p:cNvGrpSpPr/>
              <p:nvPr/>
            </p:nvGrpSpPr>
            <p:grpSpPr>
              <a:xfrm>
                <a:off x="5331127" y="2162128"/>
                <a:ext cx="1552756" cy="1015629"/>
                <a:chOff x="0" y="0"/>
                <a:chExt cx="4392859" cy="2872248"/>
              </a:xfrm>
              <a:solidFill>
                <a:schemeClr val="accent1">
                  <a:lumMod val="60000"/>
                  <a:lumOff val="40000"/>
                </a:schemeClr>
              </a:solidFill>
            </p:grpSpPr>
            <p:sp>
              <p:nvSpPr>
                <p:cNvPr id="19" name="Shape 348">
                  <a:extLst>
                    <a:ext uri="{FF2B5EF4-FFF2-40B4-BE49-F238E27FC236}">
                      <a16:creationId xmlns:a16="http://schemas.microsoft.com/office/drawing/2014/main" id="{E33126FC-2C99-4E01-BA7E-FA89166FD7E2}"/>
                    </a:ext>
                  </a:extLst>
                </p:cNvPr>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lIns="0" tIns="0" rIns="0" bIns="0" anchor="ctr"/>
                <a:lstStyle/>
                <a:p>
                  <a:pPr eaLnBrk="1" fontAlgn="auto" hangingPunct="1">
                    <a:spcBef>
                      <a:spcPts val="0"/>
                    </a:spcBef>
                    <a:spcAft>
                      <a:spcPts val="0"/>
                    </a:spcAft>
                    <a:defRPr sz="11200"/>
                  </a:pPr>
                  <a:endParaRPr sz="2400" kern="0">
                    <a:solidFill>
                      <a:prstClr val="black"/>
                    </a:solidFill>
                    <a:latin typeface="+mn-lt"/>
                    <a:ea typeface="+mn-ea"/>
                    <a:cs typeface="+mn-ea"/>
                    <a:sym typeface="+mn-lt"/>
                  </a:endParaRPr>
                </a:p>
              </p:txBody>
            </p:sp>
            <p:sp>
              <p:nvSpPr>
                <p:cNvPr id="20" name="Shape 350">
                  <a:extLst>
                    <a:ext uri="{FF2B5EF4-FFF2-40B4-BE49-F238E27FC236}">
                      <a16:creationId xmlns:a16="http://schemas.microsoft.com/office/drawing/2014/main" id="{3F5CD27F-841C-4EED-B753-6827702F8E6A}"/>
                    </a:ext>
                  </a:extLst>
                </p:cNvPr>
                <p:cNvSpPr/>
                <p:nvPr/>
              </p:nvSpPr>
              <p:spPr>
                <a:xfrm>
                  <a:off x="1186403" y="1289712"/>
                  <a:ext cx="2924718" cy="431800"/>
                </a:xfrm>
                <a:prstGeom prst="rect">
                  <a:avLst/>
                </a:prstGeom>
                <a:grpFill/>
                <a:ln w="12700" cap="flat">
                  <a:noFill/>
                  <a:miter lim="400000"/>
                </a:ln>
                <a:effectLst/>
                <a:extLst>
                  <a:ext uri="{C572A759-6A51-4108-AA02-DFA0A04FC94B}"/>
                </a:ex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eaLnBrk="1" fontAlgn="auto" hangingPunct="1">
                    <a:spcBef>
                      <a:spcPts val="0"/>
                    </a:spcBef>
                    <a:spcAft>
                      <a:spcPts val="0"/>
                    </a:spcAft>
                    <a:defRPr/>
                  </a:pPr>
                  <a:r>
                    <a:rPr lang="zh-CN" altLang="en-US" b="0" kern="0" dirty="0">
                      <a:solidFill>
                        <a:prstClr val="black">
                          <a:lumMod val="75000"/>
                          <a:lumOff val="25000"/>
                        </a:prstClr>
                      </a:solidFill>
                      <a:latin typeface="+mn-lt"/>
                      <a:ea typeface="+mn-ea"/>
                      <a:cs typeface="+mn-ea"/>
                      <a:sym typeface="+mn-lt"/>
                    </a:rPr>
                    <a:t>内部特征</a:t>
                  </a:r>
                  <a:endParaRPr lang="id-ID" altLang="zh-CN" b="0" kern="0" dirty="0">
                    <a:solidFill>
                      <a:prstClr val="black">
                        <a:lumMod val="75000"/>
                        <a:lumOff val="25000"/>
                      </a:prstClr>
                    </a:solidFill>
                    <a:latin typeface="+mn-lt"/>
                    <a:ea typeface="+mn-ea"/>
                    <a:cs typeface="+mn-ea"/>
                    <a:sym typeface="+mn-lt"/>
                  </a:endParaRPr>
                </a:p>
              </p:txBody>
            </p:sp>
          </p:grpSp>
          <p:grpSp>
            <p:nvGrpSpPr>
              <p:cNvPr id="33" name="Group 369">
                <a:extLst>
                  <a:ext uri="{FF2B5EF4-FFF2-40B4-BE49-F238E27FC236}">
                    <a16:creationId xmlns:a16="http://schemas.microsoft.com/office/drawing/2014/main" id="{DA4C4B7F-5EEB-4E9F-9AAF-74F2B863BA23}"/>
                  </a:ext>
                </a:extLst>
              </p:cNvPr>
              <p:cNvGrpSpPr/>
              <p:nvPr/>
            </p:nvGrpSpPr>
            <p:grpSpPr>
              <a:xfrm>
                <a:off x="5921896" y="3097084"/>
                <a:ext cx="300662" cy="300771"/>
                <a:chOff x="0" y="0"/>
                <a:chExt cx="850594" cy="850594"/>
              </a:xfrm>
              <a:solidFill>
                <a:schemeClr val="accent1">
                  <a:lumMod val="60000"/>
                  <a:lumOff val="40000"/>
                </a:schemeClr>
              </a:solidFill>
            </p:grpSpPr>
            <p:sp>
              <p:nvSpPr>
                <p:cNvPr id="34" name="Shape 367">
                  <a:extLst>
                    <a:ext uri="{FF2B5EF4-FFF2-40B4-BE49-F238E27FC236}">
                      <a16:creationId xmlns:a16="http://schemas.microsoft.com/office/drawing/2014/main" id="{2C4F7E36-DF80-40FF-8EEE-E1732EECEB21}"/>
                    </a:ext>
                  </a:extLst>
                </p:cNvPr>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lIns="0" tIns="0" rIns="0" bIns="0" anchor="ctr"/>
                <a:lstStyle/>
                <a:p>
                  <a:pPr eaLnBrk="1" fontAlgn="auto" hangingPunct="1">
                    <a:spcBef>
                      <a:spcPts val="0"/>
                    </a:spcBef>
                    <a:spcAft>
                      <a:spcPts val="0"/>
                    </a:spcAft>
                    <a:defRPr sz="11200"/>
                  </a:pPr>
                  <a:endParaRPr sz="1800" kern="0">
                    <a:solidFill>
                      <a:prstClr val="black"/>
                    </a:solidFill>
                    <a:latin typeface="+mn-lt"/>
                    <a:ea typeface="+mn-ea"/>
                    <a:cs typeface="+mn-ea"/>
                    <a:sym typeface="+mn-lt"/>
                  </a:endParaRPr>
                </a:p>
              </p:txBody>
            </p:sp>
            <p:sp>
              <p:nvSpPr>
                <p:cNvPr id="35" name="Shape 368">
                  <a:extLst>
                    <a:ext uri="{FF2B5EF4-FFF2-40B4-BE49-F238E27FC236}">
                      <a16:creationId xmlns:a16="http://schemas.microsoft.com/office/drawing/2014/main" id="{9991B97A-D89C-4AA3-9919-A49EF943938B}"/>
                    </a:ext>
                  </a:extLst>
                </p:cNvPr>
                <p:cNvSpPr/>
                <p:nvPr/>
              </p:nvSpPr>
              <p:spPr>
                <a:xfrm>
                  <a:off x="243825" y="114147"/>
                  <a:ext cx="362944" cy="622301"/>
                </a:xfrm>
                <a:prstGeom prst="rect">
                  <a:avLst/>
                </a:prstGeom>
                <a:grpFill/>
                <a:ln w="12700" cap="flat">
                  <a:noFill/>
                  <a:miter lim="400000"/>
                </a:ln>
                <a:effectLst/>
                <a:extLst>
                  <a:ext uri="{C572A759-6A51-4108-AA02-DFA0A04FC94B}"/>
                </a:extLst>
              </p:spPr>
              <p:txBody>
                <a:bodyPr lIns="0" tIns="0" rIns="0" bIns="0" anchor="ctr"/>
                <a:lstStyle>
                  <a:lvl1pPr>
                    <a:defRPr sz="3200" b="1">
                      <a:solidFill>
                        <a:srgbClr val="FAF9FC"/>
                      </a:solidFill>
                      <a:latin typeface="Oxygen"/>
                      <a:ea typeface="Oxygen"/>
                      <a:cs typeface="Oxygen"/>
                      <a:sym typeface="Oxygen"/>
                    </a:defRPr>
                  </a:lvl1pPr>
                </a:lstStyle>
                <a:p>
                  <a:pPr eaLnBrk="1" fontAlgn="auto" hangingPunct="1">
                    <a:spcBef>
                      <a:spcPts val="0"/>
                    </a:spcBef>
                    <a:spcAft>
                      <a:spcPts val="0"/>
                    </a:spcAft>
                    <a:defRPr sz="1800" b="0">
                      <a:solidFill>
                        <a:srgbClr val="000000"/>
                      </a:solidFill>
                    </a:defRPr>
                  </a:pPr>
                  <a:r>
                    <a:rPr sz="1800" b="0" kern="0" dirty="0">
                      <a:solidFill>
                        <a:srgbClr val="000000"/>
                      </a:solidFill>
                      <a:latin typeface="+mn-lt"/>
                      <a:ea typeface="+mn-ea"/>
                      <a:cs typeface="+mn-ea"/>
                      <a:sym typeface="+mn-lt"/>
                    </a:rPr>
                    <a:t>4</a:t>
                  </a:r>
                </a:p>
              </p:txBody>
            </p:sp>
          </p:grpSp>
          <p:sp>
            <p:nvSpPr>
              <p:cNvPr id="46" name="Rectangle 3">
                <a:extLst>
                  <a:ext uri="{FF2B5EF4-FFF2-40B4-BE49-F238E27FC236}">
                    <a16:creationId xmlns:a16="http://schemas.microsoft.com/office/drawing/2014/main" id="{2746DD21-B2B9-484A-B6C9-8EE1BC423123}"/>
                  </a:ext>
                </a:extLst>
              </p:cNvPr>
              <p:cNvSpPr txBox="1">
                <a:spLocks noChangeArrowheads="1"/>
              </p:cNvSpPr>
              <p:nvPr/>
            </p:nvSpPr>
            <p:spPr>
              <a:xfrm>
                <a:off x="5209466" y="3675260"/>
                <a:ext cx="1674995" cy="2686486"/>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1">
                  <a:lnSpc>
                    <a:spcPct val="125000"/>
                  </a:lnSpc>
                  <a:spcBef>
                    <a:spcPct val="20000"/>
                  </a:spcBef>
                </a:pPr>
                <a:r>
                  <a:rPr kumimoji="1" lang="zh-CN" altLang="en-US" sz="2000" b="0">
                    <a:ea typeface="微软雅黑" panose="020B0503020204020204" pitchFamily="34" charset="-122"/>
                    <a:sym typeface="+mn-lt"/>
                  </a:rPr>
                  <a:t>“</a:t>
                </a:r>
                <a:r>
                  <a:rPr kumimoji="1" lang="zh-CN" altLang="en-US" sz="2000" b="0">
                    <a:solidFill>
                      <a:srgbClr val="FF0000"/>
                    </a:solidFill>
                    <a:ea typeface="微软雅黑" panose="020B0503020204020204" pitchFamily="34" charset="-122"/>
                    <a:sym typeface="+mn-lt"/>
                  </a:rPr>
                  <a:t>红色</a:t>
                </a:r>
                <a:r>
                  <a:rPr kumimoji="1" lang="zh-CN" altLang="en-US" sz="2000" b="0">
                    <a:ea typeface="微软雅黑" panose="020B0503020204020204" pitchFamily="34" charset="-122"/>
                    <a:sym typeface="+mn-lt"/>
                  </a:rPr>
                  <a:t>”结点的两个子结点都是“</a:t>
                </a:r>
                <a:r>
                  <a:rPr kumimoji="1" lang="zh-CN" altLang="en-US" sz="2000" b="0">
                    <a:solidFill>
                      <a:srgbClr val="000000"/>
                    </a:solidFill>
                    <a:ea typeface="微软雅黑" panose="020B0503020204020204" pitchFamily="34" charset="-122"/>
                    <a:sym typeface="+mn-lt"/>
                  </a:rPr>
                  <a:t>黑色</a:t>
                </a:r>
                <a:r>
                  <a:rPr kumimoji="1" lang="zh-CN" altLang="en-US" sz="2000" b="0">
                    <a:ea typeface="微软雅黑" panose="020B0503020204020204" pitchFamily="34" charset="-122"/>
                    <a:sym typeface="+mn-lt"/>
                  </a:rPr>
                  <a:t>”的，即：不允许两个</a:t>
                </a:r>
                <a:r>
                  <a:rPr kumimoji="1" lang="zh-CN" altLang="en-US" sz="2000" b="0">
                    <a:solidFill>
                      <a:srgbClr val="FF0000"/>
                    </a:solidFill>
                    <a:ea typeface="微软雅黑" panose="020B0503020204020204" pitchFamily="34" charset="-122"/>
                    <a:sym typeface="+mn-lt"/>
                  </a:rPr>
                  <a:t>连续的红色</a:t>
                </a:r>
                <a:r>
                  <a:rPr kumimoji="1" lang="zh-CN" altLang="en-US" sz="2000" b="0">
                    <a:ea typeface="微软雅黑" panose="020B0503020204020204" pitchFamily="34" charset="-122"/>
                    <a:sym typeface="+mn-lt"/>
                  </a:rPr>
                  <a:t>结点</a:t>
                </a:r>
              </a:p>
            </p:txBody>
          </p:sp>
          <p:grpSp>
            <p:nvGrpSpPr>
              <p:cNvPr id="80912" name="组合 4">
                <a:extLst>
                  <a:ext uri="{FF2B5EF4-FFF2-40B4-BE49-F238E27FC236}">
                    <a16:creationId xmlns:a16="http://schemas.microsoft.com/office/drawing/2014/main" id="{71F37864-A2DA-7D4C-B9CF-BA66CC135DA8}"/>
                  </a:ext>
                </a:extLst>
              </p:cNvPr>
              <p:cNvGrpSpPr>
                <a:grpSpLocks/>
              </p:cNvGrpSpPr>
              <p:nvPr/>
            </p:nvGrpSpPr>
            <p:grpSpPr bwMode="auto">
              <a:xfrm>
                <a:off x="6948264" y="2162128"/>
                <a:ext cx="1803301" cy="4104456"/>
                <a:chOff x="6948264" y="2162128"/>
                <a:chExt cx="1803301" cy="4104456"/>
              </a:xfrm>
            </p:grpSpPr>
            <p:grpSp>
              <p:nvGrpSpPr>
                <p:cNvPr id="80913" name="Group 357">
                  <a:extLst>
                    <a:ext uri="{FF2B5EF4-FFF2-40B4-BE49-F238E27FC236}">
                      <a16:creationId xmlns:a16="http://schemas.microsoft.com/office/drawing/2014/main" id="{F79896D8-EFFF-7A47-9F1A-3E442E183086}"/>
                    </a:ext>
                  </a:extLst>
                </p:cNvPr>
                <p:cNvGrpSpPr>
                  <a:grpSpLocks/>
                </p:cNvGrpSpPr>
                <p:nvPr/>
              </p:nvGrpSpPr>
              <p:grpSpPr bwMode="auto">
                <a:xfrm>
                  <a:off x="7054793" y="2162128"/>
                  <a:ext cx="1552756" cy="1015629"/>
                  <a:chOff x="0" y="0"/>
                  <a:chExt cx="4392859" cy="2872248"/>
                </a:xfrm>
              </p:grpSpPr>
              <p:sp>
                <p:nvSpPr>
                  <p:cNvPr id="22" name="Shape 353">
                    <a:extLst>
                      <a:ext uri="{FF2B5EF4-FFF2-40B4-BE49-F238E27FC236}">
                        <a16:creationId xmlns:a16="http://schemas.microsoft.com/office/drawing/2014/main" id="{1B61136A-F55F-481D-B1F8-04C4BE307C4B}"/>
                      </a:ext>
                    </a:extLst>
                  </p:cNvPr>
                  <p:cNvSpPr/>
                  <p:nvPr/>
                </p:nvSpPr>
                <p:spPr>
                  <a:xfrm>
                    <a:off x="-1273" y="0"/>
                    <a:ext cx="4392828" cy="28737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4F81BD"/>
                  </a:solidFill>
                  <a:ln w="12700" cap="flat">
                    <a:noFill/>
                    <a:miter lim="400000"/>
                  </a:ln>
                  <a:effectLst/>
                </p:spPr>
                <p:txBody>
                  <a:bodyPr lIns="0" tIns="0" rIns="0" bIns="0" anchor="ctr"/>
                  <a:lstStyle/>
                  <a:p>
                    <a:pPr eaLnBrk="1" fontAlgn="auto" hangingPunct="1">
                      <a:spcBef>
                        <a:spcPts val="0"/>
                      </a:spcBef>
                      <a:spcAft>
                        <a:spcPts val="0"/>
                      </a:spcAft>
                      <a:defRPr sz="11200"/>
                    </a:pPr>
                    <a:endParaRPr sz="2400" kern="0">
                      <a:solidFill>
                        <a:prstClr val="white"/>
                      </a:solidFill>
                      <a:latin typeface="+mn-lt"/>
                      <a:ea typeface="+mn-ea"/>
                      <a:cs typeface="+mn-ea"/>
                      <a:sym typeface="+mn-lt"/>
                    </a:endParaRPr>
                  </a:p>
                </p:txBody>
              </p:sp>
              <p:sp>
                <p:nvSpPr>
                  <p:cNvPr id="23" name="Shape 355">
                    <a:extLst>
                      <a:ext uri="{FF2B5EF4-FFF2-40B4-BE49-F238E27FC236}">
                        <a16:creationId xmlns:a16="http://schemas.microsoft.com/office/drawing/2014/main" id="{0AAD0F1D-939D-4AEC-AF9F-CD646B4425AF}"/>
                      </a:ext>
                    </a:extLst>
                  </p:cNvPr>
                  <p:cNvSpPr/>
                  <p:nvPr/>
                </p:nvSpPr>
                <p:spPr>
                  <a:xfrm>
                    <a:off x="1184521" y="1104603"/>
                    <a:ext cx="3013892" cy="556792"/>
                  </a:xfrm>
                  <a:prstGeom prst="rect">
                    <a:avLst/>
                  </a:prstGeom>
                  <a:noFill/>
                  <a:ln w="12700" cap="flat">
                    <a:noFill/>
                    <a:miter lim="400000"/>
                  </a:ln>
                  <a:effectLst/>
                  <a:extLst>
                    <a:ext uri="{C572A759-6A51-4108-AA02-DFA0A04FC94B}"/>
                  </a:ex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eaLnBrk="1" fontAlgn="auto" hangingPunct="1">
                      <a:spcBef>
                        <a:spcPts val="0"/>
                      </a:spcBef>
                      <a:spcAft>
                        <a:spcPts val="0"/>
                      </a:spcAft>
                      <a:defRPr/>
                    </a:pPr>
                    <a:r>
                      <a:rPr lang="zh-CN" altLang="en-US" b="0" kern="0" dirty="0">
                        <a:solidFill>
                          <a:prstClr val="white"/>
                        </a:solidFill>
                        <a:latin typeface="+mn-lt"/>
                        <a:ea typeface="+mn-ea"/>
                        <a:cs typeface="+mn-ea"/>
                        <a:sym typeface="+mn-lt"/>
                      </a:rPr>
                      <a:t>深度特征</a:t>
                    </a:r>
                    <a:endParaRPr lang="id-ID" altLang="zh-CN" b="0" kern="0" dirty="0">
                      <a:solidFill>
                        <a:prstClr val="white"/>
                      </a:solidFill>
                      <a:latin typeface="+mn-lt"/>
                      <a:ea typeface="+mn-ea"/>
                      <a:cs typeface="+mn-ea"/>
                      <a:sym typeface="+mn-lt"/>
                    </a:endParaRPr>
                  </a:p>
                </p:txBody>
              </p:sp>
            </p:grpSp>
            <p:grpSp>
              <p:nvGrpSpPr>
                <p:cNvPr id="80914" name="Group 372">
                  <a:extLst>
                    <a:ext uri="{FF2B5EF4-FFF2-40B4-BE49-F238E27FC236}">
                      <a16:creationId xmlns:a16="http://schemas.microsoft.com/office/drawing/2014/main" id="{C938C768-EEE4-0A46-9832-39A0697782AC}"/>
                    </a:ext>
                  </a:extLst>
                </p:cNvPr>
                <p:cNvGrpSpPr>
                  <a:grpSpLocks/>
                </p:cNvGrpSpPr>
                <p:nvPr/>
              </p:nvGrpSpPr>
              <p:grpSpPr bwMode="auto">
                <a:xfrm>
                  <a:off x="7645563" y="3097084"/>
                  <a:ext cx="300662" cy="300771"/>
                  <a:chOff x="0" y="0"/>
                  <a:chExt cx="850594" cy="850594"/>
                </a:xfrm>
              </p:grpSpPr>
              <p:sp>
                <p:nvSpPr>
                  <p:cNvPr id="37" name="Shape 370">
                    <a:extLst>
                      <a:ext uri="{FF2B5EF4-FFF2-40B4-BE49-F238E27FC236}">
                        <a16:creationId xmlns:a16="http://schemas.microsoft.com/office/drawing/2014/main" id="{06A68B12-B939-4CF0-BB3E-133D48716D7B}"/>
                      </a:ext>
                    </a:extLst>
                  </p:cNvPr>
                  <p:cNvSpPr/>
                  <p:nvPr/>
                </p:nvSpPr>
                <p:spPr>
                  <a:xfrm>
                    <a:off x="-1715" y="659"/>
                    <a:ext cx="853412" cy="8486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50800" cap="flat">
                    <a:solidFill>
                      <a:srgbClr val="FBF9FC"/>
                    </a:solidFill>
                    <a:prstDash val="solid"/>
                    <a:miter lim="400000"/>
                  </a:ln>
                  <a:effectLst/>
                </p:spPr>
                <p:txBody>
                  <a:bodyPr lIns="0" tIns="0" rIns="0" bIns="0" anchor="ctr"/>
                  <a:lstStyle/>
                  <a:p>
                    <a:pPr eaLnBrk="1" fontAlgn="auto" hangingPunct="1">
                      <a:spcBef>
                        <a:spcPts val="0"/>
                      </a:spcBef>
                      <a:spcAft>
                        <a:spcPts val="0"/>
                      </a:spcAft>
                      <a:defRPr sz="11200"/>
                    </a:pPr>
                    <a:endParaRPr sz="1800" kern="0">
                      <a:solidFill>
                        <a:prstClr val="white"/>
                      </a:solidFill>
                      <a:latin typeface="+mn-lt"/>
                      <a:ea typeface="+mn-ea"/>
                      <a:cs typeface="+mn-ea"/>
                      <a:sym typeface="+mn-lt"/>
                    </a:endParaRPr>
                  </a:p>
                </p:txBody>
              </p:sp>
              <p:sp>
                <p:nvSpPr>
                  <p:cNvPr id="38" name="Shape 371">
                    <a:extLst>
                      <a:ext uri="{FF2B5EF4-FFF2-40B4-BE49-F238E27FC236}">
                        <a16:creationId xmlns:a16="http://schemas.microsoft.com/office/drawing/2014/main" id="{0CF20A55-9671-4385-987E-1EA3D23FE58E}"/>
                      </a:ext>
                    </a:extLst>
                  </p:cNvPr>
                  <p:cNvSpPr/>
                  <p:nvPr/>
                </p:nvSpPr>
                <p:spPr>
                  <a:xfrm>
                    <a:off x="312700" y="32092"/>
                    <a:ext cx="327888" cy="785793"/>
                  </a:xfrm>
                  <a:prstGeom prst="rect">
                    <a:avLst/>
                  </a:prstGeom>
                  <a:noFill/>
                  <a:ln w="12700" cap="flat">
                    <a:noFill/>
                    <a:miter lim="400000"/>
                  </a:ln>
                  <a:effectLst/>
                  <a:extLst>
                    <a:ext uri="{C572A759-6A51-4108-AA02-DFA0A04FC94B}"/>
                  </a:extLst>
                </p:spPr>
                <p:txBody>
                  <a:bodyPr wrap="none" lIns="0" tIns="0" rIns="0" bIns="0" anchor="ctr">
                    <a:spAutoFit/>
                  </a:bodyPr>
                  <a:lstStyle>
                    <a:lvl1pPr>
                      <a:defRPr sz="3200" b="1">
                        <a:solidFill>
                          <a:srgbClr val="FAF9FC"/>
                        </a:solidFill>
                        <a:latin typeface="Oxygen"/>
                        <a:ea typeface="Oxygen"/>
                        <a:cs typeface="Oxygen"/>
                        <a:sym typeface="Oxygen"/>
                      </a:defRPr>
                    </a:lvl1pPr>
                  </a:lstStyle>
                  <a:p>
                    <a:pPr eaLnBrk="1" fontAlgn="auto" hangingPunct="1">
                      <a:spcBef>
                        <a:spcPts val="0"/>
                      </a:spcBef>
                      <a:spcAft>
                        <a:spcPts val="0"/>
                      </a:spcAft>
                      <a:defRPr sz="1800" b="0">
                        <a:solidFill>
                          <a:srgbClr val="000000"/>
                        </a:solidFill>
                      </a:defRPr>
                    </a:pPr>
                    <a:r>
                      <a:rPr sz="1800" b="0" kern="0" dirty="0">
                        <a:solidFill>
                          <a:prstClr val="white"/>
                        </a:solidFill>
                        <a:latin typeface="+mn-lt"/>
                        <a:ea typeface="+mn-ea"/>
                        <a:cs typeface="+mn-ea"/>
                        <a:sym typeface="+mn-lt"/>
                      </a:rPr>
                      <a:t>5</a:t>
                    </a:r>
                  </a:p>
                </p:txBody>
              </p:sp>
            </p:grpSp>
            <p:sp>
              <p:nvSpPr>
                <p:cNvPr id="47" name="Rectangle 3">
                  <a:extLst>
                    <a:ext uri="{FF2B5EF4-FFF2-40B4-BE49-F238E27FC236}">
                      <a16:creationId xmlns:a16="http://schemas.microsoft.com/office/drawing/2014/main" id="{267906F4-0EE5-451E-B1B0-8D5E84A7C871}"/>
                    </a:ext>
                  </a:extLst>
                </p:cNvPr>
                <p:cNvSpPr txBox="1">
                  <a:spLocks noChangeArrowheads="1"/>
                </p:cNvSpPr>
                <p:nvPr/>
              </p:nvSpPr>
              <p:spPr>
                <a:xfrm>
                  <a:off x="6947968" y="3662558"/>
                  <a:ext cx="1803597" cy="2603923"/>
                </a:xfrm>
                <a:prstGeom prst="rect">
                  <a:avLst/>
                </a:prstGeom>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marL="0" lvl="1">
                    <a:lnSpc>
                      <a:spcPct val="125000"/>
                    </a:lnSpc>
                    <a:spcBef>
                      <a:spcPct val="20000"/>
                    </a:spcBef>
                  </a:pPr>
                  <a:r>
                    <a:rPr kumimoji="1" lang="zh-CN" altLang="en-US" sz="2000" b="0">
                      <a:ea typeface="微软雅黑" panose="020B0503020204020204" pitchFamily="34" charset="-122"/>
                      <a:sym typeface="+mn-lt"/>
                    </a:rPr>
                    <a:t>对于每个结点，从该结点到其所有子孙叶结点的路径中所包含的</a:t>
                  </a:r>
                  <a:r>
                    <a:rPr kumimoji="1" lang="zh-CN" altLang="en-US" sz="2000" b="0">
                      <a:solidFill>
                        <a:srgbClr val="000000"/>
                      </a:solidFill>
                      <a:ea typeface="微软雅黑" panose="020B0503020204020204" pitchFamily="34" charset="-122"/>
                      <a:sym typeface="+mn-lt"/>
                    </a:rPr>
                    <a:t>黑色</a:t>
                  </a:r>
                  <a:r>
                    <a:rPr kumimoji="1" lang="zh-CN" altLang="en-US" sz="2000" b="0">
                      <a:ea typeface="微软雅黑" panose="020B0503020204020204" pitchFamily="34" charset="-122"/>
                      <a:sym typeface="+mn-lt"/>
                    </a:rPr>
                    <a:t>结点数量必须相同</a:t>
                  </a:r>
                </a:p>
              </p:txBody>
            </p:sp>
          </p:grpSp>
        </p:gr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1522673-F5B8-1B4E-B4C1-A028E0BEFB55}"/>
              </a:ext>
            </a:extLst>
          </p:cNvPr>
          <p:cNvSpPr txBox="1">
            <a:spLocks noChangeArrowheads="1"/>
          </p:cNvSpPr>
          <p:nvPr/>
        </p:nvSpPr>
        <p:spPr bwMode="auto">
          <a:xfrm>
            <a:off x="877888" y="185738"/>
            <a:ext cx="7391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sym typeface="+mn-lt"/>
              </a:rPr>
              <a:t>红黑树示例</a:t>
            </a:r>
          </a:p>
        </p:txBody>
      </p:sp>
      <p:pic>
        <p:nvPicPr>
          <p:cNvPr id="81923" name="Picture 4" descr="RB-1">
            <a:extLst>
              <a:ext uri="{FF2B5EF4-FFF2-40B4-BE49-F238E27FC236}">
                <a16:creationId xmlns:a16="http://schemas.microsoft.com/office/drawing/2014/main" id="{F9B3EF1F-4F98-6847-9D5B-2A872255F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292225"/>
            <a:ext cx="7345363" cy="3548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1924" name="Group 11">
            <a:extLst>
              <a:ext uri="{FF2B5EF4-FFF2-40B4-BE49-F238E27FC236}">
                <a16:creationId xmlns:a16="http://schemas.microsoft.com/office/drawing/2014/main" id="{4F4D7950-EAD9-7641-A4C4-1E6B3D6328EB}"/>
              </a:ext>
            </a:extLst>
          </p:cNvPr>
          <p:cNvGrpSpPr>
            <a:grpSpLocks/>
          </p:cNvGrpSpPr>
          <p:nvPr/>
        </p:nvGrpSpPr>
        <p:grpSpPr bwMode="auto">
          <a:xfrm>
            <a:off x="920750" y="5654675"/>
            <a:ext cx="7392988" cy="576263"/>
            <a:chOff x="748" y="3158"/>
            <a:chExt cx="4354" cy="363"/>
          </a:xfrm>
        </p:grpSpPr>
        <p:sp>
          <p:nvSpPr>
            <p:cNvPr id="9" name="Rectangle 5">
              <a:extLst>
                <a:ext uri="{FF2B5EF4-FFF2-40B4-BE49-F238E27FC236}">
                  <a16:creationId xmlns:a16="http://schemas.microsoft.com/office/drawing/2014/main" id="{29B40634-D804-483C-9D64-4E5D4B2A8B3B}"/>
                </a:ext>
              </a:extLst>
            </p:cNvPr>
            <p:cNvSpPr>
              <a:spLocks noChangeArrowheads="1"/>
            </p:cNvSpPr>
            <p:nvPr/>
          </p:nvSpPr>
          <p:spPr bwMode="auto">
            <a:xfrm>
              <a:off x="748"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Key</a:t>
              </a:r>
            </a:p>
          </p:txBody>
        </p:sp>
        <p:sp>
          <p:nvSpPr>
            <p:cNvPr id="10" name="Rectangle 6">
              <a:extLst>
                <a:ext uri="{FF2B5EF4-FFF2-40B4-BE49-F238E27FC236}">
                  <a16:creationId xmlns:a16="http://schemas.microsoft.com/office/drawing/2014/main" id="{1D636FD7-B3EA-446A-A581-68B57C42E5D4}"/>
                </a:ext>
              </a:extLst>
            </p:cNvPr>
            <p:cNvSpPr>
              <a:spLocks noChangeArrowheads="1"/>
            </p:cNvSpPr>
            <p:nvPr/>
          </p:nvSpPr>
          <p:spPr bwMode="auto">
            <a:xfrm>
              <a:off x="1474"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Data</a:t>
              </a:r>
            </a:p>
          </p:txBody>
        </p:sp>
        <p:sp>
          <p:nvSpPr>
            <p:cNvPr id="11" name="Rectangle 7">
              <a:extLst>
                <a:ext uri="{FF2B5EF4-FFF2-40B4-BE49-F238E27FC236}">
                  <a16:creationId xmlns:a16="http://schemas.microsoft.com/office/drawing/2014/main" id="{DEEAE78B-7DD0-46EF-ABAC-8A34771618B8}"/>
                </a:ext>
              </a:extLst>
            </p:cNvPr>
            <p:cNvSpPr>
              <a:spLocks noChangeArrowheads="1"/>
            </p:cNvSpPr>
            <p:nvPr/>
          </p:nvSpPr>
          <p:spPr bwMode="auto">
            <a:xfrm>
              <a:off x="2199"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Color</a:t>
              </a:r>
            </a:p>
          </p:txBody>
        </p:sp>
        <p:sp>
          <p:nvSpPr>
            <p:cNvPr id="12" name="Rectangle 8">
              <a:extLst>
                <a:ext uri="{FF2B5EF4-FFF2-40B4-BE49-F238E27FC236}">
                  <a16:creationId xmlns:a16="http://schemas.microsoft.com/office/drawing/2014/main" id="{9B18B746-F24D-48F9-A220-E6D22369643D}"/>
                </a:ext>
              </a:extLst>
            </p:cNvPr>
            <p:cNvSpPr>
              <a:spLocks noChangeArrowheads="1"/>
            </p:cNvSpPr>
            <p:nvPr/>
          </p:nvSpPr>
          <p:spPr bwMode="auto">
            <a:xfrm>
              <a:off x="2925"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parent</a:t>
              </a:r>
            </a:p>
          </p:txBody>
        </p:sp>
        <p:sp>
          <p:nvSpPr>
            <p:cNvPr id="13" name="Rectangle 9">
              <a:extLst>
                <a:ext uri="{FF2B5EF4-FFF2-40B4-BE49-F238E27FC236}">
                  <a16:creationId xmlns:a16="http://schemas.microsoft.com/office/drawing/2014/main" id="{93E8C752-2119-47B3-B185-EEDBF0C70D1C}"/>
                </a:ext>
              </a:extLst>
            </p:cNvPr>
            <p:cNvSpPr>
              <a:spLocks noChangeArrowheads="1"/>
            </p:cNvSpPr>
            <p:nvPr/>
          </p:nvSpPr>
          <p:spPr bwMode="auto">
            <a:xfrm>
              <a:off x="3651"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lchild</a:t>
              </a:r>
            </a:p>
          </p:txBody>
        </p:sp>
        <p:sp>
          <p:nvSpPr>
            <p:cNvPr id="14" name="Rectangle 10">
              <a:extLst>
                <a:ext uri="{FF2B5EF4-FFF2-40B4-BE49-F238E27FC236}">
                  <a16:creationId xmlns:a16="http://schemas.microsoft.com/office/drawing/2014/main" id="{7B0CE54A-B91A-4CD6-85EF-B829DF4BAFC1}"/>
                </a:ext>
              </a:extLst>
            </p:cNvPr>
            <p:cNvSpPr>
              <a:spLocks noChangeArrowheads="1"/>
            </p:cNvSpPr>
            <p:nvPr/>
          </p:nvSpPr>
          <p:spPr bwMode="auto">
            <a:xfrm>
              <a:off x="4377" y="3158"/>
              <a:ext cx="725" cy="363"/>
            </a:xfrm>
            <a:prstGeom prst="rect">
              <a:avLst/>
            </a:prstGeom>
            <a:solidFill>
              <a:schemeClr val="accent1"/>
            </a:solidFill>
            <a:ln w="9525">
              <a:solidFill>
                <a:schemeClr val="tx1"/>
              </a:solidFill>
              <a:miter lim="800000"/>
            </a:ln>
            <a:effectLst/>
          </p:spPr>
          <p:txBody>
            <a:bodyPr wrap="none" anchor="ctr"/>
            <a:lstStyle/>
            <a:p>
              <a:pPr algn="ctr">
                <a:spcBef>
                  <a:spcPct val="20000"/>
                </a:spcBef>
                <a:defRPr/>
              </a:pPr>
              <a:r>
                <a:rPr kumimoji="1" lang="en-US" altLang="zh-CN" b="0">
                  <a:solidFill>
                    <a:schemeClr val="bg1"/>
                  </a:solidFill>
                  <a:latin typeface="+mn-lt"/>
                  <a:ea typeface="+mn-ea"/>
                  <a:cs typeface="+mn-ea"/>
                  <a:sym typeface="+mn-lt"/>
                </a:rPr>
                <a:t>rchild</a:t>
              </a:r>
            </a:p>
          </p:txBody>
        </p:sp>
      </p:grpSp>
      <p:sp>
        <p:nvSpPr>
          <p:cNvPr id="71692" name="Text Box 13">
            <a:extLst>
              <a:ext uri="{FF2B5EF4-FFF2-40B4-BE49-F238E27FC236}">
                <a16:creationId xmlns:a16="http://schemas.microsoft.com/office/drawing/2014/main" id="{0E8F58A6-73AA-47A9-A0AF-99C4C5CDFC20}"/>
              </a:ext>
            </a:extLst>
          </p:cNvPr>
          <p:cNvSpPr txBox="1">
            <a:spLocks noChangeArrowheads="1"/>
          </p:cNvSpPr>
          <p:nvPr/>
        </p:nvSpPr>
        <p:spPr bwMode="auto">
          <a:xfrm>
            <a:off x="920750" y="4987925"/>
            <a:ext cx="280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50000"/>
              </a:spcBef>
              <a:buFont typeface="Arial" panose="020B0604020202020204" pitchFamily="34" charset="0"/>
              <a:buNone/>
            </a:pPr>
            <a:r>
              <a:rPr lang="zh-CN" altLang="en-US" b="0">
                <a:ea typeface="微软雅黑" panose="020B0503020204020204" pitchFamily="34" charset="-122"/>
                <a:sym typeface="+mn-lt"/>
              </a:rPr>
              <a:t>树结点的结构</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9">
            <a:extLst>
              <a:ext uri="{FF2B5EF4-FFF2-40B4-BE49-F238E27FC236}">
                <a16:creationId xmlns:a16="http://schemas.microsoft.com/office/drawing/2014/main" id="{7E79D1BE-26B3-BB4E-9163-ECD576E58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
          <a:stretch>
            <a:fillRect/>
          </a:stretch>
        </p:blipFill>
        <p:spPr bwMode="auto">
          <a:xfrm>
            <a:off x="0" y="1588"/>
            <a:ext cx="91249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矩形: 圆角 16">
            <a:extLst>
              <a:ext uri="{FF2B5EF4-FFF2-40B4-BE49-F238E27FC236}">
                <a16:creationId xmlns:a16="http://schemas.microsoft.com/office/drawing/2014/main" id="{F6D186AC-FFBF-4DCE-9640-E6C51A22E9A7}"/>
              </a:ext>
            </a:extLst>
          </p:cNvPr>
          <p:cNvSpPr>
            <a:spLocks noChangeArrowheads="1"/>
          </p:cNvSpPr>
          <p:nvPr/>
        </p:nvSpPr>
        <p:spPr bwMode="auto">
          <a:xfrm>
            <a:off x="2830513" y="4546600"/>
            <a:ext cx="4432300" cy="504825"/>
          </a:xfrm>
          <a:prstGeom prst="roundRect">
            <a:avLst>
              <a:gd name="adj" fmla="val 16667"/>
            </a:avLst>
          </a:prstGeom>
          <a:solidFill>
            <a:srgbClr val="9476B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11267" name="矩形: 圆角 15">
            <a:extLst>
              <a:ext uri="{FF2B5EF4-FFF2-40B4-BE49-F238E27FC236}">
                <a16:creationId xmlns:a16="http://schemas.microsoft.com/office/drawing/2014/main" id="{428B30DE-AD52-4D7C-BD98-9DC9AF2AF8E9}"/>
              </a:ext>
            </a:extLst>
          </p:cNvPr>
          <p:cNvSpPr>
            <a:spLocks noChangeArrowheads="1"/>
          </p:cNvSpPr>
          <p:nvPr/>
        </p:nvSpPr>
        <p:spPr bwMode="auto">
          <a:xfrm>
            <a:off x="1885950" y="4546600"/>
            <a:ext cx="839788" cy="50482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800">
                <a:solidFill>
                  <a:schemeClr val="tx1"/>
                </a:solidFill>
                <a:latin typeface="Times New Roman" panose="02020603050405020304" pitchFamily="18" charset="0"/>
                <a:ea typeface="仿宋_GB2312" panose="02010609030101010101" pitchFamily="49" charset="-122"/>
              </a:defRPr>
            </a:lvl1pPr>
            <a:lvl2pPr marL="742950" indent="-285750">
              <a:defRPr sz="2800">
                <a:solidFill>
                  <a:schemeClr val="tx1"/>
                </a:solidFill>
                <a:latin typeface="Times New Roman" panose="02020603050405020304" pitchFamily="18" charset="0"/>
                <a:ea typeface="仿宋_GB2312" panose="02010609030101010101" pitchFamily="49" charset="-122"/>
              </a:defRPr>
            </a:lvl2pPr>
            <a:lvl3pPr marL="1143000" indent="-228600">
              <a:defRPr sz="2800">
                <a:solidFill>
                  <a:schemeClr val="tx1"/>
                </a:solidFill>
                <a:latin typeface="Times New Roman" panose="02020603050405020304" pitchFamily="18" charset="0"/>
                <a:ea typeface="仿宋_GB2312" panose="02010609030101010101" pitchFamily="49" charset="-122"/>
              </a:defRPr>
            </a:lvl3pPr>
            <a:lvl4pPr marL="1600200" indent="-228600">
              <a:defRPr sz="2800">
                <a:solidFill>
                  <a:schemeClr val="tx1"/>
                </a:solidFill>
                <a:latin typeface="Times New Roman" panose="02020603050405020304" pitchFamily="18" charset="0"/>
                <a:ea typeface="仿宋_GB2312" panose="02010609030101010101" pitchFamily="49" charset="-122"/>
              </a:defRPr>
            </a:lvl4pPr>
            <a:lvl5pPr marL="2057400" indent="-228600">
              <a:defRPr sz="2800">
                <a:solidFill>
                  <a:schemeClr val="tx1"/>
                </a:solidFill>
                <a:latin typeface="Times New Roman" panose="02020603050405020304" pitchFamily="18" charset="0"/>
                <a:ea typeface="仿宋_GB2312" panose="02010609030101010101" pitchFamily="49"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仿宋_GB2312" panose="02010609030101010101" pitchFamily="49" charset="-122"/>
              </a:defRPr>
            </a:lvl9pPr>
          </a:lstStyle>
          <a:p>
            <a:pPr>
              <a:spcBef>
                <a:spcPct val="20000"/>
              </a:spcBef>
              <a:defRPr/>
            </a:pPr>
            <a:endParaRPr kumimoji="1" lang="zh-CN" altLang="en-US" b="0">
              <a:solidFill>
                <a:srgbClr val="000000"/>
              </a:solidFill>
              <a:latin typeface="+mn-lt"/>
              <a:ea typeface="+mn-ea"/>
              <a:cs typeface="+mn-ea"/>
              <a:sym typeface="+mn-lt"/>
            </a:endParaRPr>
          </a:p>
        </p:txBody>
      </p:sp>
      <p:sp>
        <p:nvSpPr>
          <p:cNvPr id="8" name="矩形 7">
            <a:extLst>
              <a:ext uri="{FF2B5EF4-FFF2-40B4-BE49-F238E27FC236}">
                <a16:creationId xmlns:a16="http://schemas.microsoft.com/office/drawing/2014/main" id="{8B8898FE-9314-4B7E-AB88-C2DF29E64F0B}"/>
              </a:ext>
            </a:extLst>
          </p:cNvPr>
          <p:cNvSpPr/>
          <p:nvPr/>
        </p:nvSpPr>
        <p:spPr bwMode="auto">
          <a:xfrm>
            <a:off x="9525" y="1588"/>
            <a:ext cx="9151938" cy="2024062"/>
          </a:xfrm>
          <a:prstGeom prst="rect">
            <a:avLst/>
          </a:prstGeom>
          <a:solidFill>
            <a:schemeClr val="tx1">
              <a:alpha val="5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800" b="0" kern="0">
              <a:solidFill>
                <a:prstClr val="white"/>
              </a:solidFill>
              <a:latin typeface="+mn-lt"/>
              <a:ea typeface="+mn-ea"/>
              <a:cs typeface="+mn-ea"/>
              <a:sym typeface="+mn-lt"/>
            </a:endParaRPr>
          </a:p>
        </p:txBody>
      </p:sp>
      <p:sp>
        <p:nvSpPr>
          <p:cNvPr id="7" name="Shape 26">
            <a:extLst>
              <a:ext uri="{FF2B5EF4-FFF2-40B4-BE49-F238E27FC236}">
                <a16:creationId xmlns:a16="http://schemas.microsoft.com/office/drawing/2014/main" id="{1365EC7D-002B-4BF4-A36A-B1DFDABFB94C}"/>
              </a:ext>
            </a:extLst>
          </p:cNvPr>
          <p:cNvSpPr/>
          <p:nvPr/>
        </p:nvSpPr>
        <p:spPr>
          <a:xfrm flipH="1">
            <a:off x="-36513" y="774700"/>
            <a:ext cx="9207501" cy="1260475"/>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bg1"/>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
        <p:nvSpPr>
          <p:cNvPr id="13" name="文本框 12">
            <a:extLst>
              <a:ext uri="{FF2B5EF4-FFF2-40B4-BE49-F238E27FC236}">
                <a16:creationId xmlns:a16="http://schemas.microsoft.com/office/drawing/2014/main" id="{BB430511-82BF-45F3-8CA2-65008CAE5080}"/>
              </a:ext>
            </a:extLst>
          </p:cNvPr>
          <p:cNvSpPr txBox="1"/>
          <p:nvPr/>
        </p:nvSpPr>
        <p:spPr>
          <a:xfrm>
            <a:off x="558800" y="331788"/>
            <a:ext cx="2573338" cy="647700"/>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dist"/>
            <a:r>
              <a:rPr lang="zh-CN" altLang="en-US" sz="3600" b="0">
                <a:solidFill>
                  <a:srgbClr val="FEFFFF"/>
                </a:solidFill>
                <a:ea typeface="微软雅黑" panose="020B0503020204020204" pitchFamily="34" charset="-122"/>
                <a:sym typeface="+mn-lt"/>
              </a:rPr>
              <a:t>目录导航</a:t>
            </a:r>
          </a:p>
        </p:txBody>
      </p:sp>
      <p:sp>
        <p:nvSpPr>
          <p:cNvPr id="14" name="文本框 13">
            <a:extLst>
              <a:ext uri="{FF2B5EF4-FFF2-40B4-BE49-F238E27FC236}">
                <a16:creationId xmlns:a16="http://schemas.microsoft.com/office/drawing/2014/main" id="{80D18E10-F1BB-43E6-9942-FDF57AF01716}"/>
              </a:ext>
            </a:extLst>
          </p:cNvPr>
          <p:cNvSpPr txBox="1"/>
          <p:nvPr/>
        </p:nvSpPr>
        <p:spPr>
          <a:xfrm>
            <a:off x="2005013" y="2808288"/>
            <a:ext cx="720725" cy="2308225"/>
          </a:xfrm>
          <a:prstGeom prst="rect">
            <a:avLst/>
          </a:prstGeom>
          <a:noFill/>
        </p:spPr>
        <p:txBody>
          <a:bodyPr>
            <a:spAutoFit/>
          </a:bodyPr>
          <a:lstStyle/>
          <a:p>
            <a:pPr>
              <a:lnSpc>
                <a:spcPct val="150000"/>
              </a:lnSpc>
              <a:defRPr/>
            </a:pPr>
            <a:r>
              <a:rPr lang="en-US" altLang="zh-CN" sz="2400" b="0" dirty="0">
                <a:latin typeface="+mn-lt"/>
                <a:ea typeface="+mn-ea"/>
                <a:cs typeface="+mn-ea"/>
                <a:sym typeface="+mn-lt"/>
              </a:rPr>
              <a:t>7.1</a:t>
            </a:r>
            <a:endParaRPr lang="zh-CN" altLang="en-US" sz="2400" b="0" dirty="0">
              <a:latin typeface="+mn-lt"/>
              <a:ea typeface="+mn-ea"/>
              <a:cs typeface="+mn-ea"/>
              <a:sym typeface="+mn-lt"/>
            </a:endParaRPr>
          </a:p>
          <a:p>
            <a:pPr>
              <a:lnSpc>
                <a:spcPct val="150000"/>
              </a:lnSpc>
              <a:defRPr/>
            </a:pPr>
            <a:r>
              <a:rPr lang="en-US" altLang="zh-CN" sz="2400" b="0" dirty="0">
                <a:latin typeface="+mn-lt"/>
                <a:ea typeface="+mn-ea"/>
                <a:cs typeface="+mn-ea"/>
                <a:sym typeface="+mn-lt"/>
              </a:rPr>
              <a:t>7.2</a:t>
            </a:r>
            <a:endParaRPr lang="zh-CN" altLang="en-US" sz="2400" b="0" dirty="0">
              <a:latin typeface="+mn-lt"/>
              <a:ea typeface="+mn-ea"/>
              <a:cs typeface="+mn-ea"/>
              <a:sym typeface="+mn-lt"/>
            </a:endParaRPr>
          </a:p>
          <a:p>
            <a:pPr>
              <a:lnSpc>
                <a:spcPct val="150000"/>
              </a:lnSpc>
              <a:defRPr/>
            </a:pPr>
            <a:r>
              <a:rPr lang="en-US" altLang="zh-CN" sz="2400" b="0" dirty="0">
                <a:latin typeface="+mn-lt"/>
                <a:ea typeface="+mn-ea"/>
                <a:cs typeface="+mn-ea"/>
                <a:sym typeface="+mn-lt"/>
              </a:rPr>
              <a:t>7.3</a:t>
            </a:r>
            <a:endParaRPr lang="zh-CN" altLang="en-US" sz="2400" b="0" dirty="0">
              <a:latin typeface="+mn-lt"/>
              <a:ea typeface="+mn-ea"/>
              <a:cs typeface="+mn-ea"/>
              <a:sym typeface="+mn-lt"/>
            </a:endParaRPr>
          </a:p>
          <a:p>
            <a:pPr>
              <a:lnSpc>
                <a:spcPct val="150000"/>
              </a:lnSpc>
              <a:defRPr/>
            </a:pPr>
            <a:r>
              <a:rPr lang="en-US" altLang="zh-CN" sz="2400" b="0" dirty="0">
                <a:solidFill>
                  <a:schemeClr val="bg1"/>
                </a:solidFill>
                <a:latin typeface="+mn-lt"/>
                <a:ea typeface="+mn-ea"/>
                <a:cs typeface="+mn-ea"/>
                <a:sym typeface="+mn-lt"/>
              </a:rPr>
              <a:t>7.4</a:t>
            </a:r>
            <a:endParaRPr lang="zh-CN" altLang="en-US" sz="2400" b="0" dirty="0">
              <a:solidFill>
                <a:schemeClr val="bg1"/>
              </a:solidFill>
              <a:latin typeface="+mn-lt"/>
              <a:ea typeface="+mn-ea"/>
              <a:cs typeface="+mn-ea"/>
              <a:sym typeface="+mn-lt"/>
            </a:endParaRPr>
          </a:p>
        </p:txBody>
      </p:sp>
      <p:sp>
        <p:nvSpPr>
          <p:cNvPr id="15" name="文本框 14">
            <a:extLst>
              <a:ext uri="{FF2B5EF4-FFF2-40B4-BE49-F238E27FC236}">
                <a16:creationId xmlns:a16="http://schemas.microsoft.com/office/drawing/2014/main" id="{8746DA45-D83A-418C-9080-0FEFFEA5980B}"/>
              </a:ext>
            </a:extLst>
          </p:cNvPr>
          <p:cNvSpPr txBox="1"/>
          <p:nvPr/>
        </p:nvSpPr>
        <p:spPr>
          <a:xfrm>
            <a:off x="2843213" y="2808288"/>
            <a:ext cx="4129087" cy="2308225"/>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50000"/>
              </a:lnSpc>
            </a:pPr>
            <a:r>
              <a:rPr lang="zh-CN" altLang="en-US" sz="2400" b="0">
                <a:ea typeface="微软雅黑" panose="020B0503020204020204" pitchFamily="34" charset="-122"/>
                <a:sym typeface="+mn-lt"/>
              </a:rPr>
              <a:t>　查找的基本概念</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ea typeface="微软雅黑" panose="020B0503020204020204" pitchFamily="34" charset="-122"/>
                <a:sym typeface="+mn-lt"/>
              </a:rPr>
              <a:t>线性表的查找</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ea typeface="微软雅黑" panose="020B0503020204020204" pitchFamily="34" charset="-122"/>
                <a:sym typeface="+mn-lt"/>
              </a:rPr>
              <a:t>树表的查找</a:t>
            </a:r>
          </a:p>
          <a:p>
            <a:pPr>
              <a:lnSpc>
                <a:spcPct val="150000"/>
              </a:lnSpc>
            </a:pPr>
            <a:r>
              <a:rPr lang="zh-CN" altLang="en-US" sz="2400" b="0">
                <a:solidFill>
                  <a:srgbClr val="0D0D0D"/>
                </a:solidFill>
                <a:ea typeface="微软雅黑" panose="020B0503020204020204" pitchFamily="34" charset="-122"/>
                <a:sym typeface="+mn-lt"/>
              </a:rPr>
              <a:t>　</a:t>
            </a:r>
            <a:r>
              <a:rPr lang="zh-CN" altLang="en-US" sz="2400" b="0">
                <a:solidFill>
                  <a:schemeClr val="bg1"/>
                </a:solidFill>
                <a:ea typeface="微软雅黑" panose="020B0503020204020204" pitchFamily="34" charset="-122"/>
                <a:sym typeface="+mn-lt"/>
              </a:rPr>
              <a:t>哈希表的查找</a:t>
            </a:r>
          </a:p>
        </p:txBody>
      </p:sp>
      <p:sp>
        <p:nvSpPr>
          <p:cNvPr id="2" name="矩形 1">
            <a:extLst>
              <a:ext uri="{FF2B5EF4-FFF2-40B4-BE49-F238E27FC236}">
                <a16:creationId xmlns:a16="http://schemas.microsoft.com/office/drawing/2014/main" id="{1A280B97-129B-4422-89D6-695E9EDE74B7}"/>
              </a:ext>
            </a:extLst>
          </p:cNvPr>
          <p:cNvSpPr/>
          <p:nvPr/>
        </p:nvSpPr>
        <p:spPr>
          <a:xfrm>
            <a:off x="3276600" y="457200"/>
            <a:ext cx="1458913" cy="522288"/>
          </a:xfrm>
          <a:prstGeom prst="rect">
            <a:avLst/>
          </a:prstGeom>
        </p:spPr>
        <p:txBody>
          <a:bodyPr wrap="none">
            <a:spAutoFit/>
          </a:bodyPr>
          <a:lstStyle/>
          <a:p>
            <a:pPr>
              <a:defRPr/>
            </a:pPr>
            <a:r>
              <a:rPr lang="zh-CN" altLang="en-US" b="0" dirty="0">
                <a:solidFill>
                  <a:srgbClr val="FEFFFF"/>
                </a:solidFill>
                <a:latin typeface="+mn-lt"/>
                <a:ea typeface="+mn-ea"/>
                <a:cs typeface="+mn-ea"/>
                <a:sym typeface="+mn-lt"/>
              </a:rPr>
              <a:t>Contents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503316F-4563-0E4A-8EB1-AC6A55F45642}"/>
              </a:ext>
            </a:extLst>
          </p:cNvPr>
          <p:cNvSpPr>
            <a:spLocks noGrp="1" noChangeArrowheads="1"/>
          </p:cNvSpPr>
          <p:nvPr>
            <p:ph type="title"/>
          </p:nvPr>
        </p:nvSpPr>
        <p:spPr/>
        <p:txBody>
          <a:bodyPr/>
          <a:lstStyle/>
          <a:p>
            <a:pPr eaLnBrk="1" hangingPunct="1"/>
            <a:r>
              <a:rPr lang="zh-CN" altLang="en-US" dirty="0"/>
              <a:t>哈希表 </a:t>
            </a:r>
          </a:p>
        </p:txBody>
      </p:sp>
      <p:sp>
        <p:nvSpPr>
          <p:cNvPr id="79875" name="Rectangle 3">
            <a:extLst>
              <a:ext uri="{FF2B5EF4-FFF2-40B4-BE49-F238E27FC236}">
                <a16:creationId xmlns:a16="http://schemas.microsoft.com/office/drawing/2014/main" id="{CBDBC5F6-4B93-BD4A-9DD6-11962987D15D}"/>
              </a:ext>
            </a:extLst>
          </p:cNvPr>
          <p:cNvSpPr>
            <a:spLocks noGrp="1" noChangeArrowheads="1"/>
          </p:cNvSpPr>
          <p:nvPr>
            <p:ph type="body" idx="1"/>
          </p:nvPr>
        </p:nvSpPr>
        <p:spPr>
          <a:xfrm>
            <a:off x="179512" y="742065"/>
            <a:ext cx="8569201" cy="5463381"/>
          </a:xfrm>
        </p:spPr>
        <p:txBody>
          <a:bodyPr/>
          <a:lstStyle/>
          <a:p>
            <a:pPr eaLnBrk="1" hangingPunct="1"/>
            <a:r>
              <a:rPr lang="zh-CN" altLang="en-US" sz="2000" b="0" dirty="0">
                <a:latin typeface="隶书" pitchFamily="49" charset="-122"/>
                <a:ea typeface="隶书" pitchFamily="49" charset="-122"/>
              </a:rPr>
              <a:t>什么是哈希表</a:t>
            </a:r>
          </a:p>
          <a:p>
            <a:pPr eaLnBrk="1" hangingPunct="1"/>
            <a:r>
              <a:rPr lang="zh-CN" altLang="en-US" sz="2000" dirty="0"/>
              <a:t>如何在查找元素的过程中，不与给定的关键字进行比较，就能确定所查找元素的存放位置。这就需要在元素的关键字与元素的存储位置之间建立起一种对应关系，使得元素的关键字与唯一的存储位置对应。有了这种对应关系，在查找某个元素时，只需要利用这种确定的对应关系，由给定的关键字就可以直接找到该元素。用</a:t>
            </a:r>
            <a:r>
              <a:rPr lang="en-US" altLang="zh-CN" sz="2000" dirty="0"/>
              <a:t>key</a:t>
            </a:r>
            <a:r>
              <a:rPr lang="zh-CN" altLang="en-US" sz="2000" dirty="0"/>
              <a:t>表示元素的关键字，</a:t>
            </a:r>
            <a:r>
              <a:rPr lang="en-US" altLang="zh-CN" sz="2000" dirty="0"/>
              <a:t>f</a:t>
            </a:r>
            <a:r>
              <a:rPr lang="zh-CN" altLang="en-US" sz="2000" dirty="0"/>
              <a:t>表示对应关系，则</a:t>
            </a:r>
            <a:r>
              <a:rPr lang="en-US" altLang="zh-CN" sz="2000" dirty="0"/>
              <a:t>f(key)</a:t>
            </a:r>
            <a:r>
              <a:rPr lang="zh-CN" altLang="en-US" sz="2000" dirty="0"/>
              <a:t>表示元素的存储地址，将这种对应关系</a:t>
            </a:r>
            <a:r>
              <a:rPr lang="en-US" altLang="zh-CN" sz="2000" dirty="0"/>
              <a:t>f</a:t>
            </a:r>
            <a:r>
              <a:rPr lang="zh-CN" altLang="en-US" sz="2000" dirty="0"/>
              <a:t>称为哈希函数，利用哈希函数可以建立哈希表。哈希表也称为散列函数。</a:t>
            </a:r>
            <a:endParaRPr lang="en-US" altLang="zh-CN" sz="2000" dirty="0"/>
          </a:p>
          <a:p>
            <a:pPr eaLnBrk="1" hangingPunct="1"/>
            <a:r>
              <a:rPr lang="zh-CN" altLang="en-US" sz="2000" dirty="0"/>
              <a:t>哈希表示例</a:t>
            </a:r>
          </a:p>
        </p:txBody>
      </p:sp>
      <p:sp>
        <p:nvSpPr>
          <p:cNvPr id="79876" name="Rectangle 5">
            <a:extLst>
              <a:ext uri="{FF2B5EF4-FFF2-40B4-BE49-F238E27FC236}">
                <a16:creationId xmlns:a16="http://schemas.microsoft.com/office/drawing/2014/main" id="{1ECC8E35-5EB0-6549-8E89-AF95C255A364}"/>
              </a:ext>
            </a:extLst>
          </p:cNvPr>
          <p:cNvSpPr>
            <a:spLocks noChangeArrowheads="1"/>
          </p:cNvSpPr>
          <p:nvPr/>
        </p:nvSpPr>
        <p:spPr bwMode="auto">
          <a:xfrm>
            <a:off x="0" y="2881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9877" name="Rectangle 7">
            <a:extLst>
              <a:ext uri="{FF2B5EF4-FFF2-40B4-BE49-F238E27FC236}">
                <a16:creationId xmlns:a16="http://schemas.microsoft.com/office/drawing/2014/main" id="{D4727010-C345-AE4A-A478-CC2854E38017}"/>
              </a:ext>
            </a:extLst>
          </p:cNvPr>
          <p:cNvSpPr>
            <a:spLocks noChangeArrowheads="1"/>
          </p:cNvSpPr>
          <p:nvPr/>
        </p:nvSpPr>
        <p:spPr bwMode="auto">
          <a:xfrm>
            <a:off x="0" y="2881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9878" name="Rectangle 9">
            <a:extLst>
              <a:ext uri="{FF2B5EF4-FFF2-40B4-BE49-F238E27FC236}">
                <a16:creationId xmlns:a16="http://schemas.microsoft.com/office/drawing/2014/main" id="{E48E981C-8119-904E-BF8C-7D602FCE99D8}"/>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1pPr>
            <a:lvl2pPr marL="742950" indent="-28575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2pPr>
            <a:lvl3pPr marL="11430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3pPr>
            <a:lvl4pPr marL="16002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4pPr>
            <a:lvl5pPr marL="2057400" indent="-228600">
              <a:spcBef>
                <a:spcPct val="20000"/>
              </a:spcBef>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SzPct val="90000"/>
              <a:buFont typeface="Wingdings" pitchFamily="2" charset="2"/>
              <a:defRPr kumimoji="1" sz="3200" b="1">
                <a:solidFill>
                  <a:srgbClr val="360207"/>
                </a:solidFill>
                <a:latin typeface="Tahoma" panose="020B0604030504040204" pitchFamily="34" charset="0"/>
                <a:ea typeface="宋体" panose="02010600030101010101" pitchFamily="2" charset="-122"/>
              </a:defRPr>
            </a:lvl9pPr>
          </a:lstStyle>
          <a:p>
            <a:pPr eaLnBrk="1" hangingPunct="1"/>
            <a:endParaRPr lang="zh-CN" altLang="en-US"/>
          </a:p>
        </p:txBody>
      </p:sp>
      <p:pic>
        <p:nvPicPr>
          <p:cNvPr id="79879" name="图片 1">
            <a:extLst>
              <a:ext uri="{FF2B5EF4-FFF2-40B4-BE49-F238E27FC236}">
                <a16:creationId xmlns:a16="http://schemas.microsoft.com/office/drawing/2014/main" id="{53D5BEEE-A01D-C847-A24E-19E848C0F9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992"/>
            <a:ext cx="4153941" cy="287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278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94E2335-0ACA-4C0D-AB75-871AC8D8312D}"/>
              </a:ext>
            </a:extLst>
          </p:cNvPr>
          <p:cNvSpPr/>
          <p:nvPr/>
        </p:nvSpPr>
        <p:spPr bwMode="auto">
          <a:xfrm>
            <a:off x="0" y="2781300"/>
            <a:ext cx="9144000" cy="1800225"/>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72706" name="Rectangle 4">
            <a:extLst>
              <a:ext uri="{FF2B5EF4-FFF2-40B4-BE49-F238E27FC236}">
                <a16:creationId xmlns:a16="http://schemas.microsoft.com/office/drawing/2014/main" id="{BB9ED472-5A58-42D3-A1E0-5B1CA2A07199}"/>
              </a:ext>
            </a:extLst>
          </p:cNvPr>
          <p:cNvSpPr>
            <a:spLocks noChangeArrowheads="1"/>
          </p:cNvSpPr>
          <p:nvPr/>
        </p:nvSpPr>
        <p:spPr bwMode="auto">
          <a:xfrm>
            <a:off x="827088" y="138113"/>
            <a:ext cx="615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a:t>
            </a:r>
          </a:p>
        </p:txBody>
      </p:sp>
      <p:sp>
        <p:nvSpPr>
          <p:cNvPr id="72709" name="Rectangle 7">
            <a:extLst>
              <a:ext uri="{FF2B5EF4-FFF2-40B4-BE49-F238E27FC236}">
                <a16:creationId xmlns:a16="http://schemas.microsoft.com/office/drawing/2014/main" id="{36509A83-BE0C-4DB8-95C4-1B91CA70EBC4}"/>
              </a:ext>
            </a:extLst>
          </p:cNvPr>
          <p:cNvSpPr>
            <a:spLocks noChangeArrowheads="1"/>
          </p:cNvSpPr>
          <p:nvPr/>
        </p:nvSpPr>
        <p:spPr bwMode="auto">
          <a:xfrm>
            <a:off x="179388" y="1484313"/>
            <a:ext cx="88201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Char char="•"/>
            </a:pPr>
            <a:r>
              <a:rPr lang="zh-CN" altLang="en-US" sz="3200" b="0">
                <a:solidFill>
                  <a:schemeClr val="accent2"/>
                </a:solidFill>
                <a:ea typeface="微软雅黑" panose="020B0503020204020204" pitchFamily="34" charset="-122"/>
                <a:sym typeface="+mn-lt"/>
              </a:rPr>
              <a:t>基本思想：</a:t>
            </a:r>
            <a:r>
              <a:rPr lang="zh-CN" altLang="en-US" sz="3200" b="0">
                <a:ea typeface="微软雅黑" panose="020B0503020204020204" pitchFamily="34" charset="-122"/>
                <a:sym typeface="+mn-lt"/>
              </a:rPr>
              <a:t>记录的存储位置与关键字之间存在对应关系，</a:t>
            </a:r>
            <a:r>
              <a:rPr lang="en-US" altLang="zh-CN" sz="3200" b="0">
                <a:solidFill>
                  <a:srgbClr val="FF3300"/>
                </a:solidFill>
                <a:ea typeface="微软雅黑" panose="020B0503020204020204" pitchFamily="34" charset="-122"/>
                <a:sym typeface="+mn-lt"/>
              </a:rPr>
              <a:t>Loc(i)=H(keyi)</a:t>
            </a:r>
            <a:r>
              <a:rPr lang="en-US" altLang="zh-CN" sz="3200" b="0">
                <a:ea typeface="微软雅黑" panose="020B0503020204020204" pitchFamily="34" charset="-122"/>
                <a:sym typeface="+mn-lt"/>
              </a:rPr>
              <a:t> </a:t>
            </a:r>
          </a:p>
        </p:txBody>
      </p:sp>
      <p:sp>
        <p:nvSpPr>
          <p:cNvPr id="1083400" name="Rectangle 8">
            <a:extLst>
              <a:ext uri="{FF2B5EF4-FFF2-40B4-BE49-F238E27FC236}">
                <a16:creationId xmlns:a16="http://schemas.microsoft.com/office/drawing/2014/main" id="{AF0E0D06-045B-4224-8909-378EE024C4B0}"/>
              </a:ext>
            </a:extLst>
          </p:cNvPr>
          <p:cNvSpPr>
            <a:spLocks noChangeArrowheads="1"/>
          </p:cNvSpPr>
          <p:nvPr/>
        </p:nvSpPr>
        <p:spPr bwMode="auto">
          <a:xfrm>
            <a:off x="349250" y="4781550"/>
            <a:ext cx="8650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Char char="•"/>
            </a:pPr>
            <a:r>
              <a:rPr lang="zh-CN" altLang="en-US" b="0">
                <a:solidFill>
                  <a:schemeClr val="accent2"/>
                </a:solidFill>
                <a:ea typeface="微软雅黑" panose="020B0503020204020204" pitchFamily="34" charset="-122"/>
                <a:sym typeface="+mn-lt"/>
              </a:rPr>
              <a:t>优点：</a:t>
            </a:r>
            <a:r>
              <a:rPr lang="zh-CN" altLang="en-US" b="0">
                <a:ea typeface="微软雅黑" panose="020B0503020204020204" pitchFamily="34" charset="-122"/>
                <a:sym typeface="+mn-lt"/>
              </a:rPr>
              <a:t>查找速度极快</a:t>
            </a:r>
            <a:r>
              <a:rPr lang="en-US" altLang="zh-CN" b="0">
                <a:solidFill>
                  <a:srgbClr val="FF3300"/>
                </a:solidFill>
                <a:ea typeface="微软雅黑" panose="020B0503020204020204" pitchFamily="34" charset="-122"/>
                <a:sym typeface="+mn-lt"/>
              </a:rPr>
              <a:t>O(1),</a:t>
            </a:r>
            <a:r>
              <a:rPr lang="zh-CN" altLang="en-US" b="0">
                <a:ea typeface="微软雅黑" panose="020B0503020204020204" pitchFamily="34" charset="-122"/>
                <a:sym typeface="+mn-lt"/>
              </a:rPr>
              <a:t>查找效率与元素个数</a:t>
            </a:r>
            <a:r>
              <a:rPr lang="en-US" altLang="zh-CN" b="0">
                <a:ea typeface="微软雅黑" panose="020B0503020204020204" pitchFamily="34" charset="-122"/>
                <a:sym typeface="+mn-lt"/>
              </a:rPr>
              <a:t>n</a:t>
            </a:r>
            <a:r>
              <a:rPr lang="zh-CN" altLang="en-US" b="0">
                <a:ea typeface="微软雅黑" panose="020B0503020204020204" pitchFamily="34" charset="-122"/>
                <a:sym typeface="+mn-lt"/>
              </a:rPr>
              <a:t>无关</a:t>
            </a:r>
          </a:p>
        </p:txBody>
      </p:sp>
      <p:grpSp>
        <p:nvGrpSpPr>
          <p:cNvPr id="2" name="Group 9">
            <a:extLst>
              <a:ext uri="{FF2B5EF4-FFF2-40B4-BE49-F238E27FC236}">
                <a16:creationId xmlns:a16="http://schemas.microsoft.com/office/drawing/2014/main" id="{47B27D8D-AF8F-3940-A2E1-74262ECA859B}"/>
              </a:ext>
            </a:extLst>
          </p:cNvPr>
          <p:cNvGrpSpPr>
            <a:grpSpLocks/>
          </p:cNvGrpSpPr>
          <p:nvPr/>
        </p:nvGrpSpPr>
        <p:grpSpPr bwMode="auto">
          <a:xfrm>
            <a:off x="5407025" y="2035175"/>
            <a:ext cx="2693988" cy="519113"/>
            <a:chOff x="3406" y="1282"/>
            <a:chExt cx="1697" cy="327"/>
          </a:xfrm>
        </p:grpSpPr>
        <p:sp>
          <p:nvSpPr>
            <p:cNvPr id="72712" name="AutoShape 10">
              <a:extLst>
                <a:ext uri="{FF2B5EF4-FFF2-40B4-BE49-F238E27FC236}">
                  <a16:creationId xmlns:a16="http://schemas.microsoft.com/office/drawing/2014/main" id="{20D98E1D-E9F8-4914-A024-5CEFA3DE2A0F}"/>
                </a:ext>
              </a:extLst>
            </p:cNvPr>
            <p:cNvSpPr>
              <a:spLocks noChangeArrowheads="1"/>
            </p:cNvSpPr>
            <p:nvPr/>
          </p:nvSpPr>
          <p:spPr bwMode="auto">
            <a:xfrm>
              <a:off x="3406" y="1416"/>
              <a:ext cx="544" cy="91"/>
            </a:xfrm>
            <a:prstGeom prst="rightArrow">
              <a:avLst>
                <a:gd name="adj1" fmla="val 50000"/>
                <a:gd name="adj2" fmla="val 14939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2713" name="Text Box 11">
              <a:extLst>
                <a:ext uri="{FF2B5EF4-FFF2-40B4-BE49-F238E27FC236}">
                  <a16:creationId xmlns:a16="http://schemas.microsoft.com/office/drawing/2014/main" id="{600BFB31-285F-4AFE-A767-BC9E3E8B0468}"/>
                </a:ext>
              </a:extLst>
            </p:cNvPr>
            <p:cNvSpPr txBox="1">
              <a:spLocks noChangeArrowheads="1"/>
            </p:cNvSpPr>
            <p:nvPr/>
          </p:nvSpPr>
          <p:spPr bwMode="auto">
            <a:xfrm>
              <a:off x="4059" y="1282"/>
              <a:ext cx="1044" cy="3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50000"/>
                </a:spcBef>
                <a:buFont typeface="Arial" panose="020B0604020202020204" pitchFamily="34" charset="0"/>
                <a:buNone/>
                <a:defRPr/>
              </a:pPr>
              <a:r>
                <a:rPr lang="zh-CN" altLang="en-US" b="0" dirty="0">
                  <a:latin typeface="+mn-lt"/>
                  <a:ea typeface="+mn-ea"/>
                  <a:cs typeface="+mn-ea"/>
                  <a:sym typeface="+mn-lt"/>
                </a:rPr>
                <a:t>哈希函数</a:t>
              </a:r>
            </a:p>
          </p:txBody>
        </p:sp>
      </p:grpSp>
      <p:grpSp>
        <p:nvGrpSpPr>
          <p:cNvPr id="3" name="Group 12">
            <a:extLst>
              <a:ext uri="{FF2B5EF4-FFF2-40B4-BE49-F238E27FC236}">
                <a16:creationId xmlns:a16="http://schemas.microsoft.com/office/drawing/2014/main" id="{EF11E378-5076-42B6-B866-486C658B13BB}"/>
              </a:ext>
            </a:extLst>
          </p:cNvPr>
          <p:cNvGrpSpPr>
            <a:grpSpLocks/>
          </p:cNvGrpSpPr>
          <p:nvPr/>
        </p:nvGrpSpPr>
        <p:grpSpPr bwMode="auto">
          <a:xfrm>
            <a:off x="2620665" y="3182910"/>
            <a:ext cx="3879850" cy="1009651"/>
            <a:chOff x="2111" y="3253"/>
            <a:chExt cx="2444" cy="636"/>
          </a:xfrm>
          <a:solidFill>
            <a:schemeClr val="accent1">
              <a:lumMod val="60000"/>
              <a:lumOff val="40000"/>
            </a:schemeClr>
          </a:solidFill>
        </p:grpSpPr>
        <p:sp>
          <p:nvSpPr>
            <p:cNvPr id="72715" name="Oval 13">
              <a:extLst>
                <a:ext uri="{FF2B5EF4-FFF2-40B4-BE49-F238E27FC236}">
                  <a16:creationId xmlns:a16="http://schemas.microsoft.com/office/drawing/2014/main" id="{4B2C089B-34B5-4F19-8730-2DE3D7E94EC7}"/>
                </a:ext>
              </a:extLst>
            </p:cNvPr>
            <p:cNvSpPr>
              <a:spLocks noChangeArrowheads="1"/>
            </p:cNvSpPr>
            <p:nvPr/>
          </p:nvSpPr>
          <p:spPr bwMode="auto">
            <a:xfrm>
              <a:off x="2111" y="3256"/>
              <a:ext cx="833" cy="633"/>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b="0">
                  <a:solidFill>
                    <a:schemeClr val="bg1"/>
                  </a:solidFill>
                  <a:latin typeface="+mn-lt"/>
                  <a:ea typeface="+mn-ea"/>
                  <a:cs typeface="+mn-ea"/>
                  <a:sym typeface="+mn-lt"/>
                </a:rPr>
                <a:t>关键字</a:t>
              </a:r>
            </a:p>
            <a:p>
              <a:pPr algn="ctr" eaLnBrk="1" hangingPunct="1">
                <a:buFont typeface="Arial" panose="020B0604020202020204" pitchFamily="34" charset="0"/>
                <a:buNone/>
                <a:defRPr/>
              </a:pPr>
              <a:r>
                <a:rPr lang="zh-CN" altLang="en-US" sz="2000" b="0">
                  <a:solidFill>
                    <a:schemeClr val="bg1"/>
                  </a:solidFill>
                  <a:latin typeface="+mn-lt"/>
                  <a:ea typeface="+mn-ea"/>
                  <a:cs typeface="+mn-ea"/>
                  <a:sym typeface="+mn-lt"/>
                </a:rPr>
                <a:t>集合</a:t>
              </a:r>
            </a:p>
          </p:txBody>
        </p:sp>
        <p:sp>
          <p:nvSpPr>
            <p:cNvPr id="72716" name="Oval 14">
              <a:extLst>
                <a:ext uri="{FF2B5EF4-FFF2-40B4-BE49-F238E27FC236}">
                  <a16:creationId xmlns:a16="http://schemas.microsoft.com/office/drawing/2014/main" id="{52C0AF9B-4A58-48BC-A2F4-5DEBD896E780}"/>
                </a:ext>
              </a:extLst>
            </p:cNvPr>
            <p:cNvSpPr>
              <a:spLocks noChangeArrowheads="1"/>
            </p:cNvSpPr>
            <p:nvPr/>
          </p:nvSpPr>
          <p:spPr bwMode="auto">
            <a:xfrm>
              <a:off x="3722" y="3256"/>
              <a:ext cx="833" cy="633"/>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b="0" dirty="0">
                  <a:solidFill>
                    <a:schemeClr val="bg1"/>
                  </a:solidFill>
                  <a:latin typeface="+mn-lt"/>
                  <a:ea typeface="+mn-ea"/>
                  <a:cs typeface="+mn-ea"/>
                  <a:sym typeface="+mn-lt"/>
                </a:rPr>
                <a:t>存储地址</a:t>
              </a:r>
            </a:p>
            <a:p>
              <a:pPr algn="ctr" eaLnBrk="1" hangingPunct="1">
                <a:buFont typeface="Arial" panose="020B0604020202020204" pitchFamily="34" charset="0"/>
                <a:buNone/>
                <a:defRPr/>
              </a:pPr>
              <a:r>
                <a:rPr lang="zh-CN" altLang="en-US" sz="2000" b="0" dirty="0">
                  <a:solidFill>
                    <a:schemeClr val="bg1"/>
                  </a:solidFill>
                  <a:latin typeface="+mn-lt"/>
                  <a:ea typeface="+mn-ea"/>
                  <a:cs typeface="+mn-ea"/>
                  <a:sym typeface="+mn-lt"/>
                </a:rPr>
                <a:t>集合</a:t>
              </a:r>
            </a:p>
          </p:txBody>
        </p:sp>
        <p:sp>
          <p:nvSpPr>
            <p:cNvPr id="72717" name="AutoShape 15">
              <a:extLst>
                <a:ext uri="{FF2B5EF4-FFF2-40B4-BE49-F238E27FC236}">
                  <a16:creationId xmlns:a16="http://schemas.microsoft.com/office/drawing/2014/main" id="{EA06055A-F8F0-458F-A8CA-1B8073D3F1C9}"/>
                </a:ext>
              </a:extLst>
            </p:cNvPr>
            <p:cNvSpPr>
              <a:spLocks noChangeArrowheads="1"/>
            </p:cNvSpPr>
            <p:nvPr/>
          </p:nvSpPr>
          <p:spPr bwMode="auto">
            <a:xfrm>
              <a:off x="2955" y="3511"/>
              <a:ext cx="733" cy="133"/>
            </a:xfrm>
            <a:prstGeom prst="rightArrow">
              <a:avLst>
                <a:gd name="adj1" fmla="val 50000"/>
                <a:gd name="adj2" fmla="val 137731"/>
              </a:avLst>
            </a:prstGeom>
            <a:grp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2718" name="Text Box 16">
              <a:extLst>
                <a:ext uri="{FF2B5EF4-FFF2-40B4-BE49-F238E27FC236}">
                  <a16:creationId xmlns:a16="http://schemas.microsoft.com/office/drawing/2014/main" id="{26573309-E75A-43A4-B09A-578E9C8623D7}"/>
                </a:ext>
              </a:extLst>
            </p:cNvPr>
            <p:cNvSpPr txBox="1">
              <a:spLocks noChangeArrowheads="1"/>
            </p:cNvSpPr>
            <p:nvPr/>
          </p:nvSpPr>
          <p:spPr bwMode="auto">
            <a:xfrm>
              <a:off x="3076" y="3253"/>
              <a:ext cx="472" cy="291"/>
            </a:xfrm>
            <a:prstGeom prst="rect">
              <a:avLst/>
            </a:prstGeom>
            <a:noFill/>
            <a:ln w="9525">
              <a:noFill/>
              <a:miter lim="800000"/>
              <a:headEnd/>
              <a:tailEnd/>
            </a:ln>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dirty="0">
                  <a:solidFill>
                    <a:srgbClr val="FF0000"/>
                  </a:solidFill>
                  <a:latin typeface="+mn-lt"/>
                  <a:ea typeface="+mn-ea"/>
                  <a:cs typeface="+mn-ea"/>
                  <a:sym typeface="+mn-lt"/>
                </a:rPr>
                <a:t>hash</a:t>
              </a:r>
            </a:p>
          </p:txBody>
        </p:sp>
      </p:gr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3400"/>
                                        </p:tgtEl>
                                        <p:attrNameLst>
                                          <p:attrName>style.visibility</p:attrName>
                                        </p:attrNameLst>
                                      </p:cBhvr>
                                      <p:to>
                                        <p:strVal val="visible"/>
                                      </p:to>
                                    </p:set>
                                    <p:anim calcmode="lin" valueType="num">
                                      <p:cBhvr additive="base">
                                        <p:cTn id="25" dur="500" fill="hold"/>
                                        <p:tgtEl>
                                          <p:spTgt spid="1083400"/>
                                        </p:tgtEl>
                                        <p:attrNameLst>
                                          <p:attrName>ppt_x</p:attrName>
                                        </p:attrNameLst>
                                      </p:cBhvr>
                                      <p:tavLst>
                                        <p:tav tm="0">
                                          <p:val>
                                            <p:strVal val="#ppt_x"/>
                                          </p:val>
                                        </p:tav>
                                        <p:tav tm="100000">
                                          <p:val>
                                            <p:strVal val="#ppt_x"/>
                                          </p:val>
                                        </p:tav>
                                      </p:tavLst>
                                    </p:anim>
                                    <p:anim calcmode="lin" valueType="num">
                                      <p:cBhvr additive="base">
                                        <p:cTn id="26" dur="500" fill="hold"/>
                                        <p:tgtEl>
                                          <p:spTgt spid="1083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8340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1348" name="Picture 4" descr="u=1916536361,1203412237&amp;fm=23&amp;gp=0">
            <a:extLst>
              <a:ext uri="{FF2B5EF4-FFF2-40B4-BE49-F238E27FC236}">
                <a16:creationId xmlns:a16="http://schemas.microsoft.com/office/drawing/2014/main" id="{E7E74580-A654-8641-809B-730F576D1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14625"/>
            <a:ext cx="6697662"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17B5550C-8A75-496B-92BC-3E95CB4CF6F8}"/>
              </a:ext>
            </a:extLst>
          </p:cNvPr>
          <p:cNvSpPr>
            <a:spLocks noChangeArrowheads="1"/>
          </p:cNvSpPr>
          <p:nvPr/>
        </p:nvSpPr>
        <p:spPr bwMode="auto">
          <a:xfrm>
            <a:off x="827088" y="138113"/>
            <a:ext cx="615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哈希表的查找</a:t>
            </a:r>
          </a:p>
        </p:txBody>
      </p:sp>
      <p:grpSp>
        <p:nvGrpSpPr>
          <p:cNvPr id="13" name="Group 12">
            <a:extLst>
              <a:ext uri="{FF2B5EF4-FFF2-40B4-BE49-F238E27FC236}">
                <a16:creationId xmlns:a16="http://schemas.microsoft.com/office/drawing/2014/main" id="{A880335F-4BF4-4735-A523-8B1A5E3C6185}"/>
              </a:ext>
            </a:extLst>
          </p:cNvPr>
          <p:cNvGrpSpPr>
            <a:grpSpLocks/>
          </p:cNvGrpSpPr>
          <p:nvPr/>
        </p:nvGrpSpPr>
        <p:grpSpPr bwMode="auto">
          <a:xfrm>
            <a:off x="2452241" y="1264463"/>
            <a:ext cx="3879850" cy="1009651"/>
            <a:chOff x="2111" y="3253"/>
            <a:chExt cx="2444" cy="636"/>
          </a:xfrm>
          <a:solidFill>
            <a:schemeClr val="accent1">
              <a:lumMod val="60000"/>
              <a:lumOff val="40000"/>
            </a:schemeClr>
          </a:solidFill>
        </p:grpSpPr>
        <p:sp>
          <p:nvSpPr>
            <p:cNvPr id="14" name="Oval 13">
              <a:extLst>
                <a:ext uri="{FF2B5EF4-FFF2-40B4-BE49-F238E27FC236}">
                  <a16:creationId xmlns:a16="http://schemas.microsoft.com/office/drawing/2014/main" id="{F4A154C9-181C-4720-8A63-55A5B330593E}"/>
                </a:ext>
              </a:extLst>
            </p:cNvPr>
            <p:cNvSpPr>
              <a:spLocks noChangeArrowheads="1"/>
            </p:cNvSpPr>
            <p:nvPr/>
          </p:nvSpPr>
          <p:spPr bwMode="auto">
            <a:xfrm>
              <a:off x="2111" y="3256"/>
              <a:ext cx="833" cy="633"/>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b="0">
                  <a:solidFill>
                    <a:schemeClr val="bg1"/>
                  </a:solidFill>
                  <a:latin typeface="+mn-lt"/>
                  <a:ea typeface="+mn-ea"/>
                  <a:cs typeface="+mn-ea"/>
                  <a:sym typeface="+mn-lt"/>
                </a:rPr>
                <a:t>关键字</a:t>
              </a:r>
            </a:p>
            <a:p>
              <a:pPr algn="ctr" eaLnBrk="1" hangingPunct="1">
                <a:buFont typeface="Arial" panose="020B0604020202020204" pitchFamily="34" charset="0"/>
                <a:buNone/>
                <a:defRPr/>
              </a:pPr>
              <a:r>
                <a:rPr lang="zh-CN" altLang="en-US" sz="2000" b="0">
                  <a:solidFill>
                    <a:schemeClr val="bg1"/>
                  </a:solidFill>
                  <a:latin typeface="+mn-lt"/>
                  <a:ea typeface="+mn-ea"/>
                  <a:cs typeface="+mn-ea"/>
                  <a:sym typeface="+mn-lt"/>
                </a:rPr>
                <a:t>集合</a:t>
              </a:r>
            </a:p>
          </p:txBody>
        </p:sp>
        <p:sp>
          <p:nvSpPr>
            <p:cNvPr id="15" name="Oval 14">
              <a:extLst>
                <a:ext uri="{FF2B5EF4-FFF2-40B4-BE49-F238E27FC236}">
                  <a16:creationId xmlns:a16="http://schemas.microsoft.com/office/drawing/2014/main" id="{A70321EF-B21E-410D-A5CB-466CA0AC6270}"/>
                </a:ext>
              </a:extLst>
            </p:cNvPr>
            <p:cNvSpPr>
              <a:spLocks noChangeArrowheads="1"/>
            </p:cNvSpPr>
            <p:nvPr/>
          </p:nvSpPr>
          <p:spPr bwMode="auto">
            <a:xfrm>
              <a:off x="3722" y="3256"/>
              <a:ext cx="833" cy="633"/>
            </a:xfrm>
            <a:prstGeom prst="ellipse">
              <a:avLst/>
            </a:prstGeom>
            <a:grpFill/>
            <a:ln w="9525">
              <a:solidFill>
                <a:schemeClr val="tx1"/>
              </a:solidFill>
              <a:round/>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eaLnBrk="1" hangingPunct="1">
                <a:buFont typeface="Arial" panose="020B0604020202020204" pitchFamily="34" charset="0"/>
                <a:buNone/>
                <a:defRPr/>
              </a:pPr>
              <a:r>
                <a:rPr lang="zh-CN" altLang="en-US" sz="2000" b="0" dirty="0">
                  <a:solidFill>
                    <a:schemeClr val="bg1"/>
                  </a:solidFill>
                  <a:latin typeface="+mn-lt"/>
                  <a:ea typeface="+mn-ea"/>
                  <a:cs typeface="+mn-ea"/>
                  <a:sym typeface="+mn-lt"/>
                </a:rPr>
                <a:t>存储地址</a:t>
              </a:r>
            </a:p>
            <a:p>
              <a:pPr algn="ctr" eaLnBrk="1" hangingPunct="1">
                <a:buFont typeface="Arial" panose="020B0604020202020204" pitchFamily="34" charset="0"/>
                <a:buNone/>
                <a:defRPr/>
              </a:pPr>
              <a:r>
                <a:rPr lang="zh-CN" altLang="en-US" sz="2000" b="0" dirty="0">
                  <a:solidFill>
                    <a:schemeClr val="bg1"/>
                  </a:solidFill>
                  <a:latin typeface="+mn-lt"/>
                  <a:ea typeface="+mn-ea"/>
                  <a:cs typeface="+mn-ea"/>
                  <a:sym typeface="+mn-lt"/>
                </a:rPr>
                <a:t>集合</a:t>
              </a:r>
            </a:p>
          </p:txBody>
        </p:sp>
        <p:sp>
          <p:nvSpPr>
            <p:cNvPr id="16" name="AutoShape 15">
              <a:extLst>
                <a:ext uri="{FF2B5EF4-FFF2-40B4-BE49-F238E27FC236}">
                  <a16:creationId xmlns:a16="http://schemas.microsoft.com/office/drawing/2014/main" id="{88F408AC-D4DC-40AE-A6FF-322DB0B742C3}"/>
                </a:ext>
              </a:extLst>
            </p:cNvPr>
            <p:cNvSpPr>
              <a:spLocks noChangeArrowheads="1"/>
            </p:cNvSpPr>
            <p:nvPr/>
          </p:nvSpPr>
          <p:spPr bwMode="auto">
            <a:xfrm>
              <a:off x="2955" y="3511"/>
              <a:ext cx="733" cy="133"/>
            </a:xfrm>
            <a:prstGeom prst="rightArrow">
              <a:avLst>
                <a:gd name="adj1" fmla="val 50000"/>
                <a:gd name="adj2" fmla="val 137731"/>
              </a:avLst>
            </a:prstGeom>
            <a:grpFill/>
            <a:ln w="9525">
              <a:solidFill>
                <a:schemeClr val="tx1"/>
              </a:solid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7" name="Text Box 16">
              <a:extLst>
                <a:ext uri="{FF2B5EF4-FFF2-40B4-BE49-F238E27FC236}">
                  <a16:creationId xmlns:a16="http://schemas.microsoft.com/office/drawing/2014/main" id="{08B41A7F-1D5B-4916-BB79-26FC4AF5EB9D}"/>
                </a:ext>
              </a:extLst>
            </p:cNvPr>
            <p:cNvSpPr txBox="1">
              <a:spLocks noChangeArrowheads="1"/>
            </p:cNvSpPr>
            <p:nvPr/>
          </p:nvSpPr>
          <p:spPr bwMode="auto">
            <a:xfrm>
              <a:off x="3076" y="3253"/>
              <a:ext cx="472" cy="291"/>
            </a:xfrm>
            <a:prstGeom prst="rect">
              <a:avLst/>
            </a:prstGeom>
            <a:noFill/>
            <a:ln w="9525">
              <a:noFill/>
              <a:miter lim="800000"/>
              <a:headEnd/>
              <a:tailEnd/>
            </a:ln>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buFont typeface="Arial" panose="020B0604020202020204" pitchFamily="34" charset="0"/>
                <a:buNone/>
                <a:defRPr/>
              </a:pPr>
              <a:r>
                <a:rPr lang="en-US" altLang="zh-CN" sz="2400" b="0" dirty="0">
                  <a:solidFill>
                    <a:srgbClr val="FF0000"/>
                  </a:solidFill>
                  <a:latin typeface="+mn-lt"/>
                  <a:ea typeface="+mn-ea"/>
                  <a:cs typeface="+mn-ea"/>
                  <a:sym typeface="+mn-lt"/>
                </a:rPr>
                <a:t>hash</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81348"/>
                                        </p:tgtEl>
                                        <p:attrNameLst>
                                          <p:attrName>style.visibility</p:attrName>
                                        </p:attrNameLst>
                                      </p:cBhvr>
                                      <p:to>
                                        <p:strVal val="visible"/>
                                      </p:to>
                                    </p:set>
                                    <p:animEffect transition="in" filter="wedge">
                                      <p:cBhvr>
                                        <p:cTn id="7" dur="2000"/>
                                        <p:tgtEl>
                                          <p:spTgt spid="1081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7" name="Rectangle 5">
            <a:extLst>
              <a:ext uri="{FF2B5EF4-FFF2-40B4-BE49-F238E27FC236}">
                <a16:creationId xmlns:a16="http://schemas.microsoft.com/office/drawing/2014/main" id="{EFC59C7B-505C-47AD-8755-5B1971D9D42C}"/>
              </a:ext>
            </a:extLst>
          </p:cNvPr>
          <p:cNvSpPr>
            <a:spLocks noChangeArrowheads="1"/>
          </p:cNvSpPr>
          <p:nvPr/>
        </p:nvSpPr>
        <p:spPr bwMode="auto">
          <a:xfrm>
            <a:off x="777875" y="4881563"/>
            <a:ext cx="8077200" cy="630237"/>
          </a:xfrm>
          <a:prstGeom prst="rect">
            <a:avLst/>
          </a:prstGeom>
          <a:noFill/>
          <a:ln>
            <a:noFill/>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40000"/>
              </a:lnSpc>
              <a:spcBef>
                <a:spcPct val="20000"/>
              </a:spcBef>
              <a:buFont typeface="Arial" panose="020B0604020202020204" pitchFamily="34" charset="0"/>
              <a:buNone/>
            </a:pPr>
            <a:r>
              <a:rPr lang="zh-CN" altLang="en-US" b="0">
                <a:ea typeface="微软雅黑" panose="020B0503020204020204" pitchFamily="34" charset="-122"/>
                <a:sym typeface="+mn-lt"/>
              </a:rPr>
              <a:t>查找</a:t>
            </a:r>
            <a:r>
              <a:rPr lang="en-US" altLang="zh-CN" b="0">
                <a:ea typeface="微软雅黑" panose="020B0503020204020204" pitchFamily="34" charset="-122"/>
                <a:sym typeface="+mn-lt"/>
              </a:rPr>
              <a:t>20010118102</a:t>
            </a:r>
            <a:r>
              <a:rPr lang="en-US" altLang="zh-CN" b="0">
                <a:solidFill>
                  <a:srgbClr val="FF3300"/>
                </a:solidFill>
                <a:ea typeface="微软雅黑" panose="020B0503020204020204" pitchFamily="34" charset="-122"/>
                <a:sym typeface="+mn-lt"/>
              </a:rPr>
              <a:t>16</a:t>
            </a:r>
            <a:r>
              <a:rPr lang="zh-CN" altLang="en-US" b="0">
                <a:ea typeface="微软雅黑" panose="020B0503020204020204" pitchFamily="34" charset="-122"/>
                <a:sym typeface="+mn-lt"/>
              </a:rPr>
              <a:t>的信息，可直接访问</a:t>
            </a:r>
            <a:r>
              <a:rPr lang="en-US" altLang="zh-CN" b="0">
                <a:solidFill>
                  <a:srgbClr val="FF3300"/>
                </a:solidFill>
                <a:ea typeface="微软雅黑" panose="020B0503020204020204" pitchFamily="34" charset="-122"/>
                <a:sym typeface="+mn-lt"/>
              </a:rPr>
              <a:t>V[16]</a:t>
            </a:r>
            <a:r>
              <a:rPr lang="zh-CN" altLang="en-US" b="0">
                <a:solidFill>
                  <a:srgbClr val="FF33CC"/>
                </a:solidFill>
                <a:ea typeface="微软雅黑" panose="020B0503020204020204" pitchFamily="34" charset="-122"/>
                <a:sym typeface="+mn-lt"/>
              </a:rPr>
              <a:t>！</a:t>
            </a:r>
          </a:p>
        </p:txBody>
      </p:sp>
      <p:sp>
        <p:nvSpPr>
          <p:cNvPr id="74756" name="Rectangle 6">
            <a:extLst>
              <a:ext uri="{FF2B5EF4-FFF2-40B4-BE49-F238E27FC236}">
                <a16:creationId xmlns:a16="http://schemas.microsoft.com/office/drawing/2014/main" id="{11F3FA8B-8E71-4997-BDEF-02C5EED27A9E}"/>
              </a:ext>
            </a:extLst>
          </p:cNvPr>
          <p:cNvSpPr>
            <a:spLocks noChangeArrowheads="1"/>
          </p:cNvSpPr>
          <p:nvPr/>
        </p:nvSpPr>
        <p:spPr bwMode="auto">
          <a:xfrm>
            <a:off x="827088" y="214313"/>
            <a:ext cx="2371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例</a:t>
            </a:r>
            <a:r>
              <a:rPr lang="en-US" altLang="zh-CN" b="0" dirty="0">
                <a:solidFill>
                  <a:schemeClr val="bg1"/>
                </a:solidFill>
                <a:latin typeface="+mn-lt"/>
                <a:ea typeface="+mn-ea"/>
                <a:cs typeface="+mn-ea"/>
                <a:sym typeface="+mn-lt"/>
              </a:rPr>
              <a:t>1</a:t>
            </a:r>
          </a:p>
        </p:txBody>
      </p:sp>
      <p:sp>
        <p:nvSpPr>
          <p:cNvPr id="6" name="椭圆 5">
            <a:extLst>
              <a:ext uri="{FF2B5EF4-FFF2-40B4-BE49-F238E27FC236}">
                <a16:creationId xmlns:a16="http://schemas.microsoft.com/office/drawing/2014/main" id="{813DBEF5-E38C-477F-9941-187659296BC2}"/>
              </a:ext>
            </a:extLst>
          </p:cNvPr>
          <p:cNvSpPr>
            <a:spLocks noChangeArrowheads="1"/>
          </p:cNvSpPr>
          <p:nvPr/>
        </p:nvSpPr>
        <p:spPr bwMode="auto">
          <a:xfrm>
            <a:off x="990600" y="4079875"/>
            <a:ext cx="95250"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7" name="椭圆 6">
            <a:extLst>
              <a:ext uri="{FF2B5EF4-FFF2-40B4-BE49-F238E27FC236}">
                <a16:creationId xmlns:a16="http://schemas.microsoft.com/office/drawing/2014/main" id="{164C0CC2-EE58-467C-8462-36D93335F364}"/>
              </a:ext>
            </a:extLst>
          </p:cNvPr>
          <p:cNvSpPr>
            <a:spLocks noChangeArrowheads="1"/>
          </p:cNvSpPr>
          <p:nvPr/>
        </p:nvSpPr>
        <p:spPr bwMode="auto">
          <a:xfrm>
            <a:off x="320675" y="4089400"/>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8" name="椭圆 11">
            <a:extLst>
              <a:ext uri="{FF2B5EF4-FFF2-40B4-BE49-F238E27FC236}">
                <a16:creationId xmlns:a16="http://schemas.microsoft.com/office/drawing/2014/main" id="{A255DE52-C619-4D99-B132-531CFD13D941}"/>
              </a:ext>
            </a:extLst>
          </p:cNvPr>
          <p:cNvSpPr>
            <a:spLocks noChangeArrowheads="1"/>
          </p:cNvSpPr>
          <p:nvPr/>
        </p:nvSpPr>
        <p:spPr bwMode="auto">
          <a:xfrm>
            <a:off x="315913" y="1722438"/>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9" name="矩形 8">
            <a:extLst>
              <a:ext uri="{FF2B5EF4-FFF2-40B4-BE49-F238E27FC236}">
                <a16:creationId xmlns:a16="http://schemas.microsoft.com/office/drawing/2014/main" id="{0A238E14-7C16-414F-9534-B3E503201A58}"/>
              </a:ext>
            </a:extLst>
          </p:cNvPr>
          <p:cNvSpPr>
            <a:spLocks noChangeArrowheads="1"/>
          </p:cNvSpPr>
          <p:nvPr/>
        </p:nvSpPr>
        <p:spPr bwMode="auto">
          <a:xfrm>
            <a:off x="14288" y="1833563"/>
            <a:ext cx="9140825" cy="23399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eaLnBrk="1" hangingPunct="1">
              <a:lnSpc>
                <a:spcPct val="130000"/>
              </a:lnSpc>
              <a:spcBef>
                <a:spcPts val="600"/>
              </a:spcBef>
              <a:spcAft>
                <a:spcPts val="600"/>
              </a:spcAft>
              <a:defRPr/>
            </a:pPr>
            <a:endParaRPr lang="zh-CN" altLang="en-US" dirty="0">
              <a:solidFill>
                <a:schemeClr val="tx1">
                  <a:lumMod val="65000"/>
                  <a:lumOff val="35000"/>
                </a:schemeClr>
              </a:solidFill>
              <a:latin typeface="+mn-lt"/>
              <a:ea typeface="+mn-ea"/>
              <a:cs typeface="+mn-ea"/>
              <a:sym typeface="+mn-lt"/>
            </a:endParaRPr>
          </a:p>
        </p:txBody>
      </p:sp>
      <p:sp>
        <p:nvSpPr>
          <p:cNvPr id="10" name="圆角矩形 15">
            <a:extLst>
              <a:ext uri="{FF2B5EF4-FFF2-40B4-BE49-F238E27FC236}">
                <a16:creationId xmlns:a16="http://schemas.microsoft.com/office/drawing/2014/main" id="{7C0DE0ED-1487-4392-8A2D-18AFD57E46CA}"/>
              </a:ext>
            </a:extLst>
          </p:cNvPr>
          <p:cNvSpPr>
            <a:spLocks noChangeArrowheads="1"/>
          </p:cNvSpPr>
          <p:nvPr/>
        </p:nvSpPr>
        <p:spPr bwMode="auto">
          <a:xfrm>
            <a:off x="346075" y="1719263"/>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1" name="椭圆 10">
            <a:extLst>
              <a:ext uri="{FF2B5EF4-FFF2-40B4-BE49-F238E27FC236}">
                <a16:creationId xmlns:a16="http://schemas.microsoft.com/office/drawing/2014/main" id="{F6AD2C95-E6C6-493E-B9CD-63082F574D52}"/>
              </a:ext>
            </a:extLst>
          </p:cNvPr>
          <p:cNvSpPr>
            <a:spLocks noChangeArrowheads="1"/>
          </p:cNvSpPr>
          <p:nvPr/>
        </p:nvSpPr>
        <p:spPr bwMode="auto">
          <a:xfrm>
            <a:off x="985838" y="1712913"/>
            <a:ext cx="96837" cy="155575"/>
          </a:xfrm>
          <a:prstGeom prst="ellipse">
            <a:avLst/>
          </a:pr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endParaRPr lang="zh-CN" altLang="en-US" sz="2800">
              <a:solidFill>
                <a:srgbClr val="FFFFFF"/>
              </a:solidFill>
              <a:latin typeface="+mn-lt"/>
              <a:ea typeface="+mn-ea"/>
              <a:cs typeface="+mn-ea"/>
              <a:sym typeface="+mn-lt"/>
            </a:endParaRPr>
          </a:p>
        </p:txBody>
      </p:sp>
      <p:sp>
        <p:nvSpPr>
          <p:cNvPr id="12" name="圆角矩形 15">
            <a:extLst>
              <a:ext uri="{FF2B5EF4-FFF2-40B4-BE49-F238E27FC236}">
                <a16:creationId xmlns:a16="http://schemas.microsoft.com/office/drawing/2014/main" id="{AF5682D9-B0B3-4E19-B005-14486F3AD46B}"/>
              </a:ext>
            </a:extLst>
          </p:cNvPr>
          <p:cNvSpPr>
            <a:spLocks noChangeArrowheads="1"/>
          </p:cNvSpPr>
          <p:nvPr/>
        </p:nvSpPr>
        <p:spPr bwMode="auto">
          <a:xfrm>
            <a:off x="1016000" y="1709738"/>
            <a:ext cx="492125" cy="2525712"/>
          </a:xfrm>
          <a:custGeom>
            <a:avLst/>
            <a:gdLst>
              <a:gd name="T0" fmla="*/ 11872 w 738285"/>
              <a:gd name="T1" fmla="*/ 19557 h 4248500"/>
              <a:gd name="T2" fmla="*/ 1644 w 738285"/>
              <a:gd name="T3" fmla="*/ 1 h 4248500"/>
              <a:gd name="T4" fmla="*/ 82944 w 738285"/>
              <a:gd name="T5" fmla="*/ 1 h 4248500"/>
              <a:gd name="T6" fmla="*/ 97159 w 738285"/>
              <a:gd name="T7" fmla="*/ 14458 h 4248500"/>
              <a:gd name="T8" fmla="*/ 97159 w 738285"/>
              <a:gd name="T9" fmla="*/ 554146 h 4248500"/>
              <a:gd name="T10" fmla="*/ 82944 w 738285"/>
              <a:gd name="T11" fmla="*/ 568602 h 4248500"/>
              <a:gd name="T12" fmla="*/ 4777 w 738285"/>
              <a:gd name="T13" fmla="*/ 568602 h 4248500"/>
              <a:gd name="T14" fmla="*/ 11872 w 738285"/>
              <a:gd name="T15" fmla="*/ 554146 h 4248500"/>
              <a:gd name="T16" fmla="*/ 11872 w 738285"/>
              <a:gd name="T17" fmla="*/ 19557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A5A5E9"/>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72000" tIns="0" rIns="0" bIns="0" anchor="ctr"/>
          <a:lstStyle/>
          <a:p>
            <a:pPr>
              <a:defRPr/>
            </a:pPr>
            <a:endParaRPr lang="zh-CN" altLang="en-US">
              <a:latin typeface="+mn-lt"/>
              <a:ea typeface="+mn-ea"/>
              <a:cs typeface="+mn-ea"/>
              <a:sym typeface="+mn-lt"/>
            </a:endParaRPr>
          </a:p>
        </p:txBody>
      </p:sp>
      <p:sp>
        <p:nvSpPr>
          <p:cNvPr id="1021956" name="Rectangle 4">
            <a:extLst>
              <a:ext uri="{FF2B5EF4-FFF2-40B4-BE49-F238E27FC236}">
                <a16:creationId xmlns:a16="http://schemas.microsoft.com/office/drawing/2014/main" id="{259B462F-8EB9-40C6-BC8D-EADE423FF5F1}"/>
              </a:ext>
            </a:extLst>
          </p:cNvPr>
          <p:cNvSpPr>
            <a:spLocks noChangeArrowheads="1"/>
          </p:cNvSpPr>
          <p:nvPr/>
        </p:nvSpPr>
        <p:spPr bwMode="auto">
          <a:xfrm>
            <a:off x="1798638" y="1930400"/>
            <a:ext cx="70564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zh-CN" altLang="en-US" sz="2600" b="0">
                <a:ea typeface="微软雅黑" panose="020B0503020204020204" pitchFamily="34" charset="-122"/>
                <a:sym typeface="+mn-lt"/>
              </a:rPr>
              <a:t>若将学生信息按如下方式存入计算机，如：</a:t>
            </a:r>
          </a:p>
          <a:p>
            <a:pPr eaLnBrk="1" hangingPunct="1">
              <a:buFont typeface="Arial" panose="020B0604020202020204" pitchFamily="34" charset="0"/>
              <a:buNone/>
            </a:pPr>
            <a:r>
              <a:rPr lang="zh-CN" altLang="en-US" sz="2600" b="0">
                <a:ea typeface="微软雅黑" panose="020B0503020204020204" pitchFamily="34" charset="-122"/>
                <a:sym typeface="+mn-lt"/>
              </a:rPr>
              <a:t>将</a:t>
            </a:r>
            <a:r>
              <a:rPr lang="en-US" altLang="zh-CN" sz="2600" b="0">
                <a:ea typeface="微软雅黑" panose="020B0503020204020204" pitchFamily="34" charset="-122"/>
                <a:sym typeface="+mn-lt"/>
              </a:rPr>
              <a:t>20010118102</a:t>
            </a:r>
            <a:r>
              <a:rPr lang="en-US" altLang="zh-CN" sz="2600" b="0">
                <a:solidFill>
                  <a:srgbClr val="FF33CC"/>
                </a:solidFill>
                <a:ea typeface="微软雅黑" panose="020B0503020204020204" pitchFamily="34" charset="-122"/>
                <a:sym typeface="+mn-lt"/>
              </a:rPr>
              <a:t>01</a:t>
            </a:r>
            <a:r>
              <a:rPr lang="zh-CN" altLang="en-US" sz="2600" b="0">
                <a:ea typeface="微软雅黑" panose="020B0503020204020204" pitchFamily="34" charset="-122"/>
                <a:sym typeface="+mn-lt"/>
              </a:rPr>
              <a:t>的所有信息存入</a:t>
            </a:r>
            <a:r>
              <a:rPr lang="en-US" altLang="zh-CN" sz="2600" b="0">
                <a:ea typeface="微软雅黑" panose="020B0503020204020204" pitchFamily="34" charset="-122"/>
                <a:sym typeface="+mn-lt"/>
              </a:rPr>
              <a:t>V[</a:t>
            </a:r>
            <a:r>
              <a:rPr lang="en-US" altLang="zh-CN" sz="2600" b="0">
                <a:solidFill>
                  <a:schemeClr val="tx2"/>
                </a:solidFill>
                <a:ea typeface="微软雅黑" panose="020B0503020204020204" pitchFamily="34" charset="-122"/>
                <a:sym typeface="+mn-lt"/>
              </a:rPr>
              <a:t>01</a:t>
            </a:r>
            <a:r>
              <a:rPr lang="en-US" altLang="zh-CN" sz="2600" b="0">
                <a:ea typeface="微软雅黑" panose="020B0503020204020204" pitchFamily="34" charset="-122"/>
                <a:sym typeface="+mn-lt"/>
              </a:rPr>
              <a:t>]</a:t>
            </a:r>
            <a:r>
              <a:rPr lang="zh-CN" altLang="en-US" sz="2600" b="0">
                <a:ea typeface="微软雅黑" panose="020B0503020204020204" pitchFamily="34" charset="-122"/>
                <a:sym typeface="+mn-lt"/>
              </a:rPr>
              <a:t>单元；</a:t>
            </a:r>
          </a:p>
          <a:p>
            <a:pPr eaLnBrk="1" hangingPunct="1">
              <a:buFont typeface="Arial" panose="020B0604020202020204" pitchFamily="34" charset="0"/>
              <a:buNone/>
            </a:pPr>
            <a:r>
              <a:rPr lang="zh-CN" altLang="en-US" sz="2600" b="0">
                <a:ea typeface="微软雅黑" panose="020B0503020204020204" pitchFamily="34" charset="-122"/>
                <a:sym typeface="+mn-lt"/>
              </a:rPr>
              <a:t>将</a:t>
            </a:r>
            <a:r>
              <a:rPr lang="en-US" altLang="zh-CN" sz="2600" b="0">
                <a:ea typeface="微软雅黑" panose="020B0503020204020204" pitchFamily="34" charset="-122"/>
                <a:sym typeface="+mn-lt"/>
              </a:rPr>
              <a:t>20010118102</a:t>
            </a:r>
            <a:r>
              <a:rPr lang="en-US" altLang="zh-CN" sz="2600" b="0">
                <a:solidFill>
                  <a:srgbClr val="FF33CC"/>
                </a:solidFill>
                <a:ea typeface="微软雅黑" panose="020B0503020204020204" pitchFamily="34" charset="-122"/>
                <a:sym typeface="+mn-lt"/>
              </a:rPr>
              <a:t>02</a:t>
            </a:r>
            <a:r>
              <a:rPr lang="zh-CN" altLang="en-US" sz="2600" b="0">
                <a:ea typeface="微软雅黑" panose="020B0503020204020204" pitchFamily="34" charset="-122"/>
                <a:sym typeface="+mn-lt"/>
              </a:rPr>
              <a:t>的所有信息存入</a:t>
            </a:r>
            <a:r>
              <a:rPr lang="en-US" altLang="zh-CN" sz="2600" b="0">
                <a:ea typeface="微软雅黑" panose="020B0503020204020204" pitchFamily="34" charset="-122"/>
                <a:sym typeface="+mn-lt"/>
              </a:rPr>
              <a:t>V[</a:t>
            </a:r>
            <a:r>
              <a:rPr lang="en-US" altLang="zh-CN" sz="2600" b="0">
                <a:solidFill>
                  <a:schemeClr val="tx2"/>
                </a:solidFill>
                <a:ea typeface="微软雅黑" panose="020B0503020204020204" pitchFamily="34" charset="-122"/>
                <a:sym typeface="+mn-lt"/>
              </a:rPr>
              <a:t>02</a:t>
            </a:r>
            <a:r>
              <a:rPr lang="en-US" altLang="zh-CN" sz="2600" b="0">
                <a:ea typeface="微软雅黑" panose="020B0503020204020204" pitchFamily="34" charset="-122"/>
                <a:sym typeface="+mn-lt"/>
              </a:rPr>
              <a:t>]</a:t>
            </a:r>
            <a:r>
              <a:rPr lang="zh-CN" altLang="en-US" sz="2600" b="0">
                <a:ea typeface="微软雅黑" panose="020B0503020204020204" pitchFamily="34" charset="-122"/>
                <a:sym typeface="+mn-lt"/>
              </a:rPr>
              <a:t>单元；</a:t>
            </a:r>
          </a:p>
          <a:p>
            <a:pPr eaLnBrk="1" hangingPunct="1">
              <a:buFont typeface="Arial" panose="020B0604020202020204" pitchFamily="34" charset="0"/>
              <a:buNone/>
            </a:pPr>
            <a:r>
              <a:rPr lang="en-US" altLang="zh-CN" sz="2600" b="0">
                <a:ea typeface="微软雅黑" panose="020B0503020204020204" pitchFamily="34" charset="-122"/>
                <a:sym typeface="+mn-lt"/>
              </a:rPr>
              <a:t>……</a:t>
            </a:r>
          </a:p>
          <a:p>
            <a:pPr eaLnBrk="1" hangingPunct="1">
              <a:buFont typeface="Arial" panose="020B0604020202020204" pitchFamily="34" charset="0"/>
              <a:buNone/>
            </a:pPr>
            <a:r>
              <a:rPr lang="zh-CN" altLang="en-US" sz="2600" b="0">
                <a:ea typeface="微软雅黑" panose="020B0503020204020204" pitchFamily="34" charset="-122"/>
                <a:sym typeface="+mn-lt"/>
              </a:rPr>
              <a:t>将</a:t>
            </a:r>
            <a:r>
              <a:rPr lang="en-US" altLang="zh-CN" sz="2600" b="0">
                <a:ea typeface="微软雅黑" panose="020B0503020204020204" pitchFamily="34" charset="-122"/>
                <a:sym typeface="+mn-lt"/>
              </a:rPr>
              <a:t>20010118102</a:t>
            </a:r>
            <a:r>
              <a:rPr lang="en-US" altLang="zh-CN" sz="2600" b="0">
                <a:solidFill>
                  <a:srgbClr val="FF33CC"/>
                </a:solidFill>
                <a:ea typeface="微软雅黑" panose="020B0503020204020204" pitchFamily="34" charset="-122"/>
                <a:sym typeface="+mn-lt"/>
              </a:rPr>
              <a:t>31</a:t>
            </a:r>
            <a:r>
              <a:rPr lang="zh-CN" altLang="en-US" sz="2600" b="0">
                <a:ea typeface="微软雅黑" panose="020B0503020204020204" pitchFamily="34" charset="-122"/>
                <a:sym typeface="+mn-lt"/>
              </a:rPr>
              <a:t>的所有信息存入</a:t>
            </a:r>
            <a:r>
              <a:rPr lang="en-US" altLang="zh-CN" sz="2600" b="0">
                <a:ea typeface="微软雅黑" panose="020B0503020204020204" pitchFamily="34" charset="-122"/>
                <a:sym typeface="+mn-lt"/>
              </a:rPr>
              <a:t>V[31]</a:t>
            </a:r>
            <a:r>
              <a:rPr lang="zh-CN" altLang="en-US" sz="2600" b="0">
                <a:ea typeface="微软雅黑" panose="020B0503020204020204" pitchFamily="34" charset="-122"/>
                <a:sym typeface="+mn-lt"/>
              </a:rPr>
              <a:t>单元。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1956">
                                            <p:txEl>
                                              <p:pRg st="0" end="0"/>
                                            </p:txEl>
                                          </p:spTgt>
                                        </p:tgtEl>
                                        <p:attrNameLst>
                                          <p:attrName>style.visibility</p:attrName>
                                        </p:attrNameLst>
                                      </p:cBhvr>
                                      <p:to>
                                        <p:strVal val="visible"/>
                                      </p:to>
                                    </p:set>
                                    <p:animEffect transition="in" filter="strips(downRight)">
                                      <p:cBhvr>
                                        <p:cTn id="7" dur="500"/>
                                        <p:tgtEl>
                                          <p:spTgt spid="10219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1956">
                                            <p:txEl>
                                              <p:pRg st="1" end="1"/>
                                            </p:txEl>
                                          </p:spTgt>
                                        </p:tgtEl>
                                        <p:attrNameLst>
                                          <p:attrName>style.visibility</p:attrName>
                                        </p:attrNameLst>
                                      </p:cBhvr>
                                      <p:to>
                                        <p:strVal val="visible"/>
                                      </p:to>
                                    </p:set>
                                    <p:animEffect transition="in" filter="strips(downRight)">
                                      <p:cBhvr>
                                        <p:cTn id="12" dur="500"/>
                                        <p:tgtEl>
                                          <p:spTgt spid="10219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1956">
                                            <p:txEl>
                                              <p:pRg st="2" end="2"/>
                                            </p:txEl>
                                          </p:spTgt>
                                        </p:tgtEl>
                                        <p:attrNameLst>
                                          <p:attrName>style.visibility</p:attrName>
                                        </p:attrNameLst>
                                      </p:cBhvr>
                                      <p:to>
                                        <p:strVal val="visible"/>
                                      </p:to>
                                    </p:set>
                                    <p:animEffect transition="in" filter="strips(downRight)">
                                      <p:cBhvr>
                                        <p:cTn id="17" dur="500"/>
                                        <p:tgtEl>
                                          <p:spTgt spid="10219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21956">
                                            <p:txEl>
                                              <p:pRg st="3" end="3"/>
                                            </p:txEl>
                                          </p:spTgt>
                                        </p:tgtEl>
                                        <p:attrNameLst>
                                          <p:attrName>style.visibility</p:attrName>
                                        </p:attrNameLst>
                                      </p:cBhvr>
                                      <p:to>
                                        <p:strVal val="visible"/>
                                      </p:to>
                                    </p:set>
                                    <p:animEffect transition="in" filter="strips(downRight)">
                                      <p:cBhvr>
                                        <p:cTn id="22" dur="500"/>
                                        <p:tgtEl>
                                          <p:spTgt spid="10219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21956">
                                            <p:txEl>
                                              <p:pRg st="4" end="4"/>
                                            </p:txEl>
                                          </p:spTgt>
                                        </p:tgtEl>
                                        <p:attrNameLst>
                                          <p:attrName>style.visibility</p:attrName>
                                        </p:attrNameLst>
                                      </p:cBhvr>
                                      <p:to>
                                        <p:strVal val="visible"/>
                                      </p:to>
                                    </p:set>
                                    <p:animEffect transition="in" filter="strips(downRight)">
                                      <p:cBhvr>
                                        <p:cTn id="27" dur="500"/>
                                        <p:tgtEl>
                                          <p:spTgt spid="10219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1957"/>
                                        </p:tgtEl>
                                        <p:attrNameLst>
                                          <p:attrName>style.visibility</p:attrName>
                                        </p:attrNameLst>
                                      </p:cBhvr>
                                      <p:to>
                                        <p:strVal val="visible"/>
                                      </p:to>
                                    </p:set>
                                    <p:animEffect transition="in" filter="box(in)">
                                      <p:cBhvr>
                                        <p:cTn id="32" dur="500"/>
                                        <p:tgtEl>
                                          <p:spTgt spid="1021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7" grpId="0"/>
      <p:bldP spid="102195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7">
            <a:extLst>
              <a:ext uri="{FF2B5EF4-FFF2-40B4-BE49-F238E27FC236}">
                <a16:creationId xmlns:a16="http://schemas.microsoft.com/office/drawing/2014/main" id="{7CEBEA28-11B9-43BC-B9ED-6A0206D61B1C}"/>
              </a:ext>
            </a:extLst>
          </p:cNvPr>
          <p:cNvSpPr>
            <a:spLocks noChangeArrowheads="1"/>
          </p:cNvSpPr>
          <p:nvPr/>
        </p:nvSpPr>
        <p:spPr bwMode="auto">
          <a:xfrm>
            <a:off x="728663" y="1844675"/>
            <a:ext cx="7848600" cy="1046163"/>
          </a:xfrm>
          <a:prstGeom prst="rect">
            <a:avLst/>
          </a:prstGeom>
          <a:solidFill>
            <a:srgbClr val="EBEBEB"/>
          </a:solidFill>
          <a:ln w="38100">
            <a:noFill/>
            <a:miter lim="800000"/>
            <a:headEnd/>
            <a:tailEnd/>
          </a:ln>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zh-CN" altLang="en-US" sz="2600" b="0">
                <a:ea typeface="微软雅黑" panose="020B0503020204020204" pitchFamily="34" charset="-122"/>
                <a:sym typeface="+mn-lt"/>
              </a:rPr>
              <a:t>数据元素序列</a:t>
            </a:r>
            <a:r>
              <a:rPr lang="en-US" altLang="zh-CN" sz="2600" b="0">
                <a:ea typeface="微软雅黑" panose="020B0503020204020204" pitchFamily="34" charset="-122"/>
                <a:sym typeface="+mn-lt"/>
              </a:rPr>
              <a:t>(14</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23</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39</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9</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25</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11)</a:t>
            </a:r>
            <a:r>
              <a:rPr lang="zh-CN" altLang="en-US" sz="2600" b="0">
                <a:ea typeface="微软雅黑" panose="020B0503020204020204" pitchFamily="34" charset="-122"/>
                <a:sym typeface="+mn-lt"/>
              </a:rPr>
              <a:t>，若规定每个元素</a:t>
            </a:r>
            <a:r>
              <a:rPr lang="en-US" altLang="zh-CN" sz="2600" b="0">
                <a:ea typeface="微软雅黑" panose="020B0503020204020204" pitchFamily="34" charset="-122"/>
                <a:sym typeface="+mn-lt"/>
              </a:rPr>
              <a:t>k</a:t>
            </a:r>
            <a:r>
              <a:rPr lang="zh-CN" altLang="en-US" sz="2600" b="0">
                <a:ea typeface="微软雅黑" panose="020B0503020204020204" pitchFamily="34" charset="-122"/>
                <a:sym typeface="+mn-lt"/>
              </a:rPr>
              <a:t>的存储地址</a:t>
            </a:r>
            <a:r>
              <a:rPr lang="en-US" altLang="zh-CN" sz="2600" b="0">
                <a:ea typeface="微软雅黑" panose="020B0503020204020204" pitchFamily="34" charset="-122"/>
                <a:sym typeface="+mn-lt"/>
              </a:rPr>
              <a:t>H</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k</a:t>
            </a:r>
            <a:r>
              <a:rPr lang="zh-CN" altLang="en-US" sz="2600" b="0">
                <a:ea typeface="微软雅黑" panose="020B0503020204020204" pitchFamily="34" charset="-122"/>
                <a:sym typeface="+mn-lt"/>
              </a:rPr>
              <a:t>）＝</a:t>
            </a:r>
            <a:r>
              <a:rPr lang="en-US" altLang="zh-CN" sz="2600" b="0">
                <a:ea typeface="微软雅黑" panose="020B0503020204020204" pitchFamily="34" charset="-122"/>
                <a:sym typeface="+mn-lt"/>
              </a:rPr>
              <a:t>k</a:t>
            </a:r>
            <a:r>
              <a:rPr lang="zh-CN" altLang="en-US" sz="2600" b="0">
                <a:ea typeface="微软雅黑" panose="020B0503020204020204" pitchFamily="34" charset="-122"/>
                <a:sym typeface="+mn-lt"/>
              </a:rPr>
              <a:t>，请画出存储结构图。</a:t>
            </a:r>
          </a:p>
        </p:txBody>
      </p:sp>
      <p:grpSp>
        <p:nvGrpSpPr>
          <p:cNvPr id="87043" name="组合 2">
            <a:extLst>
              <a:ext uri="{FF2B5EF4-FFF2-40B4-BE49-F238E27FC236}">
                <a16:creationId xmlns:a16="http://schemas.microsoft.com/office/drawing/2014/main" id="{523F7854-BEB8-3C42-8479-78A4E43029AD}"/>
              </a:ext>
            </a:extLst>
          </p:cNvPr>
          <p:cNvGrpSpPr>
            <a:grpSpLocks/>
          </p:cNvGrpSpPr>
          <p:nvPr/>
        </p:nvGrpSpPr>
        <p:grpSpPr bwMode="auto">
          <a:xfrm>
            <a:off x="728663" y="3584575"/>
            <a:ext cx="7848600" cy="939800"/>
            <a:chOff x="706438" y="3112542"/>
            <a:chExt cx="7848600" cy="939800"/>
          </a:xfrm>
        </p:grpSpPr>
        <p:sp>
          <p:nvSpPr>
            <p:cNvPr id="75781" name="Rectangle 41">
              <a:extLst>
                <a:ext uri="{FF2B5EF4-FFF2-40B4-BE49-F238E27FC236}">
                  <a16:creationId xmlns:a16="http://schemas.microsoft.com/office/drawing/2014/main" id="{63CBDD3C-C740-4C7A-85AD-13DE6CE39A34}"/>
                </a:ext>
              </a:extLst>
            </p:cNvPr>
            <p:cNvSpPr>
              <a:spLocks noChangeArrowheads="1"/>
            </p:cNvSpPr>
            <p:nvPr/>
          </p:nvSpPr>
          <p:spPr bwMode="auto">
            <a:xfrm>
              <a:off x="46132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82" name="Rectangle 42">
              <a:extLst>
                <a:ext uri="{FF2B5EF4-FFF2-40B4-BE49-F238E27FC236}">
                  <a16:creationId xmlns:a16="http://schemas.microsoft.com/office/drawing/2014/main" id="{84E37A00-5A41-4CCD-A2CD-A5F5B253ED3F}"/>
                </a:ext>
              </a:extLst>
            </p:cNvPr>
            <p:cNvSpPr>
              <a:spLocks noChangeArrowheads="1"/>
            </p:cNvSpPr>
            <p:nvPr/>
          </p:nvSpPr>
          <p:spPr bwMode="auto">
            <a:xfrm>
              <a:off x="46132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783" name="Rectangle 43">
              <a:extLst>
                <a:ext uri="{FF2B5EF4-FFF2-40B4-BE49-F238E27FC236}">
                  <a16:creationId xmlns:a16="http://schemas.microsoft.com/office/drawing/2014/main" id="{C5F4FE52-05AC-48E6-B9FC-43F2474D0AC3}"/>
                </a:ext>
              </a:extLst>
            </p:cNvPr>
            <p:cNvSpPr>
              <a:spLocks noChangeArrowheads="1"/>
            </p:cNvSpPr>
            <p:nvPr/>
          </p:nvSpPr>
          <p:spPr bwMode="auto">
            <a:xfrm>
              <a:off x="41005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84" name="Rectangle 44">
              <a:extLst>
                <a:ext uri="{FF2B5EF4-FFF2-40B4-BE49-F238E27FC236}">
                  <a16:creationId xmlns:a16="http://schemas.microsoft.com/office/drawing/2014/main" id="{55628764-2E91-4D44-B113-3EAA1F568A91}"/>
                </a:ext>
              </a:extLst>
            </p:cNvPr>
            <p:cNvSpPr>
              <a:spLocks noChangeArrowheads="1"/>
            </p:cNvSpPr>
            <p:nvPr/>
          </p:nvSpPr>
          <p:spPr bwMode="auto">
            <a:xfrm>
              <a:off x="41005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14</a:t>
              </a:r>
            </a:p>
          </p:txBody>
        </p:sp>
        <p:sp>
          <p:nvSpPr>
            <p:cNvPr id="75785" name="Rectangle 45">
              <a:extLst>
                <a:ext uri="{FF2B5EF4-FFF2-40B4-BE49-F238E27FC236}">
                  <a16:creationId xmlns:a16="http://schemas.microsoft.com/office/drawing/2014/main" id="{7961C3C7-E077-42FA-B9C8-A6C8609BDC97}"/>
                </a:ext>
              </a:extLst>
            </p:cNvPr>
            <p:cNvSpPr>
              <a:spLocks noChangeArrowheads="1"/>
            </p:cNvSpPr>
            <p:nvPr/>
          </p:nvSpPr>
          <p:spPr bwMode="auto">
            <a:xfrm>
              <a:off x="35893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86" name="Rectangle 46">
              <a:extLst>
                <a:ext uri="{FF2B5EF4-FFF2-40B4-BE49-F238E27FC236}">
                  <a16:creationId xmlns:a16="http://schemas.microsoft.com/office/drawing/2014/main" id="{C2FEC464-F8E7-49CF-ADF4-729EF590637A}"/>
                </a:ext>
              </a:extLst>
            </p:cNvPr>
            <p:cNvSpPr>
              <a:spLocks noChangeArrowheads="1"/>
            </p:cNvSpPr>
            <p:nvPr/>
          </p:nvSpPr>
          <p:spPr bwMode="auto">
            <a:xfrm>
              <a:off x="35893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787" name="Rectangle 47">
              <a:extLst>
                <a:ext uri="{FF2B5EF4-FFF2-40B4-BE49-F238E27FC236}">
                  <a16:creationId xmlns:a16="http://schemas.microsoft.com/office/drawing/2014/main" id="{EEA1CA6C-2DEF-4D72-8212-AEE5A7EDBCDF}"/>
                </a:ext>
              </a:extLst>
            </p:cNvPr>
            <p:cNvSpPr>
              <a:spLocks noChangeArrowheads="1"/>
            </p:cNvSpPr>
            <p:nvPr/>
          </p:nvSpPr>
          <p:spPr bwMode="auto">
            <a:xfrm>
              <a:off x="30765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88" name="Rectangle 48">
              <a:extLst>
                <a:ext uri="{FF2B5EF4-FFF2-40B4-BE49-F238E27FC236}">
                  <a16:creationId xmlns:a16="http://schemas.microsoft.com/office/drawing/2014/main" id="{BD5A4D6B-89CB-424E-BB8B-6A34700D2D7F}"/>
                </a:ext>
              </a:extLst>
            </p:cNvPr>
            <p:cNvSpPr>
              <a:spLocks noChangeArrowheads="1"/>
            </p:cNvSpPr>
            <p:nvPr/>
          </p:nvSpPr>
          <p:spPr bwMode="auto">
            <a:xfrm>
              <a:off x="30765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11</a:t>
              </a:r>
            </a:p>
          </p:txBody>
        </p:sp>
        <p:sp>
          <p:nvSpPr>
            <p:cNvPr id="75789" name="Rectangle 49">
              <a:extLst>
                <a:ext uri="{FF2B5EF4-FFF2-40B4-BE49-F238E27FC236}">
                  <a16:creationId xmlns:a16="http://schemas.microsoft.com/office/drawing/2014/main" id="{67368B4D-FBD6-4D0E-B922-40A132C9767A}"/>
                </a:ext>
              </a:extLst>
            </p:cNvPr>
            <p:cNvSpPr>
              <a:spLocks noChangeArrowheads="1"/>
            </p:cNvSpPr>
            <p:nvPr/>
          </p:nvSpPr>
          <p:spPr bwMode="auto">
            <a:xfrm>
              <a:off x="25638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90" name="Rectangle 50">
              <a:extLst>
                <a:ext uri="{FF2B5EF4-FFF2-40B4-BE49-F238E27FC236}">
                  <a16:creationId xmlns:a16="http://schemas.microsoft.com/office/drawing/2014/main" id="{35832DCF-6A44-4BD7-870C-525EE05B9C1F}"/>
                </a:ext>
              </a:extLst>
            </p:cNvPr>
            <p:cNvSpPr>
              <a:spLocks noChangeArrowheads="1"/>
            </p:cNvSpPr>
            <p:nvPr/>
          </p:nvSpPr>
          <p:spPr bwMode="auto">
            <a:xfrm>
              <a:off x="25638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791" name="Rectangle 51">
              <a:extLst>
                <a:ext uri="{FF2B5EF4-FFF2-40B4-BE49-F238E27FC236}">
                  <a16:creationId xmlns:a16="http://schemas.microsoft.com/office/drawing/2014/main" id="{F20F2460-BB9F-42F8-A74A-DD7D036F2B19}"/>
                </a:ext>
              </a:extLst>
            </p:cNvPr>
            <p:cNvSpPr>
              <a:spLocks noChangeArrowheads="1"/>
            </p:cNvSpPr>
            <p:nvPr/>
          </p:nvSpPr>
          <p:spPr bwMode="auto">
            <a:xfrm>
              <a:off x="20526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92" name="Rectangle 52">
              <a:extLst>
                <a:ext uri="{FF2B5EF4-FFF2-40B4-BE49-F238E27FC236}">
                  <a16:creationId xmlns:a16="http://schemas.microsoft.com/office/drawing/2014/main" id="{DEFB9007-82B0-4859-9B2D-DABA16868475}"/>
                </a:ext>
              </a:extLst>
            </p:cNvPr>
            <p:cNvSpPr>
              <a:spLocks noChangeArrowheads="1"/>
            </p:cNvSpPr>
            <p:nvPr/>
          </p:nvSpPr>
          <p:spPr bwMode="auto">
            <a:xfrm>
              <a:off x="20526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9</a:t>
              </a:r>
            </a:p>
          </p:txBody>
        </p:sp>
        <p:sp>
          <p:nvSpPr>
            <p:cNvPr id="75793" name="Rectangle 53">
              <a:extLst>
                <a:ext uri="{FF2B5EF4-FFF2-40B4-BE49-F238E27FC236}">
                  <a16:creationId xmlns:a16="http://schemas.microsoft.com/office/drawing/2014/main" id="{F934A859-D9A4-431A-B052-7696AB192500}"/>
                </a:ext>
              </a:extLst>
            </p:cNvPr>
            <p:cNvSpPr>
              <a:spLocks noChangeArrowheads="1"/>
            </p:cNvSpPr>
            <p:nvPr/>
          </p:nvSpPr>
          <p:spPr bwMode="auto">
            <a:xfrm>
              <a:off x="15398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94" name="Rectangle 54">
              <a:extLst>
                <a:ext uri="{FF2B5EF4-FFF2-40B4-BE49-F238E27FC236}">
                  <a16:creationId xmlns:a16="http://schemas.microsoft.com/office/drawing/2014/main" id="{2A3C342F-DD0A-4287-9997-6533601C8093}"/>
                </a:ext>
              </a:extLst>
            </p:cNvPr>
            <p:cNvSpPr>
              <a:spLocks noChangeArrowheads="1"/>
            </p:cNvSpPr>
            <p:nvPr/>
          </p:nvSpPr>
          <p:spPr bwMode="auto">
            <a:xfrm>
              <a:off x="15398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795" name="Rectangle 55">
              <a:extLst>
                <a:ext uri="{FF2B5EF4-FFF2-40B4-BE49-F238E27FC236}">
                  <a16:creationId xmlns:a16="http://schemas.microsoft.com/office/drawing/2014/main" id="{FB7B902C-9200-47CC-BBE1-AD459B213137}"/>
                </a:ext>
              </a:extLst>
            </p:cNvPr>
            <p:cNvSpPr>
              <a:spLocks noChangeArrowheads="1"/>
            </p:cNvSpPr>
            <p:nvPr/>
          </p:nvSpPr>
          <p:spPr bwMode="auto">
            <a:xfrm>
              <a:off x="706438" y="3569742"/>
              <a:ext cx="833437"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chemeClr val="bg1"/>
                  </a:solidFill>
                  <a:latin typeface="+mn-lt"/>
                  <a:ea typeface="+mn-ea"/>
                  <a:cs typeface="+mn-ea"/>
                  <a:sym typeface="+mn-lt"/>
                </a:rPr>
                <a:t>内容</a:t>
              </a:r>
            </a:p>
          </p:txBody>
        </p:sp>
        <p:sp>
          <p:nvSpPr>
            <p:cNvPr id="75796" name="Rectangle 56">
              <a:extLst>
                <a:ext uri="{FF2B5EF4-FFF2-40B4-BE49-F238E27FC236}">
                  <a16:creationId xmlns:a16="http://schemas.microsoft.com/office/drawing/2014/main" id="{4F3F67BF-B689-4178-89C1-D6DFC511791E}"/>
                </a:ext>
              </a:extLst>
            </p:cNvPr>
            <p:cNvSpPr>
              <a:spLocks noChangeArrowheads="1"/>
            </p:cNvSpPr>
            <p:nvPr/>
          </p:nvSpPr>
          <p:spPr bwMode="auto">
            <a:xfrm>
              <a:off x="706438" y="3112542"/>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rgbClr val="FF0000"/>
                  </a:solidFill>
                  <a:latin typeface="+mn-lt"/>
                  <a:ea typeface="+mn-ea"/>
                  <a:cs typeface="+mn-ea"/>
                  <a:sym typeface="+mn-lt"/>
                </a:rPr>
                <a:t>地址</a:t>
              </a:r>
            </a:p>
          </p:txBody>
        </p:sp>
        <p:sp>
          <p:nvSpPr>
            <p:cNvPr id="75797" name="Rectangle 57">
              <a:extLst>
                <a:ext uri="{FF2B5EF4-FFF2-40B4-BE49-F238E27FC236}">
                  <a16:creationId xmlns:a16="http://schemas.microsoft.com/office/drawing/2014/main" id="{B7A69FAB-C5BF-4138-B0CD-D91BC57FFBD3}"/>
                </a:ext>
              </a:extLst>
            </p:cNvPr>
            <p:cNvSpPr>
              <a:spLocks noChangeArrowheads="1"/>
            </p:cNvSpPr>
            <p:nvPr/>
          </p:nvSpPr>
          <p:spPr bwMode="auto">
            <a:xfrm>
              <a:off x="7881938"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98" name="Rectangle 58">
              <a:extLst>
                <a:ext uri="{FF2B5EF4-FFF2-40B4-BE49-F238E27FC236}">
                  <a16:creationId xmlns:a16="http://schemas.microsoft.com/office/drawing/2014/main" id="{864636B5-2345-43CA-849C-C1B70447669C}"/>
                </a:ext>
              </a:extLst>
            </p:cNvPr>
            <p:cNvSpPr>
              <a:spLocks noChangeArrowheads="1"/>
            </p:cNvSpPr>
            <p:nvPr/>
          </p:nvSpPr>
          <p:spPr bwMode="auto">
            <a:xfrm>
              <a:off x="7359650" y="3569742"/>
              <a:ext cx="522288"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799" name="Rectangle 59">
              <a:extLst>
                <a:ext uri="{FF2B5EF4-FFF2-40B4-BE49-F238E27FC236}">
                  <a16:creationId xmlns:a16="http://schemas.microsoft.com/office/drawing/2014/main" id="{76456F62-057D-47FB-A4B5-3A372E873467}"/>
                </a:ext>
              </a:extLst>
            </p:cNvPr>
            <p:cNvSpPr>
              <a:spLocks noChangeArrowheads="1"/>
            </p:cNvSpPr>
            <p:nvPr/>
          </p:nvSpPr>
          <p:spPr bwMode="auto">
            <a:xfrm>
              <a:off x="6686550"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800" name="Rectangle 60">
              <a:extLst>
                <a:ext uri="{FF2B5EF4-FFF2-40B4-BE49-F238E27FC236}">
                  <a16:creationId xmlns:a16="http://schemas.microsoft.com/office/drawing/2014/main" id="{3F55990A-A3E5-4869-9B2B-5EFC05C3C2E9}"/>
                </a:ext>
              </a:extLst>
            </p:cNvPr>
            <p:cNvSpPr>
              <a:spLocks noChangeArrowheads="1"/>
            </p:cNvSpPr>
            <p:nvPr/>
          </p:nvSpPr>
          <p:spPr bwMode="auto">
            <a:xfrm>
              <a:off x="6162675"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801" name="Rectangle 61">
              <a:extLst>
                <a:ext uri="{FF2B5EF4-FFF2-40B4-BE49-F238E27FC236}">
                  <a16:creationId xmlns:a16="http://schemas.microsoft.com/office/drawing/2014/main" id="{B73E735B-55ED-41E5-B644-DE216AA0D768}"/>
                </a:ext>
              </a:extLst>
            </p:cNvPr>
            <p:cNvSpPr>
              <a:spLocks noChangeArrowheads="1"/>
            </p:cNvSpPr>
            <p:nvPr/>
          </p:nvSpPr>
          <p:spPr bwMode="auto">
            <a:xfrm>
              <a:off x="5638800"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802" name="Rectangle 62">
              <a:extLst>
                <a:ext uri="{FF2B5EF4-FFF2-40B4-BE49-F238E27FC236}">
                  <a16:creationId xmlns:a16="http://schemas.microsoft.com/office/drawing/2014/main" id="{B11B5BD8-C45E-4B6D-84D6-69C1D25F3260}"/>
                </a:ext>
              </a:extLst>
            </p:cNvPr>
            <p:cNvSpPr>
              <a:spLocks noChangeArrowheads="1"/>
            </p:cNvSpPr>
            <p:nvPr/>
          </p:nvSpPr>
          <p:spPr bwMode="auto">
            <a:xfrm>
              <a:off x="5126038"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5803" name="Rectangle 63">
              <a:extLst>
                <a:ext uri="{FF2B5EF4-FFF2-40B4-BE49-F238E27FC236}">
                  <a16:creationId xmlns:a16="http://schemas.microsoft.com/office/drawing/2014/main" id="{D2491E0A-5480-4911-9096-18462740CDFD}"/>
                </a:ext>
              </a:extLst>
            </p:cNvPr>
            <p:cNvSpPr>
              <a:spLocks noChangeArrowheads="1"/>
            </p:cNvSpPr>
            <p:nvPr/>
          </p:nvSpPr>
          <p:spPr bwMode="auto">
            <a:xfrm>
              <a:off x="7881938"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804" name="Rectangle 64">
              <a:extLst>
                <a:ext uri="{FF2B5EF4-FFF2-40B4-BE49-F238E27FC236}">
                  <a16:creationId xmlns:a16="http://schemas.microsoft.com/office/drawing/2014/main" id="{D7001E9B-4800-46EB-ADCA-015B6241F866}"/>
                </a:ext>
              </a:extLst>
            </p:cNvPr>
            <p:cNvSpPr>
              <a:spLocks noChangeArrowheads="1"/>
            </p:cNvSpPr>
            <p:nvPr/>
          </p:nvSpPr>
          <p:spPr bwMode="auto">
            <a:xfrm>
              <a:off x="7359650" y="3112542"/>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39</a:t>
              </a:r>
            </a:p>
          </p:txBody>
        </p:sp>
        <p:sp>
          <p:nvSpPr>
            <p:cNvPr id="75805" name="Rectangle 65">
              <a:extLst>
                <a:ext uri="{FF2B5EF4-FFF2-40B4-BE49-F238E27FC236}">
                  <a16:creationId xmlns:a16="http://schemas.microsoft.com/office/drawing/2014/main" id="{66504EDE-9147-4C76-BFA8-3A337D6BE74C}"/>
                </a:ext>
              </a:extLst>
            </p:cNvPr>
            <p:cNvSpPr>
              <a:spLocks noChangeArrowheads="1"/>
            </p:cNvSpPr>
            <p:nvPr/>
          </p:nvSpPr>
          <p:spPr bwMode="auto">
            <a:xfrm>
              <a:off x="6686550"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5806" name="Rectangle 66">
              <a:extLst>
                <a:ext uri="{FF2B5EF4-FFF2-40B4-BE49-F238E27FC236}">
                  <a16:creationId xmlns:a16="http://schemas.microsoft.com/office/drawing/2014/main" id="{1E68CFE0-3961-494B-8202-4D6380F17797}"/>
                </a:ext>
              </a:extLst>
            </p:cNvPr>
            <p:cNvSpPr>
              <a:spLocks noChangeArrowheads="1"/>
            </p:cNvSpPr>
            <p:nvPr/>
          </p:nvSpPr>
          <p:spPr bwMode="auto">
            <a:xfrm>
              <a:off x="6162675"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25</a:t>
              </a:r>
            </a:p>
          </p:txBody>
        </p:sp>
        <p:sp>
          <p:nvSpPr>
            <p:cNvPr id="75807" name="Rectangle 67">
              <a:extLst>
                <a:ext uri="{FF2B5EF4-FFF2-40B4-BE49-F238E27FC236}">
                  <a16:creationId xmlns:a16="http://schemas.microsoft.com/office/drawing/2014/main" id="{F6728142-A7D9-4089-8B7E-D93EA36CCC46}"/>
                </a:ext>
              </a:extLst>
            </p:cNvPr>
            <p:cNvSpPr>
              <a:spLocks noChangeArrowheads="1"/>
            </p:cNvSpPr>
            <p:nvPr/>
          </p:nvSpPr>
          <p:spPr bwMode="auto">
            <a:xfrm>
              <a:off x="5638800"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24</a:t>
              </a:r>
            </a:p>
          </p:txBody>
        </p:sp>
        <p:sp>
          <p:nvSpPr>
            <p:cNvPr id="75808" name="Rectangle 68">
              <a:extLst>
                <a:ext uri="{FF2B5EF4-FFF2-40B4-BE49-F238E27FC236}">
                  <a16:creationId xmlns:a16="http://schemas.microsoft.com/office/drawing/2014/main" id="{F3EC2D60-9B5D-4679-9A3D-CA42891E5C60}"/>
                </a:ext>
              </a:extLst>
            </p:cNvPr>
            <p:cNvSpPr>
              <a:spLocks noChangeArrowheads="1"/>
            </p:cNvSpPr>
            <p:nvPr/>
          </p:nvSpPr>
          <p:spPr bwMode="auto">
            <a:xfrm>
              <a:off x="5126038"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23</a:t>
              </a:r>
            </a:p>
          </p:txBody>
        </p:sp>
        <p:sp>
          <p:nvSpPr>
            <p:cNvPr id="75809" name="Line 69">
              <a:extLst>
                <a:ext uri="{FF2B5EF4-FFF2-40B4-BE49-F238E27FC236}">
                  <a16:creationId xmlns:a16="http://schemas.microsoft.com/office/drawing/2014/main" id="{B9AEC45C-3AA2-44DF-81B3-D0660E082359}"/>
                </a:ext>
              </a:extLst>
            </p:cNvPr>
            <p:cNvSpPr>
              <a:spLocks noChangeShapeType="1"/>
            </p:cNvSpPr>
            <p:nvPr/>
          </p:nvSpPr>
          <p:spPr bwMode="auto">
            <a:xfrm>
              <a:off x="706438" y="4052342"/>
              <a:ext cx="7848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10" name="Line 70">
              <a:extLst>
                <a:ext uri="{FF2B5EF4-FFF2-40B4-BE49-F238E27FC236}">
                  <a16:creationId xmlns:a16="http://schemas.microsoft.com/office/drawing/2014/main" id="{570DE3E2-2C4A-43F0-830E-8712457FD32E}"/>
                </a:ext>
              </a:extLst>
            </p:cNvPr>
            <p:cNvSpPr>
              <a:spLocks noChangeShapeType="1"/>
            </p:cNvSpPr>
            <p:nvPr/>
          </p:nvSpPr>
          <p:spPr bwMode="auto">
            <a:xfrm>
              <a:off x="7064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1" name="Line 71">
              <a:extLst>
                <a:ext uri="{FF2B5EF4-FFF2-40B4-BE49-F238E27FC236}">
                  <a16:creationId xmlns:a16="http://schemas.microsoft.com/office/drawing/2014/main" id="{1B1E11C9-8273-46D8-8DA0-D786E4976204}"/>
                </a:ext>
              </a:extLst>
            </p:cNvPr>
            <p:cNvSpPr>
              <a:spLocks noChangeShapeType="1"/>
            </p:cNvSpPr>
            <p:nvPr/>
          </p:nvSpPr>
          <p:spPr bwMode="auto">
            <a:xfrm>
              <a:off x="85550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2" name="Line 72">
              <a:extLst>
                <a:ext uri="{FF2B5EF4-FFF2-40B4-BE49-F238E27FC236}">
                  <a16:creationId xmlns:a16="http://schemas.microsoft.com/office/drawing/2014/main" id="{E7648207-D393-40A9-9ADB-50DA2733C130}"/>
                </a:ext>
              </a:extLst>
            </p:cNvPr>
            <p:cNvSpPr>
              <a:spLocks noChangeShapeType="1"/>
            </p:cNvSpPr>
            <p:nvPr/>
          </p:nvSpPr>
          <p:spPr bwMode="auto">
            <a:xfrm>
              <a:off x="6686550"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3" name="Line 73">
              <a:extLst>
                <a:ext uri="{FF2B5EF4-FFF2-40B4-BE49-F238E27FC236}">
                  <a16:creationId xmlns:a16="http://schemas.microsoft.com/office/drawing/2014/main" id="{CCAE05D6-13C9-43B7-A731-0ECFB9D0D1BD}"/>
                </a:ext>
              </a:extLst>
            </p:cNvPr>
            <p:cNvSpPr>
              <a:spLocks noChangeShapeType="1"/>
            </p:cNvSpPr>
            <p:nvPr/>
          </p:nvSpPr>
          <p:spPr bwMode="auto">
            <a:xfrm>
              <a:off x="706438" y="3112542"/>
              <a:ext cx="8334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4" name="Line 74">
              <a:extLst>
                <a:ext uri="{FF2B5EF4-FFF2-40B4-BE49-F238E27FC236}">
                  <a16:creationId xmlns:a16="http://schemas.microsoft.com/office/drawing/2014/main" id="{F17FE6C4-C78A-44A7-B80C-87F6C9823944}"/>
                </a:ext>
              </a:extLst>
            </p:cNvPr>
            <p:cNvSpPr>
              <a:spLocks noChangeShapeType="1"/>
            </p:cNvSpPr>
            <p:nvPr/>
          </p:nvSpPr>
          <p:spPr bwMode="auto">
            <a:xfrm>
              <a:off x="7359650" y="3112542"/>
              <a:ext cx="522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5" name="Line 75">
              <a:extLst>
                <a:ext uri="{FF2B5EF4-FFF2-40B4-BE49-F238E27FC236}">
                  <a16:creationId xmlns:a16="http://schemas.microsoft.com/office/drawing/2014/main" id="{28210163-5E83-457D-8882-471D118D95D2}"/>
                </a:ext>
              </a:extLst>
            </p:cNvPr>
            <p:cNvSpPr>
              <a:spLocks noChangeShapeType="1"/>
            </p:cNvSpPr>
            <p:nvPr/>
          </p:nvSpPr>
          <p:spPr bwMode="auto">
            <a:xfrm>
              <a:off x="15398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6" name="Line 76">
              <a:extLst>
                <a:ext uri="{FF2B5EF4-FFF2-40B4-BE49-F238E27FC236}">
                  <a16:creationId xmlns:a16="http://schemas.microsoft.com/office/drawing/2014/main" id="{418D3B8C-901F-4397-994A-AE0CAFBB43E8}"/>
                </a:ext>
              </a:extLst>
            </p:cNvPr>
            <p:cNvSpPr>
              <a:spLocks noChangeShapeType="1"/>
            </p:cNvSpPr>
            <p:nvPr/>
          </p:nvSpPr>
          <p:spPr bwMode="auto">
            <a:xfrm>
              <a:off x="7064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17" name="Line 77">
              <a:extLst>
                <a:ext uri="{FF2B5EF4-FFF2-40B4-BE49-F238E27FC236}">
                  <a16:creationId xmlns:a16="http://schemas.microsoft.com/office/drawing/2014/main" id="{56393CE1-965C-4B8E-8D74-570B35E25B70}"/>
                </a:ext>
              </a:extLst>
            </p:cNvPr>
            <p:cNvSpPr>
              <a:spLocks noChangeShapeType="1"/>
            </p:cNvSpPr>
            <p:nvPr/>
          </p:nvSpPr>
          <p:spPr bwMode="auto">
            <a:xfrm>
              <a:off x="20526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18" name="Line 78">
              <a:extLst>
                <a:ext uri="{FF2B5EF4-FFF2-40B4-BE49-F238E27FC236}">
                  <a16:creationId xmlns:a16="http://schemas.microsoft.com/office/drawing/2014/main" id="{F6919AA2-F90E-46E9-8FBF-D22845D3EA8A}"/>
                </a:ext>
              </a:extLst>
            </p:cNvPr>
            <p:cNvSpPr>
              <a:spLocks noChangeShapeType="1"/>
            </p:cNvSpPr>
            <p:nvPr/>
          </p:nvSpPr>
          <p:spPr bwMode="auto">
            <a:xfrm>
              <a:off x="15398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19" name="Line 79">
              <a:extLst>
                <a:ext uri="{FF2B5EF4-FFF2-40B4-BE49-F238E27FC236}">
                  <a16:creationId xmlns:a16="http://schemas.microsoft.com/office/drawing/2014/main" id="{D6485CC2-0D0B-41A1-AEC4-5DF1D4C90E3E}"/>
                </a:ext>
              </a:extLst>
            </p:cNvPr>
            <p:cNvSpPr>
              <a:spLocks noChangeShapeType="1"/>
            </p:cNvSpPr>
            <p:nvPr/>
          </p:nvSpPr>
          <p:spPr bwMode="auto">
            <a:xfrm>
              <a:off x="25638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20" name="Line 80">
              <a:extLst>
                <a:ext uri="{FF2B5EF4-FFF2-40B4-BE49-F238E27FC236}">
                  <a16:creationId xmlns:a16="http://schemas.microsoft.com/office/drawing/2014/main" id="{5A860AE2-E399-4A6D-B2EE-5B7E589054A3}"/>
                </a:ext>
              </a:extLst>
            </p:cNvPr>
            <p:cNvSpPr>
              <a:spLocks noChangeShapeType="1"/>
            </p:cNvSpPr>
            <p:nvPr/>
          </p:nvSpPr>
          <p:spPr bwMode="auto">
            <a:xfrm>
              <a:off x="20526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21" name="Line 81">
              <a:extLst>
                <a:ext uri="{FF2B5EF4-FFF2-40B4-BE49-F238E27FC236}">
                  <a16:creationId xmlns:a16="http://schemas.microsoft.com/office/drawing/2014/main" id="{021900B0-8A13-4B77-80B1-3ACC8FD853F5}"/>
                </a:ext>
              </a:extLst>
            </p:cNvPr>
            <p:cNvSpPr>
              <a:spLocks noChangeShapeType="1"/>
            </p:cNvSpPr>
            <p:nvPr/>
          </p:nvSpPr>
          <p:spPr bwMode="auto">
            <a:xfrm>
              <a:off x="30765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22" name="Line 82">
              <a:extLst>
                <a:ext uri="{FF2B5EF4-FFF2-40B4-BE49-F238E27FC236}">
                  <a16:creationId xmlns:a16="http://schemas.microsoft.com/office/drawing/2014/main" id="{0BE28D01-3D89-4B51-9D46-168D4822A9F3}"/>
                </a:ext>
              </a:extLst>
            </p:cNvPr>
            <p:cNvSpPr>
              <a:spLocks noChangeShapeType="1"/>
            </p:cNvSpPr>
            <p:nvPr/>
          </p:nvSpPr>
          <p:spPr bwMode="auto">
            <a:xfrm>
              <a:off x="25638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23" name="Line 83">
              <a:extLst>
                <a:ext uri="{FF2B5EF4-FFF2-40B4-BE49-F238E27FC236}">
                  <a16:creationId xmlns:a16="http://schemas.microsoft.com/office/drawing/2014/main" id="{982E011A-A07C-4364-A992-ABAAB229BD13}"/>
                </a:ext>
              </a:extLst>
            </p:cNvPr>
            <p:cNvSpPr>
              <a:spLocks noChangeShapeType="1"/>
            </p:cNvSpPr>
            <p:nvPr/>
          </p:nvSpPr>
          <p:spPr bwMode="auto">
            <a:xfrm>
              <a:off x="35893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24" name="Line 84">
              <a:extLst>
                <a:ext uri="{FF2B5EF4-FFF2-40B4-BE49-F238E27FC236}">
                  <a16:creationId xmlns:a16="http://schemas.microsoft.com/office/drawing/2014/main" id="{66A10B50-3087-4BF9-AFA0-178F87B5050B}"/>
                </a:ext>
              </a:extLst>
            </p:cNvPr>
            <p:cNvSpPr>
              <a:spLocks noChangeShapeType="1"/>
            </p:cNvSpPr>
            <p:nvPr/>
          </p:nvSpPr>
          <p:spPr bwMode="auto">
            <a:xfrm>
              <a:off x="30765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25" name="Line 85">
              <a:extLst>
                <a:ext uri="{FF2B5EF4-FFF2-40B4-BE49-F238E27FC236}">
                  <a16:creationId xmlns:a16="http://schemas.microsoft.com/office/drawing/2014/main" id="{0F6973F0-511B-4042-BAC4-5C4FA367DCF1}"/>
                </a:ext>
              </a:extLst>
            </p:cNvPr>
            <p:cNvSpPr>
              <a:spLocks noChangeShapeType="1"/>
            </p:cNvSpPr>
            <p:nvPr/>
          </p:nvSpPr>
          <p:spPr bwMode="auto">
            <a:xfrm>
              <a:off x="41005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26" name="Line 86">
              <a:extLst>
                <a:ext uri="{FF2B5EF4-FFF2-40B4-BE49-F238E27FC236}">
                  <a16:creationId xmlns:a16="http://schemas.microsoft.com/office/drawing/2014/main" id="{52DFA45C-400F-472A-BDE1-9E7E3960CB2F}"/>
                </a:ext>
              </a:extLst>
            </p:cNvPr>
            <p:cNvSpPr>
              <a:spLocks noChangeShapeType="1"/>
            </p:cNvSpPr>
            <p:nvPr/>
          </p:nvSpPr>
          <p:spPr bwMode="auto">
            <a:xfrm>
              <a:off x="35893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27" name="Line 87">
              <a:extLst>
                <a:ext uri="{FF2B5EF4-FFF2-40B4-BE49-F238E27FC236}">
                  <a16:creationId xmlns:a16="http://schemas.microsoft.com/office/drawing/2014/main" id="{EBE932A8-C679-47FF-97F9-D8ECB69B6FF3}"/>
                </a:ext>
              </a:extLst>
            </p:cNvPr>
            <p:cNvSpPr>
              <a:spLocks noChangeShapeType="1"/>
            </p:cNvSpPr>
            <p:nvPr/>
          </p:nvSpPr>
          <p:spPr bwMode="auto">
            <a:xfrm>
              <a:off x="46132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28" name="Line 88">
              <a:extLst>
                <a:ext uri="{FF2B5EF4-FFF2-40B4-BE49-F238E27FC236}">
                  <a16:creationId xmlns:a16="http://schemas.microsoft.com/office/drawing/2014/main" id="{E8807EFC-24D8-49ED-B12B-61F73FFBA45A}"/>
                </a:ext>
              </a:extLst>
            </p:cNvPr>
            <p:cNvSpPr>
              <a:spLocks noChangeShapeType="1"/>
            </p:cNvSpPr>
            <p:nvPr/>
          </p:nvSpPr>
          <p:spPr bwMode="auto">
            <a:xfrm>
              <a:off x="41005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29" name="Line 89">
              <a:extLst>
                <a:ext uri="{FF2B5EF4-FFF2-40B4-BE49-F238E27FC236}">
                  <a16:creationId xmlns:a16="http://schemas.microsoft.com/office/drawing/2014/main" id="{CE745300-6ED8-4527-9D4C-5B0CADD2D7E0}"/>
                </a:ext>
              </a:extLst>
            </p:cNvPr>
            <p:cNvSpPr>
              <a:spLocks noChangeShapeType="1"/>
            </p:cNvSpPr>
            <p:nvPr/>
          </p:nvSpPr>
          <p:spPr bwMode="auto">
            <a:xfrm>
              <a:off x="5126038"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30" name="Line 90">
              <a:extLst>
                <a:ext uri="{FF2B5EF4-FFF2-40B4-BE49-F238E27FC236}">
                  <a16:creationId xmlns:a16="http://schemas.microsoft.com/office/drawing/2014/main" id="{0761CDC8-B504-496B-B80D-221A048D04BF}"/>
                </a:ext>
              </a:extLst>
            </p:cNvPr>
            <p:cNvSpPr>
              <a:spLocks noChangeShapeType="1"/>
            </p:cNvSpPr>
            <p:nvPr/>
          </p:nvSpPr>
          <p:spPr bwMode="auto">
            <a:xfrm>
              <a:off x="46132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1" name="Line 91">
              <a:extLst>
                <a:ext uri="{FF2B5EF4-FFF2-40B4-BE49-F238E27FC236}">
                  <a16:creationId xmlns:a16="http://schemas.microsoft.com/office/drawing/2014/main" id="{3BBB68B6-A17F-4843-9AF9-441D63BF45DB}"/>
                </a:ext>
              </a:extLst>
            </p:cNvPr>
            <p:cNvSpPr>
              <a:spLocks noChangeShapeType="1"/>
            </p:cNvSpPr>
            <p:nvPr/>
          </p:nvSpPr>
          <p:spPr bwMode="auto">
            <a:xfrm>
              <a:off x="5638800"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32" name="Line 92">
              <a:extLst>
                <a:ext uri="{FF2B5EF4-FFF2-40B4-BE49-F238E27FC236}">
                  <a16:creationId xmlns:a16="http://schemas.microsoft.com/office/drawing/2014/main" id="{703CB83C-0DC5-4AB9-A074-06FF2906D6D2}"/>
                </a:ext>
              </a:extLst>
            </p:cNvPr>
            <p:cNvSpPr>
              <a:spLocks noChangeShapeType="1"/>
            </p:cNvSpPr>
            <p:nvPr/>
          </p:nvSpPr>
          <p:spPr bwMode="auto">
            <a:xfrm>
              <a:off x="51260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3" name="Line 93">
              <a:extLst>
                <a:ext uri="{FF2B5EF4-FFF2-40B4-BE49-F238E27FC236}">
                  <a16:creationId xmlns:a16="http://schemas.microsoft.com/office/drawing/2014/main" id="{C73B455E-9242-4FBC-9DEC-B2258FF72616}"/>
                </a:ext>
              </a:extLst>
            </p:cNvPr>
            <p:cNvSpPr>
              <a:spLocks noChangeShapeType="1"/>
            </p:cNvSpPr>
            <p:nvPr/>
          </p:nvSpPr>
          <p:spPr bwMode="auto">
            <a:xfrm>
              <a:off x="6162675"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34" name="Line 94">
              <a:extLst>
                <a:ext uri="{FF2B5EF4-FFF2-40B4-BE49-F238E27FC236}">
                  <a16:creationId xmlns:a16="http://schemas.microsoft.com/office/drawing/2014/main" id="{9BC4B907-133C-44C4-8E58-E5765E8FCE2A}"/>
                </a:ext>
              </a:extLst>
            </p:cNvPr>
            <p:cNvSpPr>
              <a:spLocks noChangeShapeType="1"/>
            </p:cNvSpPr>
            <p:nvPr/>
          </p:nvSpPr>
          <p:spPr bwMode="auto">
            <a:xfrm>
              <a:off x="563880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5" name="Line 95">
              <a:extLst>
                <a:ext uri="{FF2B5EF4-FFF2-40B4-BE49-F238E27FC236}">
                  <a16:creationId xmlns:a16="http://schemas.microsoft.com/office/drawing/2014/main" id="{96F13DC6-D0AE-42BB-BB74-8CBEBDEA880A}"/>
                </a:ext>
              </a:extLst>
            </p:cNvPr>
            <p:cNvSpPr>
              <a:spLocks noChangeShapeType="1"/>
            </p:cNvSpPr>
            <p:nvPr/>
          </p:nvSpPr>
          <p:spPr bwMode="auto">
            <a:xfrm>
              <a:off x="61626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6" name="Line 96">
              <a:extLst>
                <a:ext uri="{FF2B5EF4-FFF2-40B4-BE49-F238E27FC236}">
                  <a16:creationId xmlns:a16="http://schemas.microsoft.com/office/drawing/2014/main" id="{EE7C5EFE-28ED-4571-B173-D3ED089FF83D}"/>
                </a:ext>
              </a:extLst>
            </p:cNvPr>
            <p:cNvSpPr>
              <a:spLocks noChangeShapeType="1"/>
            </p:cNvSpPr>
            <p:nvPr/>
          </p:nvSpPr>
          <p:spPr bwMode="auto">
            <a:xfrm>
              <a:off x="66865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7" name="Line 97">
              <a:extLst>
                <a:ext uri="{FF2B5EF4-FFF2-40B4-BE49-F238E27FC236}">
                  <a16:creationId xmlns:a16="http://schemas.microsoft.com/office/drawing/2014/main" id="{96F28E1D-6EFA-47F6-8A26-25C0B61B2215}"/>
                </a:ext>
              </a:extLst>
            </p:cNvPr>
            <p:cNvSpPr>
              <a:spLocks noChangeShapeType="1"/>
            </p:cNvSpPr>
            <p:nvPr/>
          </p:nvSpPr>
          <p:spPr bwMode="auto">
            <a:xfrm>
              <a:off x="7881938"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75838" name="Line 98">
              <a:extLst>
                <a:ext uri="{FF2B5EF4-FFF2-40B4-BE49-F238E27FC236}">
                  <a16:creationId xmlns:a16="http://schemas.microsoft.com/office/drawing/2014/main" id="{4DAC5805-AB20-4227-B2E2-59DF857C8313}"/>
                </a:ext>
              </a:extLst>
            </p:cNvPr>
            <p:cNvSpPr>
              <a:spLocks noChangeShapeType="1"/>
            </p:cNvSpPr>
            <p:nvPr/>
          </p:nvSpPr>
          <p:spPr bwMode="auto">
            <a:xfrm>
              <a:off x="73596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39" name="Line 99">
              <a:extLst>
                <a:ext uri="{FF2B5EF4-FFF2-40B4-BE49-F238E27FC236}">
                  <a16:creationId xmlns:a16="http://schemas.microsoft.com/office/drawing/2014/main" id="{A4E7F988-D956-4558-9E42-E10073FED1F3}"/>
                </a:ext>
              </a:extLst>
            </p:cNvPr>
            <p:cNvSpPr>
              <a:spLocks noChangeShapeType="1"/>
            </p:cNvSpPr>
            <p:nvPr/>
          </p:nvSpPr>
          <p:spPr bwMode="auto">
            <a:xfrm>
              <a:off x="78819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40" name="Line 100">
              <a:extLst>
                <a:ext uri="{FF2B5EF4-FFF2-40B4-BE49-F238E27FC236}">
                  <a16:creationId xmlns:a16="http://schemas.microsoft.com/office/drawing/2014/main" id="{681A797E-8CA1-4CB8-865A-DEB765EB1CF8}"/>
                </a:ext>
              </a:extLst>
            </p:cNvPr>
            <p:cNvSpPr>
              <a:spLocks noChangeShapeType="1"/>
            </p:cNvSpPr>
            <p:nvPr/>
          </p:nvSpPr>
          <p:spPr bwMode="auto">
            <a:xfrm>
              <a:off x="85550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41" name="Line 101">
              <a:extLst>
                <a:ext uri="{FF2B5EF4-FFF2-40B4-BE49-F238E27FC236}">
                  <a16:creationId xmlns:a16="http://schemas.microsoft.com/office/drawing/2014/main" id="{419E3227-EECE-42A5-80B2-25E37C726C5A}"/>
                </a:ext>
              </a:extLst>
            </p:cNvPr>
            <p:cNvSpPr>
              <a:spLocks noChangeShapeType="1"/>
            </p:cNvSpPr>
            <p:nvPr/>
          </p:nvSpPr>
          <p:spPr bwMode="auto">
            <a:xfrm>
              <a:off x="706438" y="3569742"/>
              <a:ext cx="784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75842" name="Rectangle 102">
              <a:extLst>
                <a:ext uri="{FF2B5EF4-FFF2-40B4-BE49-F238E27FC236}">
                  <a16:creationId xmlns:a16="http://schemas.microsoft.com/office/drawing/2014/main" id="{E1009A8B-F5BD-41DC-8A75-25B08C144E2D}"/>
                </a:ext>
              </a:extLst>
            </p:cNvPr>
            <p:cNvSpPr>
              <a:spLocks noChangeArrowheads="1"/>
            </p:cNvSpPr>
            <p:nvPr/>
          </p:nvSpPr>
          <p:spPr bwMode="auto">
            <a:xfrm>
              <a:off x="4100513"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14</a:t>
              </a:r>
            </a:p>
          </p:txBody>
        </p:sp>
        <p:sp>
          <p:nvSpPr>
            <p:cNvPr id="75843" name="Rectangle 103">
              <a:extLst>
                <a:ext uri="{FF2B5EF4-FFF2-40B4-BE49-F238E27FC236}">
                  <a16:creationId xmlns:a16="http://schemas.microsoft.com/office/drawing/2014/main" id="{E94BF825-F91C-4F8C-B565-741D83135AF5}"/>
                </a:ext>
              </a:extLst>
            </p:cNvPr>
            <p:cNvSpPr>
              <a:spLocks noChangeArrowheads="1"/>
            </p:cNvSpPr>
            <p:nvPr/>
          </p:nvSpPr>
          <p:spPr bwMode="auto">
            <a:xfrm>
              <a:off x="3076575" y="3445917"/>
              <a:ext cx="481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11</a:t>
              </a:r>
            </a:p>
          </p:txBody>
        </p:sp>
        <p:sp>
          <p:nvSpPr>
            <p:cNvPr id="75844" name="Rectangle 104">
              <a:extLst>
                <a:ext uri="{FF2B5EF4-FFF2-40B4-BE49-F238E27FC236}">
                  <a16:creationId xmlns:a16="http://schemas.microsoft.com/office/drawing/2014/main" id="{2BE04573-7D46-41BA-86CF-089EF497538C}"/>
                </a:ext>
              </a:extLst>
            </p:cNvPr>
            <p:cNvSpPr>
              <a:spLocks noChangeArrowheads="1"/>
            </p:cNvSpPr>
            <p:nvPr/>
          </p:nvSpPr>
          <p:spPr bwMode="auto">
            <a:xfrm>
              <a:off x="2090738" y="3445917"/>
              <a:ext cx="3381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dirty="0">
                  <a:solidFill>
                    <a:schemeClr val="bg1"/>
                  </a:solidFill>
                  <a:latin typeface="+mn-lt"/>
                  <a:ea typeface="+mn-ea"/>
                  <a:cs typeface="+mn-ea"/>
                  <a:sym typeface="+mn-lt"/>
                </a:rPr>
                <a:t>9</a:t>
              </a:r>
            </a:p>
          </p:txBody>
        </p:sp>
        <p:sp>
          <p:nvSpPr>
            <p:cNvPr id="75845" name="Rectangle 105">
              <a:extLst>
                <a:ext uri="{FF2B5EF4-FFF2-40B4-BE49-F238E27FC236}">
                  <a16:creationId xmlns:a16="http://schemas.microsoft.com/office/drawing/2014/main" id="{0C5B8613-0B04-42A7-AD0C-D36FB7A40A3D}"/>
                </a:ext>
              </a:extLst>
            </p:cNvPr>
            <p:cNvSpPr>
              <a:spLocks noChangeArrowheads="1"/>
            </p:cNvSpPr>
            <p:nvPr/>
          </p:nvSpPr>
          <p:spPr bwMode="auto">
            <a:xfrm>
              <a:off x="5176838"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23</a:t>
              </a:r>
            </a:p>
          </p:txBody>
        </p:sp>
        <p:sp>
          <p:nvSpPr>
            <p:cNvPr id="75846" name="Rectangle 106">
              <a:extLst>
                <a:ext uri="{FF2B5EF4-FFF2-40B4-BE49-F238E27FC236}">
                  <a16:creationId xmlns:a16="http://schemas.microsoft.com/office/drawing/2014/main" id="{6802C6C3-B77A-43AE-8F1A-AB6EBE83BB1F}"/>
                </a:ext>
              </a:extLst>
            </p:cNvPr>
            <p:cNvSpPr>
              <a:spLocks noChangeArrowheads="1"/>
            </p:cNvSpPr>
            <p:nvPr/>
          </p:nvSpPr>
          <p:spPr bwMode="auto">
            <a:xfrm>
              <a:off x="6162675"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25</a:t>
              </a:r>
            </a:p>
          </p:txBody>
        </p:sp>
        <p:sp>
          <p:nvSpPr>
            <p:cNvPr id="75847" name="Rectangle 107">
              <a:extLst>
                <a:ext uri="{FF2B5EF4-FFF2-40B4-BE49-F238E27FC236}">
                  <a16:creationId xmlns:a16="http://schemas.microsoft.com/office/drawing/2014/main" id="{A58FE521-7640-49F9-BF16-652067DCC45D}"/>
                </a:ext>
              </a:extLst>
            </p:cNvPr>
            <p:cNvSpPr>
              <a:spLocks noChangeArrowheads="1"/>
            </p:cNvSpPr>
            <p:nvPr/>
          </p:nvSpPr>
          <p:spPr bwMode="auto">
            <a:xfrm>
              <a:off x="7353300"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39</a:t>
              </a:r>
            </a:p>
          </p:txBody>
        </p:sp>
      </p:grpSp>
      <p:sp>
        <p:nvSpPr>
          <p:cNvPr id="75848" name="Rectangle 111">
            <a:extLst>
              <a:ext uri="{FF2B5EF4-FFF2-40B4-BE49-F238E27FC236}">
                <a16:creationId xmlns:a16="http://schemas.microsoft.com/office/drawing/2014/main" id="{80332F8C-7E7D-4897-98EE-D5CA5C9FD174}"/>
              </a:ext>
            </a:extLst>
          </p:cNvPr>
          <p:cNvSpPr>
            <a:spLocks noChangeArrowheads="1"/>
          </p:cNvSpPr>
          <p:nvPr/>
        </p:nvSpPr>
        <p:spPr bwMode="auto">
          <a:xfrm>
            <a:off x="866775" y="242888"/>
            <a:ext cx="2371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例</a:t>
            </a:r>
            <a:r>
              <a:rPr lang="en-US" altLang="zh-CN" b="0" dirty="0">
                <a:solidFill>
                  <a:schemeClr val="bg1"/>
                </a:solidFill>
                <a:latin typeface="+mn-lt"/>
                <a:ea typeface="+mn-ea"/>
                <a:cs typeface="+mn-ea"/>
                <a:sym typeface="+mn-lt"/>
              </a:rPr>
              <a:t>2</a:t>
            </a:r>
          </a:p>
        </p:txBody>
      </p:sp>
      <p:sp>
        <p:nvSpPr>
          <p:cNvPr id="75" name="Shape 26">
            <a:extLst>
              <a:ext uri="{FF2B5EF4-FFF2-40B4-BE49-F238E27FC236}">
                <a16:creationId xmlns:a16="http://schemas.microsoft.com/office/drawing/2014/main" id="{5AAFDF1C-76DD-4F5D-AE0B-DE3922942922}"/>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a:extLst>
              <a:ext uri="{FF2B5EF4-FFF2-40B4-BE49-F238E27FC236}">
                <a16:creationId xmlns:a16="http://schemas.microsoft.com/office/drawing/2014/main" id="{1EFF721D-3246-47DE-9ADE-18D9DDC2D64E}"/>
              </a:ext>
            </a:extLst>
          </p:cNvPr>
          <p:cNvSpPr>
            <a:spLocks noChangeArrowheads="1"/>
          </p:cNvSpPr>
          <p:nvPr/>
        </p:nvSpPr>
        <p:spPr bwMode="auto">
          <a:xfrm>
            <a:off x="574675" y="3240088"/>
            <a:ext cx="81359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b="0">
                <a:ea typeface="微软雅黑" panose="020B0503020204020204" pitchFamily="34" charset="-122"/>
                <a:sym typeface="+mn-lt"/>
              </a:rPr>
              <a:t>根据哈希函数</a:t>
            </a:r>
            <a:r>
              <a:rPr lang="en-US" altLang="zh-CN" b="0">
                <a:solidFill>
                  <a:srgbClr val="FF3300"/>
                </a:solidFill>
                <a:ea typeface="微软雅黑" panose="020B0503020204020204" pitchFamily="34" charset="-122"/>
                <a:sym typeface="+mn-lt"/>
              </a:rPr>
              <a:t>H</a:t>
            </a:r>
            <a:r>
              <a:rPr lang="zh-CN" altLang="en-US" b="0">
                <a:solidFill>
                  <a:srgbClr val="FF3300"/>
                </a:solidFill>
                <a:ea typeface="微软雅黑" panose="020B0503020204020204" pitchFamily="34" charset="-122"/>
                <a:sym typeface="+mn-lt"/>
              </a:rPr>
              <a:t>（</a:t>
            </a:r>
            <a:r>
              <a:rPr lang="en-US" altLang="zh-CN" b="0">
                <a:solidFill>
                  <a:srgbClr val="FF3300"/>
                </a:solidFill>
                <a:ea typeface="微软雅黑" panose="020B0503020204020204" pitchFamily="34" charset="-122"/>
                <a:sym typeface="+mn-lt"/>
              </a:rPr>
              <a:t>k</a:t>
            </a:r>
            <a:r>
              <a:rPr lang="zh-CN" altLang="en-US" b="0">
                <a:solidFill>
                  <a:srgbClr val="FF3300"/>
                </a:solidFill>
                <a:ea typeface="微软雅黑" panose="020B0503020204020204" pitchFamily="34" charset="-122"/>
                <a:sym typeface="+mn-lt"/>
              </a:rPr>
              <a:t>）＝</a:t>
            </a:r>
            <a:r>
              <a:rPr lang="en-US" altLang="zh-CN" b="0">
                <a:solidFill>
                  <a:srgbClr val="FF3300"/>
                </a:solidFill>
                <a:ea typeface="微软雅黑" panose="020B0503020204020204" pitchFamily="34" charset="-122"/>
                <a:sym typeface="+mn-lt"/>
              </a:rPr>
              <a:t>k</a:t>
            </a:r>
            <a:r>
              <a:rPr lang="en-US" altLang="zh-CN" b="0">
                <a:ea typeface="微软雅黑" panose="020B0503020204020204" pitchFamily="34" charset="-122"/>
                <a:sym typeface="+mn-lt"/>
              </a:rPr>
              <a:t> </a:t>
            </a:r>
          </a:p>
          <a:p>
            <a:pPr eaLnBrk="1" hangingPunct="1">
              <a:lnSpc>
                <a:spcPct val="125000"/>
              </a:lnSpc>
              <a:buFont typeface="Arial" panose="020B0604020202020204" pitchFamily="34" charset="0"/>
              <a:buNone/>
            </a:pPr>
            <a:r>
              <a:rPr lang="zh-CN" altLang="en-US" b="0">
                <a:ea typeface="微软雅黑" panose="020B0503020204020204" pitchFamily="34" charset="-122"/>
                <a:sym typeface="+mn-lt"/>
              </a:rPr>
              <a:t>查找</a:t>
            </a:r>
            <a:r>
              <a:rPr lang="en-US" altLang="zh-CN" b="0">
                <a:ea typeface="微软雅黑" panose="020B0503020204020204" pitchFamily="34" charset="-122"/>
                <a:sym typeface="+mn-lt"/>
              </a:rPr>
              <a:t>key=9,</a:t>
            </a:r>
            <a:r>
              <a:rPr lang="zh-CN" altLang="en-US" b="0">
                <a:ea typeface="微软雅黑" panose="020B0503020204020204" pitchFamily="34" charset="-122"/>
                <a:sym typeface="+mn-lt"/>
              </a:rPr>
              <a:t>则访问</a:t>
            </a:r>
            <a:r>
              <a:rPr lang="en-US" altLang="zh-CN" b="0">
                <a:ea typeface="微软雅黑" panose="020B0503020204020204" pitchFamily="34" charset="-122"/>
                <a:sym typeface="+mn-lt"/>
              </a:rPr>
              <a:t>H(9)=9</a:t>
            </a:r>
            <a:r>
              <a:rPr lang="zh-CN" altLang="en-US" b="0">
                <a:ea typeface="微软雅黑" panose="020B0503020204020204" pitchFamily="34" charset="-122"/>
                <a:sym typeface="+mn-lt"/>
              </a:rPr>
              <a:t>号地址，若内容为</a:t>
            </a:r>
            <a:r>
              <a:rPr lang="en-US" altLang="zh-CN" b="0">
                <a:ea typeface="微软雅黑" panose="020B0503020204020204" pitchFamily="34" charset="-122"/>
                <a:sym typeface="+mn-lt"/>
              </a:rPr>
              <a:t>9</a:t>
            </a:r>
            <a:r>
              <a:rPr lang="zh-CN" altLang="en-US" b="0">
                <a:ea typeface="微软雅黑" panose="020B0503020204020204" pitchFamily="34" charset="-122"/>
                <a:sym typeface="+mn-lt"/>
              </a:rPr>
              <a:t>则成功；</a:t>
            </a:r>
          </a:p>
          <a:p>
            <a:pPr eaLnBrk="1" hangingPunct="1">
              <a:lnSpc>
                <a:spcPct val="125000"/>
              </a:lnSpc>
              <a:buFont typeface="Arial" panose="020B0604020202020204" pitchFamily="34" charset="0"/>
              <a:buNone/>
            </a:pPr>
            <a:r>
              <a:rPr lang="zh-CN" altLang="en-US" b="0">
                <a:ea typeface="微软雅黑" panose="020B0503020204020204" pitchFamily="34" charset="-122"/>
                <a:sym typeface="+mn-lt"/>
              </a:rPr>
              <a:t>若查不到，则返回一个特殊值，如空指针或空记录。 </a:t>
            </a:r>
          </a:p>
        </p:txBody>
      </p:sp>
      <p:sp>
        <p:nvSpPr>
          <p:cNvPr id="76803" name="Rectangle 5">
            <a:extLst>
              <a:ext uri="{FF2B5EF4-FFF2-40B4-BE49-F238E27FC236}">
                <a16:creationId xmlns:a16="http://schemas.microsoft.com/office/drawing/2014/main" id="{3D0F4D68-4D32-44D2-B084-4118122F88FB}"/>
              </a:ext>
            </a:extLst>
          </p:cNvPr>
          <p:cNvSpPr>
            <a:spLocks noChangeArrowheads="1"/>
          </p:cNvSpPr>
          <p:nvPr/>
        </p:nvSpPr>
        <p:spPr bwMode="auto">
          <a:xfrm>
            <a:off x="884238" y="201613"/>
            <a:ext cx="2371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如何查找</a:t>
            </a:r>
          </a:p>
        </p:txBody>
      </p:sp>
      <p:grpSp>
        <p:nvGrpSpPr>
          <p:cNvPr id="88068" name="组合 73">
            <a:extLst>
              <a:ext uri="{FF2B5EF4-FFF2-40B4-BE49-F238E27FC236}">
                <a16:creationId xmlns:a16="http://schemas.microsoft.com/office/drawing/2014/main" id="{8564852D-6BED-5845-BD2C-F85B7DAF9720}"/>
              </a:ext>
            </a:extLst>
          </p:cNvPr>
          <p:cNvGrpSpPr>
            <a:grpSpLocks/>
          </p:cNvGrpSpPr>
          <p:nvPr/>
        </p:nvGrpSpPr>
        <p:grpSpPr bwMode="auto">
          <a:xfrm>
            <a:off x="735013" y="1773238"/>
            <a:ext cx="7848600" cy="939800"/>
            <a:chOff x="706438" y="3112542"/>
            <a:chExt cx="7848600" cy="939800"/>
          </a:xfrm>
        </p:grpSpPr>
        <p:sp>
          <p:nvSpPr>
            <p:cNvPr id="75" name="Rectangle 41">
              <a:extLst>
                <a:ext uri="{FF2B5EF4-FFF2-40B4-BE49-F238E27FC236}">
                  <a16:creationId xmlns:a16="http://schemas.microsoft.com/office/drawing/2014/main" id="{9E1A989E-A6CE-4A6B-9D13-75FFD2EBCEE3}"/>
                </a:ext>
              </a:extLst>
            </p:cNvPr>
            <p:cNvSpPr>
              <a:spLocks noChangeArrowheads="1"/>
            </p:cNvSpPr>
            <p:nvPr/>
          </p:nvSpPr>
          <p:spPr bwMode="auto">
            <a:xfrm>
              <a:off x="46132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6" name="Rectangle 42">
              <a:extLst>
                <a:ext uri="{FF2B5EF4-FFF2-40B4-BE49-F238E27FC236}">
                  <a16:creationId xmlns:a16="http://schemas.microsoft.com/office/drawing/2014/main" id="{18F691BF-7DE1-4C3A-BB23-93DFDF7F1F2E}"/>
                </a:ext>
              </a:extLst>
            </p:cNvPr>
            <p:cNvSpPr>
              <a:spLocks noChangeArrowheads="1"/>
            </p:cNvSpPr>
            <p:nvPr/>
          </p:nvSpPr>
          <p:spPr bwMode="auto">
            <a:xfrm>
              <a:off x="46132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77" name="Rectangle 43">
              <a:extLst>
                <a:ext uri="{FF2B5EF4-FFF2-40B4-BE49-F238E27FC236}">
                  <a16:creationId xmlns:a16="http://schemas.microsoft.com/office/drawing/2014/main" id="{CC5F44BE-07FA-442C-9EC7-C97314FECE59}"/>
                </a:ext>
              </a:extLst>
            </p:cNvPr>
            <p:cNvSpPr>
              <a:spLocks noChangeArrowheads="1"/>
            </p:cNvSpPr>
            <p:nvPr/>
          </p:nvSpPr>
          <p:spPr bwMode="auto">
            <a:xfrm>
              <a:off x="41005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8" name="Rectangle 44">
              <a:extLst>
                <a:ext uri="{FF2B5EF4-FFF2-40B4-BE49-F238E27FC236}">
                  <a16:creationId xmlns:a16="http://schemas.microsoft.com/office/drawing/2014/main" id="{A34C4CE5-A258-464D-8EEA-E1D4FEDE49E8}"/>
                </a:ext>
              </a:extLst>
            </p:cNvPr>
            <p:cNvSpPr>
              <a:spLocks noChangeArrowheads="1"/>
            </p:cNvSpPr>
            <p:nvPr/>
          </p:nvSpPr>
          <p:spPr bwMode="auto">
            <a:xfrm>
              <a:off x="41005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14</a:t>
              </a:r>
            </a:p>
          </p:txBody>
        </p:sp>
        <p:sp>
          <p:nvSpPr>
            <p:cNvPr id="79" name="Rectangle 45">
              <a:extLst>
                <a:ext uri="{FF2B5EF4-FFF2-40B4-BE49-F238E27FC236}">
                  <a16:creationId xmlns:a16="http://schemas.microsoft.com/office/drawing/2014/main" id="{4C08CF41-0991-436F-88B2-30A1634F2EE6}"/>
                </a:ext>
              </a:extLst>
            </p:cNvPr>
            <p:cNvSpPr>
              <a:spLocks noChangeArrowheads="1"/>
            </p:cNvSpPr>
            <p:nvPr/>
          </p:nvSpPr>
          <p:spPr bwMode="auto">
            <a:xfrm>
              <a:off x="35893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0" name="Rectangle 46">
              <a:extLst>
                <a:ext uri="{FF2B5EF4-FFF2-40B4-BE49-F238E27FC236}">
                  <a16:creationId xmlns:a16="http://schemas.microsoft.com/office/drawing/2014/main" id="{6B4C766B-A6BE-49F4-9FB1-25CB429F73AE}"/>
                </a:ext>
              </a:extLst>
            </p:cNvPr>
            <p:cNvSpPr>
              <a:spLocks noChangeArrowheads="1"/>
            </p:cNvSpPr>
            <p:nvPr/>
          </p:nvSpPr>
          <p:spPr bwMode="auto">
            <a:xfrm>
              <a:off x="35893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1" name="Rectangle 47">
              <a:extLst>
                <a:ext uri="{FF2B5EF4-FFF2-40B4-BE49-F238E27FC236}">
                  <a16:creationId xmlns:a16="http://schemas.microsoft.com/office/drawing/2014/main" id="{F6CB980A-789A-4126-8343-10521F06CDB6}"/>
                </a:ext>
              </a:extLst>
            </p:cNvPr>
            <p:cNvSpPr>
              <a:spLocks noChangeArrowheads="1"/>
            </p:cNvSpPr>
            <p:nvPr/>
          </p:nvSpPr>
          <p:spPr bwMode="auto">
            <a:xfrm>
              <a:off x="30765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2" name="Rectangle 48">
              <a:extLst>
                <a:ext uri="{FF2B5EF4-FFF2-40B4-BE49-F238E27FC236}">
                  <a16:creationId xmlns:a16="http://schemas.microsoft.com/office/drawing/2014/main" id="{F97640D4-A926-42C7-8947-05E3A7D357DE}"/>
                </a:ext>
              </a:extLst>
            </p:cNvPr>
            <p:cNvSpPr>
              <a:spLocks noChangeArrowheads="1"/>
            </p:cNvSpPr>
            <p:nvPr/>
          </p:nvSpPr>
          <p:spPr bwMode="auto">
            <a:xfrm>
              <a:off x="30765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11</a:t>
              </a:r>
            </a:p>
          </p:txBody>
        </p:sp>
        <p:sp>
          <p:nvSpPr>
            <p:cNvPr id="83" name="Rectangle 49">
              <a:extLst>
                <a:ext uri="{FF2B5EF4-FFF2-40B4-BE49-F238E27FC236}">
                  <a16:creationId xmlns:a16="http://schemas.microsoft.com/office/drawing/2014/main" id="{D8A05A55-E3D6-4F98-AF45-ACAABB1C2DCB}"/>
                </a:ext>
              </a:extLst>
            </p:cNvPr>
            <p:cNvSpPr>
              <a:spLocks noChangeArrowheads="1"/>
            </p:cNvSpPr>
            <p:nvPr/>
          </p:nvSpPr>
          <p:spPr bwMode="auto">
            <a:xfrm>
              <a:off x="25638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4" name="Rectangle 50">
              <a:extLst>
                <a:ext uri="{FF2B5EF4-FFF2-40B4-BE49-F238E27FC236}">
                  <a16:creationId xmlns:a16="http://schemas.microsoft.com/office/drawing/2014/main" id="{E9F51D51-D797-4E17-B40C-BCC4CFBE8760}"/>
                </a:ext>
              </a:extLst>
            </p:cNvPr>
            <p:cNvSpPr>
              <a:spLocks noChangeArrowheads="1"/>
            </p:cNvSpPr>
            <p:nvPr/>
          </p:nvSpPr>
          <p:spPr bwMode="auto">
            <a:xfrm>
              <a:off x="25638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5" name="Rectangle 51">
              <a:extLst>
                <a:ext uri="{FF2B5EF4-FFF2-40B4-BE49-F238E27FC236}">
                  <a16:creationId xmlns:a16="http://schemas.microsoft.com/office/drawing/2014/main" id="{BEC558F3-2AF4-4911-8170-4EA16EF91EAE}"/>
                </a:ext>
              </a:extLst>
            </p:cNvPr>
            <p:cNvSpPr>
              <a:spLocks noChangeArrowheads="1"/>
            </p:cNvSpPr>
            <p:nvPr/>
          </p:nvSpPr>
          <p:spPr bwMode="auto">
            <a:xfrm>
              <a:off x="20526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6" name="Rectangle 52">
              <a:extLst>
                <a:ext uri="{FF2B5EF4-FFF2-40B4-BE49-F238E27FC236}">
                  <a16:creationId xmlns:a16="http://schemas.microsoft.com/office/drawing/2014/main" id="{6D35DFAA-5175-424A-9200-9750D92B7FFD}"/>
                </a:ext>
              </a:extLst>
            </p:cNvPr>
            <p:cNvSpPr>
              <a:spLocks noChangeArrowheads="1"/>
            </p:cNvSpPr>
            <p:nvPr/>
          </p:nvSpPr>
          <p:spPr bwMode="auto">
            <a:xfrm>
              <a:off x="20526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9</a:t>
              </a:r>
            </a:p>
          </p:txBody>
        </p:sp>
        <p:sp>
          <p:nvSpPr>
            <p:cNvPr id="87" name="Rectangle 53">
              <a:extLst>
                <a:ext uri="{FF2B5EF4-FFF2-40B4-BE49-F238E27FC236}">
                  <a16:creationId xmlns:a16="http://schemas.microsoft.com/office/drawing/2014/main" id="{CAD78399-19C9-4A23-BAC0-8003C55D659D}"/>
                </a:ext>
              </a:extLst>
            </p:cNvPr>
            <p:cNvSpPr>
              <a:spLocks noChangeArrowheads="1"/>
            </p:cNvSpPr>
            <p:nvPr/>
          </p:nvSpPr>
          <p:spPr bwMode="auto">
            <a:xfrm>
              <a:off x="15398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8" name="Rectangle 54">
              <a:extLst>
                <a:ext uri="{FF2B5EF4-FFF2-40B4-BE49-F238E27FC236}">
                  <a16:creationId xmlns:a16="http://schemas.microsoft.com/office/drawing/2014/main" id="{A8C36268-0FA5-4D36-A42D-43C51E86A8B4}"/>
                </a:ext>
              </a:extLst>
            </p:cNvPr>
            <p:cNvSpPr>
              <a:spLocks noChangeArrowheads="1"/>
            </p:cNvSpPr>
            <p:nvPr/>
          </p:nvSpPr>
          <p:spPr bwMode="auto">
            <a:xfrm>
              <a:off x="15398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9" name="Rectangle 55">
              <a:extLst>
                <a:ext uri="{FF2B5EF4-FFF2-40B4-BE49-F238E27FC236}">
                  <a16:creationId xmlns:a16="http://schemas.microsoft.com/office/drawing/2014/main" id="{7EF9B82A-7169-42B7-A63E-39514F28C0EA}"/>
                </a:ext>
              </a:extLst>
            </p:cNvPr>
            <p:cNvSpPr>
              <a:spLocks noChangeArrowheads="1"/>
            </p:cNvSpPr>
            <p:nvPr/>
          </p:nvSpPr>
          <p:spPr bwMode="auto">
            <a:xfrm>
              <a:off x="706438" y="3569742"/>
              <a:ext cx="833437"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chemeClr val="bg1"/>
                  </a:solidFill>
                  <a:latin typeface="+mn-lt"/>
                  <a:ea typeface="+mn-ea"/>
                  <a:cs typeface="+mn-ea"/>
                  <a:sym typeface="+mn-lt"/>
                </a:rPr>
                <a:t>内容</a:t>
              </a:r>
            </a:p>
          </p:txBody>
        </p:sp>
        <p:sp>
          <p:nvSpPr>
            <p:cNvPr id="90" name="Rectangle 56">
              <a:extLst>
                <a:ext uri="{FF2B5EF4-FFF2-40B4-BE49-F238E27FC236}">
                  <a16:creationId xmlns:a16="http://schemas.microsoft.com/office/drawing/2014/main" id="{114E4129-BDDF-43F7-A67D-74D778669B2F}"/>
                </a:ext>
              </a:extLst>
            </p:cNvPr>
            <p:cNvSpPr>
              <a:spLocks noChangeArrowheads="1"/>
            </p:cNvSpPr>
            <p:nvPr/>
          </p:nvSpPr>
          <p:spPr bwMode="auto">
            <a:xfrm>
              <a:off x="706438" y="3112542"/>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rgbClr val="FF0000"/>
                  </a:solidFill>
                  <a:latin typeface="+mn-lt"/>
                  <a:ea typeface="+mn-ea"/>
                  <a:cs typeface="+mn-ea"/>
                  <a:sym typeface="+mn-lt"/>
                </a:rPr>
                <a:t>地址</a:t>
              </a:r>
            </a:p>
          </p:txBody>
        </p:sp>
        <p:sp>
          <p:nvSpPr>
            <p:cNvPr id="91" name="Rectangle 57">
              <a:extLst>
                <a:ext uri="{FF2B5EF4-FFF2-40B4-BE49-F238E27FC236}">
                  <a16:creationId xmlns:a16="http://schemas.microsoft.com/office/drawing/2014/main" id="{5CA7118C-38C0-463C-951F-80AEE159141D}"/>
                </a:ext>
              </a:extLst>
            </p:cNvPr>
            <p:cNvSpPr>
              <a:spLocks noChangeArrowheads="1"/>
            </p:cNvSpPr>
            <p:nvPr/>
          </p:nvSpPr>
          <p:spPr bwMode="auto">
            <a:xfrm>
              <a:off x="7881938"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2" name="Rectangle 58">
              <a:extLst>
                <a:ext uri="{FF2B5EF4-FFF2-40B4-BE49-F238E27FC236}">
                  <a16:creationId xmlns:a16="http://schemas.microsoft.com/office/drawing/2014/main" id="{D980E79F-2539-4177-BCAD-553EFD22671A}"/>
                </a:ext>
              </a:extLst>
            </p:cNvPr>
            <p:cNvSpPr>
              <a:spLocks noChangeArrowheads="1"/>
            </p:cNvSpPr>
            <p:nvPr/>
          </p:nvSpPr>
          <p:spPr bwMode="auto">
            <a:xfrm>
              <a:off x="7359650" y="3569742"/>
              <a:ext cx="522288"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3" name="Rectangle 59">
              <a:extLst>
                <a:ext uri="{FF2B5EF4-FFF2-40B4-BE49-F238E27FC236}">
                  <a16:creationId xmlns:a16="http://schemas.microsoft.com/office/drawing/2014/main" id="{FCFCE973-DB18-449F-89A8-EA60DC181D62}"/>
                </a:ext>
              </a:extLst>
            </p:cNvPr>
            <p:cNvSpPr>
              <a:spLocks noChangeArrowheads="1"/>
            </p:cNvSpPr>
            <p:nvPr/>
          </p:nvSpPr>
          <p:spPr bwMode="auto">
            <a:xfrm>
              <a:off x="6686550"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4" name="Rectangle 60">
              <a:extLst>
                <a:ext uri="{FF2B5EF4-FFF2-40B4-BE49-F238E27FC236}">
                  <a16:creationId xmlns:a16="http://schemas.microsoft.com/office/drawing/2014/main" id="{8E1BCBDB-27F7-4A40-BC63-97D397370A3A}"/>
                </a:ext>
              </a:extLst>
            </p:cNvPr>
            <p:cNvSpPr>
              <a:spLocks noChangeArrowheads="1"/>
            </p:cNvSpPr>
            <p:nvPr/>
          </p:nvSpPr>
          <p:spPr bwMode="auto">
            <a:xfrm>
              <a:off x="6162675"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5" name="Rectangle 61">
              <a:extLst>
                <a:ext uri="{FF2B5EF4-FFF2-40B4-BE49-F238E27FC236}">
                  <a16:creationId xmlns:a16="http://schemas.microsoft.com/office/drawing/2014/main" id="{C6A6B657-98C7-442F-97DA-CE062AA74DE9}"/>
                </a:ext>
              </a:extLst>
            </p:cNvPr>
            <p:cNvSpPr>
              <a:spLocks noChangeArrowheads="1"/>
            </p:cNvSpPr>
            <p:nvPr/>
          </p:nvSpPr>
          <p:spPr bwMode="auto">
            <a:xfrm>
              <a:off x="5638800"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6" name="Rectangle 62">
              <a:extLst>
                <a:ext uri="{FF2B5EF4-FFF2-40B4-BE49-F238E27FC236}">
                  <a16:creationId xmlns:a16="http://schemas.microsoft.com/office/drawing/2014/main" id="{4189306B-6F1E-4855-9D4A-741E44733CDA}"/>
                </a:ext>
              </a:extLst>
            </p:cNvPr>
            <p:cNvSpPr>
              <a:spLocks noChangeArrowheads="1"/>
            </p:cNvSpPr>
            <p:nvPr/>
          </p:nvSpPr>
          <p:spPr bwMode="auto">
            <a:xfrm>
              <a:off x="5126038"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7" name="Rectangle 63">
              <a:extLst>
                <a:ext uri="{FF2B5EF4-FFF2-40B4-BE49-F238E27FC236}">
                  <a16:creationId xmlns:a16="http://schemas.microsoft.com/office/drawing/2014/main" id="{9BC83552-92D4-4987-AB9A-562F2ECDF8E9}"/>
                </a:ext>
              </a:extLst>
            </p:cNvPr>
            <p:cNvSpPr>
              <a:spLocks noChangeArrowheads="1"/>
            </p:cNvSpPr>
            <p:nvPr/>
          </p:nvSpPr>
          <p:spPr bwMode="auto">
            <a:xfrm>
              <a:off x="7881938"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98" name="Rectangle 64">
              <a:extLst>
                <a:ext uri="{FF2B5EF4-FFF2-40B4-BE49-F238E27FC236}">
                  <a16:creationId xmlns:a16="http://schemas.microsoft.com/office/drawing/2014/main" id="{9BA86AC4-A5EE-4642-B454-4AFD2502FB18}"/>
                </a:ext>
              </a:extLst>
            </p:cNvPr>
            <p:cNvSpPr>
              <a:spLocks noChangeArrowheads="1"/>
            </p:cNvSpPr>
            <p:nvPr/>
          </p:nvSpPr>
          <p:spPr bwMode="auto">
            <a:xfrm>
              <a:off x="7359650" y="3112542"/>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39</a:t>
              </a:r>
            </a:p>
          </p:txBody>
        </p:sp>
        <p:sp>
          <p:nvSpPr>
            <p:cNvPr id="99" name="Rectangle 65">
              <a:extLst>
                <a:ext uri="{FF2B5EF4-FFF2-40B4-BE49-F238E27FC236}">
                  <a16:creationId xmlns:a16="http://schemas.microsoft.com/office/drawing/2014/main" id="{24D7AE2F-51F3-489D-9598-3ECB086CFB93}"/>
                </a:ext>
              </a:extLst>
            </p:cNvPr>
            <p:cNvSpPr>
              <a:spLocks noChangeArrowheads="1"/>
            </p:cNvSpPr>
            <p:nvPr/>
          </p:nvSpPr>
          <p:spPr bwMode="auto">
            <a:xfrm>
              <a:off x="6686550"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100" name="Rectangle 66">
              <a:extLst>
                <a:ext uri="{FF2B5EF4-FFF2-40B4-BE49-F238E27FC236}">
                  <a16:creationId xmlns:a16="http://schemas.microsoft.com/office/drawing/2014/main" id="{6A6F5503-772D-4941-BF1C-360E628E6B02}"/>
                </a:ext>
              </a:extLst>
            </p:cNvPr>
            <p:cNvSpPr>
              <a:spLocks noChangeArrowheads="1"/>
            </p:cNvSpPr>
            <p:nvPr/>
          </p:nvSpPr>
          <p:spPr bwMode="auto">
            <a:xfrm>
              <a:off x="6162675"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25</a:t>
              </a:r>
            </a:p>
          </p:txBody>
        </p:sp>
        <p:sp>
          <p:nvSpPr>
            <p:cNvPr id="101" name="Rectangle 67">
              <a:extLst>
                <a:ext uri="{FF2B5EF4-FFF2-40B4-BE49-F238E27FC236}">
                  <a16:creationId xmlns:a16="http://schemas.microsoft.com/office/drawing/2014/main" id="{8290A8D5-7883-4483-B95B-1DC91DA774FC}"/>
                </a:ext>
              </a:extLst>
            </p:cNvPr>
            <p:cNvSpPr>
              <a:spLocks noChangeArrowheads="1"/>
            </p:cNvSpPr>
            <p:nvPr/>
          </p:nvSpPr>
          <p:spPr bwMode="auto">
            <a:xfrm>
              <a:off x="5638800"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24</a:t>
              </a:r>
            </a:p>
          </p:txBody>
        </p:sp>
        <p:sp>
          <p:nvSpPr>
            <p:cNvPr id="102" name="Rectangle 68">
              <a:extLst>
                <a:ext uri="{FF2B5EF4-FFF2-40B4-BE49-F238E27FC236}">
                  <a16:creationId xmlns:a16="http://schemas.microsoft.com/office/drawing/2014/main" id="{29C2B476-F157-465D-8727-758E049CCB56}"/>
                </a:ext>
              </a:extLst>
            </p:cNvPr>
            <p:cNvSpPr>
              <a:spLocks noChangeArrowheads="1"/>
            </p:cNvSpPr>
            <p:nvPr/>
          </p:nvSpPr>
          <p:spPr bwMode="auto">
            <a:xfrm>
              <a:off x="5126038"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23</a:t>
              </a:r>
            </a:p>
          </p:txBody>
        </p:sp>
        <p:sp>
          <p:nvSpPr>
            <p:cNvPr id="103" name="Line 69">
              <a:extLst>
                <a:ext uri="{FF2B5EF4-FFF2-40B4-BE49-F238E27FC236}">
                  <a16:creationId xmlns:a16="http://schemas.microsoft.com/office/drawing/2014/main" id="{76FE16CD-C4DA-4A39-A161-59B10201A043}"/>
                </a:ext>
              </a:extLst>
            </p:cNvPr>
            <p:cNvSpPr>
              <a:spLocks noChangeShapeType="1"/>
            </p:cNvSpPr>
            <p:nvPr/>
          </p:nvSpPr>
          <p:spPr bwMode="auto">
            <a:xfrm>
              <a:off x="706438" y="4052342"/>
              <a:ext cx="7848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04" name="Line 70">
              <a:extLst>
                <a:ext uri="{FF2B5EF4-FFF2-40B4-BE49-F238E27FC236}">
                  <a16:creationId xmlns:a16="http://schemas.microsoft.com/office/drawing/2014/main" id="{4079C35D-75BA-4316-BECC-77473F3E5282}"/>
                </a:ext>
              </a:extLst>
            </p:cNvPr>
            <p:cNvSpPr>
              <a:spLocks noChangeShapeType="1"/>
            </p:cNvSpPr>
            <p:nvPr/>
          </p:nvSpPr>
          <p:spPr bwMode="auto">
            <a:xfrm>
              <a:off x="7064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5" name="Line 71">
              <a:extLst>
                <a:ext uri="{FF2B5EF4-FFF2-40B4-BE49-F238E27FC236}">
                  <a16:creationId xmlns:a16="http://schemas.microsoft.com/office/drawing/2014/main" id="{6465260A-9586-4EA9-BE0A-C77E41997C28}"/>
                </a:ext>
              </a:extLst>
            </p:cNvPr>
            <p:cNvSpPr>
              <a:spLocks noChangeShapeType="1"/>
            </p:cNvSpPr>
            <p:nvPr/>
          </p:nvSpPr>
          <p:spPr bwMode="auto">
            <a:xfrm>
              <a:off x="85550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6" name="Line 72">
              <a:extLst>
                <a:ext uri="{FF2B5EF4-FFF2-40B4-BE49-F238E27FC236}">
                  <a16:creationId xmlns:a16="http://schemas.microsoft.com/office/drawing/2014/main" id="{D21C480E-08A3-4C9A-8A83-4C471D078AA5}"/>
                </a:ext>
              </a:extLst>
            </p:cNvPr>
            <p:cNvSpPr>
              <a:spLocks noChangeShapeType="1"/>
            </p:cNvSpPr>
            <p:nvPr/>
          </p:nvSpPr>
          <p:spPr bwMode="auto">
            <a:xfrm>
              <a:off x="6686550"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7" name="Line 73">
              <a:extLst>
                <a:ext uri="{FF2B5EF4-FFF2-40B4-BE49-F238E27FC236}">
                  <a16:creationId xmlns:a16="http://schemas.microsoft.com/office/drawing/2014/main" id="{1EB2028E-4806-4DD0-82AD-7BA6C7E517F6}"/>
                </a:ext>
              </a:extLst>
            </p:cNvPr>
            <p:cNvSpPr>
              <a:spLocks noChangeShapeType="1"/>
            </p:cNvSpPr>
            <p:nvPr/>
          </p:nvSpPr>
          <p:spPr bwMode="auto">
            <a:xfrm>
              <a:off x="706438" y="3112542"/>
              <a:ext cx="8334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8" name="Line 74">
              <a:extLst>
                <a:ext uri="{FF2B5EF4-FFF2-40B4-BE49-F238E27FC236}">
                  <a16:creationId xmlns:a16="http://schemas.microsoft.com/office/drawing/2014/main" id="{EA7321EA-EA7C-4535-8D45-2D8BFBFB787B}"/>
                </a:ext>
              </a:extLst>
            </p:cNvPr>
            <p:cNvSpPr>
              <a:spLocks noChangeShapeType="1"/>
            </p:cNvSpPr>
            <p:nvPr/>
          </p:nvSpPr>
          <p:spPr bwMode="auto">
            <a:xfrm>
              <a:off x="7359650" y="3112542"/>
              <a:ext cx="522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9" name="Line 75">
              <a:extLst>
                <a:ext uri="{FF2B5EF4-FFF2-40B4-BE49-F238E27FC236}">
                  <a16:creationId xmlns:a16="http://schemas.microsoft.com/office/drawing/2014/main" id="{E567CBA7-10A8-4AC8-BD3D-683D97728F67}"/>
                </a:ext>
              </a:extLst>
            </p:cNvPr>
            <p:cNvSpPr>
              <a:spLocks noChangeShapeType="1"/>
            </p:cNvSpPr>
            <p:nvPr/>
          </p:nvSpPr>
          <p:spPr bwMode="auto">
            <a:xfrm>
              <a:off x="15398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0" name="Line 76">
              <a:extLst>
                <a:ext uri="{FF2B5EF4-FFF2-40B4-BE49-F238E27FC236}">
                  <a16:creationId xmlns:a16="http://schemas.microsoft.com/office/drawing/2014/main" id="{2E293B50-0A72-46E2-8C86-1270836A7A9E}"/>
                </a:ext>
              </a:extLst>
            </p:cNvPr>
            <p:cNvSpPr>
              <a:spLocks noChangeShapeType="1"/>
            </p:cNvSpPr>
            <p:nvPr/>
          </p:nvSpPr>
          <p:spPr bwMode="auto">
            <a:xfrm>
              <a:off x="7064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1" name="Line 77">
              <a:extLst>
                <a:ext uri="{FF2B5EF4-FFF2-40B4-BE49-F238E27FC236}">
                  <a16:creationId xmlns:a16="http://schemas.microsoft.com/office/drawing/2014/main" id="{95078A69-8BF6-49F6-B2F2-31227A493D11}"/>
                </a:ext>
              </a:extLst>
            </p:cNvPr>
            <p:cNvSpPr>
              <a:spLocks noChangeShapeType="1"/>
            </p:cNvSpPr>
            <p:nvPr/>
          </p:nvSpPr>
          <p:spPr bwMode="auto">
            <a:xfrm>
              <a:off x="20526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2" name="Line 78">
              <a:extLst>
                <a:ext uri="{FF2B5EF4-FFF2-40B4-BE49-F238E27FC236}">
                  <a16:creationId xmlns:a16="http://schemas.microsoft.com/office/drawing/2014/main" id="{3FC7ADAD-29C3-402E-BE2E-6F99E5E3A0C6}"/>
                </a:ext>
              </a:extLst>
            </p:cNvPr>
            <p:cNvSpPr>
              <a:spLocks noChangeShapeType="1"/>
            </p:cNvSpPr>
            <p:nvPr/>
          </p:nvSpPr>
          <p:spPr bwMode="auto">
            <a:xfrm>
              <a:off x="15398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3" name="Line 79">
              <a:extLst>
                <a:ext uri="{FF2B5EF4-FFF2-40B4-BE49-F238E27FC236}">
                  <a16:creationId xmlns:a16="http://schemas.microsoft.com/office/drawing/2014/main" id="{CE0E57EC-1986-4E17-81D3-0704F003FCA8}"/>
                </a:ext>
              </a:extLst>
            </p:cNvPr>
            <p:cNvSpPr>
              <a:spLocks noChangeShapeType="1"/>
            </p:cNvSpPr>
            <p:nvPr/>
          </p:nvSpPr>
          <p:spPr bwMode="auto">
            <a:xfrm>
              <a:off x="25638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4" name="Line 80">
              <a:extLst>
                <a:ext uri="{FF2B5EF4-FFF2-40B4-BE49-F238E27FC236}">
                  <a16:creationId xmlns:a16="http://schemas.microsoft.com/office/drawing/2014/main" id="{EF74E54E-1EB1-4D43-94F5-3C8C3370A154}"/>
                </a:ext>
              </a:extLst>
            </p:cNvPr>
            <p:cNvSpPr>
              <a:spLocks noChangeShapeType="1"/>
            </p:cNvSpPr>
            <p:nvPr/>
          </p:nvSpPr>
          <p:spPr bwMode="auto">
            <a:xfrm>
              <a:off x="20526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5" name="Line 81">
              <a:extLst>
                <a:ext uri="{FF2B5EF4-FFF2-40B4-BE49-F238E27FC236}">
                  <a16:creationId xmlns:a16="http://schemas.microsoft.com/office/drawing/2014/main" id="{D031394E-1F20-450F-8172-0D6685CFA544}"/>
                </a:ext>
              </a:extLst>
            </p:cNvPr>
            <p:cNvSpPr>
              <a:spLocks noChangeShapeType="1"/>
            </p:cNvSpPr>
            <p:nvPr/>
          </p:nvSpPr>
          <p:spPr bwMode="auto">
            <a:xfrm>
              <a:off x="30765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6" name="Line 82">
              <a:extLst>
                <a:ext uri="{FF2B5EF4-FFF2-40B4-BE49-F238E27FC236}">
                  <a16:creationId xmlns:a16="http://schemas.microsoft.com/office/drawing/2014/main" id="{D3E4791A-3FC8-4301-8B2D-4A0A7BFEB5A4}"/>
                </a:ext>
              </a:extLst>
            </p:cNvPr>
            <p:cNvSpPr>
              <a:spLocks noChangeShapeType="1"/>
            </p:cNvSpPr>
            <p:nvPr/>
          </p:nvSpPr>
          <p:spPr bwMode="auto">
            <a:xfrm>
              <a:off x="25638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7" name="Line 83">
              <a:extLst>
                <a:ext uri="{FF2B5EF4-FFF2-40B4-BE49-F238E27FC236}">
                  <a16:creationId xmlns:a16="http://schemas.microsoft.com/office/drawing/2014/main" id="{D2E5B12A-D513-4B9C-AECF-DA87647791F4}"/>
                </a:ext>
              </a:extLst>
            </p:cNvPr>
            <p:cNvSpPr>
              <a:spLocks noChangeShapeType="1"/>
            </p:cNvSpPr>
            <p:nvPr/>
          </p:nvSpPr>
          <p:spPr bwMode="auto">
            <a:xfrm>
              <a:off x="35893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8" name="Line 84">
              <a:extLst>
                <a:ext uri="{FF2B5EF4-FFF2-40B4-BE49-F238E27FC236}">
                  <a16:creationId xmlns:a16="http://schemas.microsoft.com/office/drawing/2014/main" id="{5F00543D-A3D8-4E03-AB90-F16F13EA624C}"/>
                </a:ext>
              </a:extLst>
            </p:cNvPr>
            <p:cNvSpPr>
              <a:spLocks noChangeShapeType="1"/>
            </p:cNvSpPr>
            <p:nvPr/>
          </p:nvSpPr>
          <p:spPr bwMode="auto">
            <a:xfrm>
              <a:off x="30765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9" name="Line 85">
              <a:extLst>
                <a:ext uri="{FF2B5EF4-FFF2-40B4-BE49-F238E27FC236}">
                  <a16:creationId xmlns:a16="http://schemas.microsoft.com/office/drawing/2014/main" id="{7C3C8284-4355-431C-ABFE-D64C80315617}"/>
                </a:ext>
              </a:extLst>
            </p:cNvPr>
            <p:cNvSpPr>
              <a:spLocks noChangeShapeType="1"/>
            </p:cNvSpPr>
            <p:nvPr/>
          </p:nvSpPr>
          <p:spPr bwMode="auto">
            <a:xfrm>
              <a:off x="41005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0" name="Line 86">
              <a:extLst>
                <a:ext uri="{FF2B5EF4-FFF2-40B4-BE49-F238E27FC236}">
                  <a16:creationId xmlns:a16="http://schemas.microsoft.com/office/drawing/2014/main" id="{40203A0C-8F8D-4B17-BF0B-50D2E360FADA}"/>
                </a:ext>
              </a:extLst>
            </p:cNvPr>
            <p:cNvSpPr>
              <a:spLocks noChangeShapeType="1"/>
            </p:cNvSpPr>
            <p:nvPr/>
          </p:nvSpPr>
          <p:spPr bwMode="auto">
            <a:xfrm>
              <a:off x="35893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1" name="Line 87">
              <a:extLst>
                <a:ext uri="{FF2B5EF4-FFF2-40B4-BE49-F238E27FC236}">
                  <a16:creationId xmlns:a16="http://schemas.microsoft.com/office/drawing/2014/main" id="{6ED804BB-E4CD-4DC0-9ECC-27E36CB85C2A}"/>
                </a:ext>
              </a:extLst>
            </p:cNvPr>
            <p:cNvSpPr>
              <a:spLocks noChangeShapeType="1"/>
            </p:cNvSpPr>
            <p:nvPr/>
          </p:nvSpPr>
          <p:spPr bwMode="auto">
            <a:xfrm>
              <a:off x="46132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2" name="Line 88">
              <a:extLst>
                <a:ext uri="{FF2B5EF4-FFF2-40B4-BE49-F238E27FC236}">
                  <a16:creationId xmlns:a16="http://schemas.microsoft.com/office/drawing/2014/main" id="{DF14AA09-89C9-4633-A3DB-27D6876B5B8C}"/>
                </a:ext>
              </a:extLst>
            </p:cNvPr>
            <p:cNvSpPr>
              <a:spLocks noChangeShapeType="1"/>
            </p:cNvSpPr>
            <p:nvPr/>
          </p:nvSpPr>
          <p:spPr bwMode="auto">
            <a:xfrm>
              <a:off x="41005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3" name="Line 89">
              <a:extLst>
                <a:ext uri="{FF2B5EF4-FFF2-40B4-BE49-F238E27FC236}">
                  <a16:creationId xmlns:a16="http://schemas.microsoft.com/office/drawing/2014/main" id="{C724008C-1BEA-4D9E-A21E-7576C736ADCE}"/>
                </a:ext>
              </a:extLst>
            </p:cNvPr>
            <p:cNvSpPr>
              <a:spLocks noChangeShapeType="1"/>
            </p:cNvSpPr>
            <p:nvPr/>
          </p:nvSpPr>
          <p:spPr bwMode="auto">
            <a:xfrm>
              <a:off x="5126038"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4" name="Line 90">
              <a:extLst>
                <a:ext uri="{FF2B5EF4-FFF2-40B4-BE49-F238E27FC236}">
                  <a16:creationId xmlns:a16="http://schemas.microsoft.com/office/drawing/2014/main" id="{18DCE6A9-4A3D-4E62-A4C8-AEEF5E7BB315}"/>
                </a:ext>
              </a:extLst>
            </p:cNvPr>
            <p:cNvSpPr>
              <a:spLocks noChangeShapeType="1"/>
            </p:cNvSpPr>
            <p:nvPr/>
          </p:nvSpPr>
          <p:spPr bwMode="auto">
            <a:xfrm>
              <a:off x="46132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5" name="Line 91">
              <a:extLst>
                <a:ext uri="{FF2B5EF4-FFF2-40B4-BE49-F238E27FC236}">
                  <a16:creationId xmlns:a16="http://schemas.microsoft.com/office/drawing/2014/main" id="{7CE7E7F9-DD51-4412-BC02-0FFDEB876DB5}"/>
                </a:ext>
              </a:extLst>
            </p:cNvPr>
            <p:cNvSpPr>
              <a:spLocks noChangeShapeType="1"/>
            </p:cNvSpPr>
            <p:nvPr/>
          </p:nvSpPr>
          <p:spPr bwMode="auto">
            <a:xfrm>
              <a:off x="5638800"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6" name="Line 92">
              <a:extLst>
                <a:ext uri="{FF2B5EF4-FFF2-40B4-BE49-F238E27FC236}">
                  <a16:creationId xmlns:a16="http://schemas.microsoft.com/office/drawing/2014/main" id="{5492FE3A-7E22-4AB3-A87B-3C36BAD6AD69}"/>
                </a:ext>
              </a:extLst>
            </p:cNvPr>
            <p:cNvSpPr>
              <a:spLocks noChangeShapeType="1"/>
            </p:cNvSpPr>
            <p:nvPr/>
          </p:nvSpPr>
          <p:spPr bwMode="auto">
            <a:xfrm>
              <a:off x="51260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7" name="Line 93">
              <a:extLst>
                <a:ext uri="{FF2B5EF4-FFF2-40B4-BE49-F238E27FC236}">
                  <a16:creationId xmlns:a16="http://schemas.microsoft.com/office/drawing/2014/main" id="{D0267BBC-866B-44BF-9A4F-514061AE555B}"/>
                </a:ext>
              </a:extLst>
            </p:cNvPr>
            <p:cNvSpPr>
              <a:spLocks noChangeShapeType="1"/>
            </p:cNvSpPr>
            <p:nvPr/>
          </p:nvSpPr>
          <p:spPr bwMode="auto">
            <a:xfrm>
              <a:off x="6162675"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8" name="Line 94">
              <a:extLst>
                <a:ext uri="{FF2B5EF4-FFF2-40B4-BE49-F238E27FC236}">
                  <a16:creationId xmlns:a16="http://schemas.microsoft.com/office/drawing/2014/main" id="{CF1212DC-3526-43BB-8394-C210A79323F6}"/>
                </a:ext>
              </a:extLst>
            </p:cNvPr>
            <p:cNvSpPr>
              <a:spLocks noChangeShapeType="1"/>
            </p:cNvSpPr>
            <p:nvPr/>
          </p:nvSpPr>
          <p:spPr bwMode="auto">
            <a:xfrm>
              <a:off x="563880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9" name="Line 95">
              <a:extLst>
                <a:ext uri="{FF2B5EF4-FFF2-40B4-BE49-F238E27FC236}">
                  <a16:creationId xmlns:a16="http://schemas.microsoft.com/office/drawing/2014/main" id="{85A44FD3-132E-4020-B53F-8E067DE3DFCD}"/>
                </a:ext>
              </a:extLst>
            </p:cNvPr>
            <p:cNvSpPr>
              <a:spLocks noChangeShapeType="1"/>
            </p:cNvSpPr>
            <p:nvPr/>
          </p:nvSpPr>
          <p:spPr bwMode="auto">
            <a:xfrm>
              <a:off x="61626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0" name="Line 96">
              <a:extLst>
                <a:ext uri="{FF2B5EF4-FFF2-40B4-BE49-F238E27FC236}">
                  <a16:creationId xmlns:a16="http://schemas.microsoft.com/office/drawing/2014/main" id="{CD5F59DC-355A-4812-8411-3CDCC1494C41}"/>
                </a:ext>
              </a:extLst>
            </p:cNvPr>
            <p:cNvSpPr>
              <a:spLocks noChangeShapeType="1"/>
            </p:cNvSpPr>
            <p:nvPr/>
          </p:nvSpPr>
          <p:spPr bwMode="auto">
            <a:xfrm>
              <a:off x="66865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1" name="Line 97">
              <a:extLst>
                <a:ext uri="{FF2B5EF4-FFF2-40B4-BE49-F238E27FC236}">
                  <a16:creationId xmlns:a16="http://schemas.microsoft.com/office/drawing/2014/main" id="{47C24921-31C4-450F-8CF9-286BBCCB9533}"/>
                </a:ext>
              </a:extLst>
            </p:cNvPr>
            <p:cNvSpPr>
              <a:spLocks noChangeShapeType="1"/>
            </p:cNvSpPr>
            <p:nvPr/>
          </p:nvSpPr>
          <p:spPr bwMode="auto">
            <a:xfrm>
              <a:off x="7881938"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32" name="Line 98">
              <a:extLst>
                <a:ext uri="{FF2B5EF4-FFF2-40B4-BE49-F238E27FC236}">
                  <a16:creationId xmlns:a16="http://schemas.microsoft.com/office/drawing/2014/main" id="{2D5B895D-3683-455A-9399-EF287C8BD853}"/>
                </a:ext>
              </a:extLst>
            </p:cNvPr>
            <p:cNvSpPr>
              <a:spLocks noChangeShapeType="1"/>
            </p:cNvSpPr>
            <p:nvPr/>
          </p:nvSpPr>
          <p:spPr bwMode="auto">
            <a:xfrm>
              <a:off x="73596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3" name="Line 99">
              <a:extLst>
                <a:ext uri="{FF2B5EF4-FFF2-40B4-BE49-F238E27FC236}">
                  <a16:creationId xmlns:a16="http://schemas.microsoft.com/office/drawing/2014/main" id="{DEC45415-66E5-4AA2-A341-363511CF28A5}"/>
                </a:ext>
              </a:extLst>
            </p:cNvPr>
            <p:cNvSpPr>
              <a:spLocks noChangeShapeType="1"/>
            </p:cNvSpPr>
            <p:nvPr/>
          </p:nvSpPr>
          <p:spPr bwMode="auto">
            <a:xfrm>
              <a:off x="78819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4" name="Line 100">
              <a:extLst>
                <a:ext uri="{FF2B5EF4-FFF2-40B4-BE49-F238E27FC236}">
                  <a16:creationId xmlns:a16="http://schemas.microsoft.com/office/drawing/2014/main" id="{5D30EDD4-228B-4BC9-9244-6C4D6246F25C}"/>
                </a:ext>
              </a:extLst>
            </p:cNvPr>
            <p:cNvSpPr>
              <a:spLocks noChangeShapeType="1"/>
            </p:cNvSpPr>
            <p:nvPr/>
          </p:nvSpPr>
          <p:spPr bwMode="auto">
            <a:xfrm>
              <a:off x="85550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5" name="Line 101">
              <a:extLst>
                <a:ext uri="{FF2B5EF4-FFF2-40B4-BE49-F238E27FC236}">
                  <a16:creationId xmlns:a16="http://schemas.microsoft.com/office/drawing/2014/main" id="{963834D9-41FF-4572-B473-EF91B5D20DCD}"/>
                </a:ext>
              </a:extLst>
            </p:cNvPr>
            <p:cNvSpPr>
              <a:spLocks noChangeShapeType="1"/>
            </p:cNvSpPr>
            <p:nvPr/>
          </p:nvSpPr>
          <p:spPr bwMode="auto">
            <a:xfrm>
              <a:off x="706438" y="3569742"/>
              <a:ext cx="784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6" name="Rectangle 102">
              <a:extLst>
                <a:ext uri="{FF2B5EF4-FFF2-40B4-BE49-F238E27FC236}">
                  <a16:creationId xmlns:a16="http://schemas.microsoft.com/office/drawing/2014/main" id="{86E6A964-B71B-4334-9507-3D8EB76E5AAB}"/>
                </a:ext>
              </a:extLst>
            </p:cNvPr>
            <p:cNvSpPr>
              <a:spLocks noChangeArrowheads="1"/>
            </p:cNvSpPr>
            <p:nvPr/>
          </p:nvSpPr>
          <p:spPr bwMode="auto">
            <a:xfrm>
              <a:off x="4100513"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14</a:t>
              </a:r>
            </a:p>
          </p:txBody>
        </p:sp>
        <p:sp>
          <p:nvSpPr>
            <p:cNvPr id="137" name="Rectangle 103">
              <a:extLst>
                <a:ext uri="{FF2B5EF4-FFF2-40B4-BE49-F238E27FC236}">
                  <a16:creationId xmlns:a16="http://schemas.microsoft.com/office/drawing/2014/main" id="{3E12BBAC-3766-44E9-A1E8-F0BAFF0CCFF1}"/>
                </a:ext>
              </a:extLst>
            </p:cNvPr>
            <p:cNvSpPr>
              <a:spLocks noChangeArrowheads="1"/>
            </p:cNvSpPr>
            <p:nvPr/>
          </p:nvSpPr>
          <p:spPr bwMode="auto">
            <a:xfrm>
              <a:off x="3076575" y="3445917"/>
              <a:ext cx="481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11</a:t>
              </a:r>
            </a:p>
          </p:txBody>
        </p:sp>
        <p:sp>
          <p:nvSpPr>
            <p:cNvPr id="138" name="Rectangle 104">
              <a:extLst>
                <a:ext uri="{FF2B5EF4-FFF2-40B4-BE49-F238E27FC236}">
                  <a16:creationId xmlns:a16="http://schemas.microsoft.com/office/drawing/2014/main" id="{B4310F05-1441-432A-BB60-B5330FE8B54C}"/>
                </a:ext>
              </a:extLst>
            </p:cNvPr>
            <p:cNvSpPr>
              <a:spLocks noChangeArrowheads="1"/>
            </p:cNvSpPr>
            <p:nvPr/>
          </p:nvSpPr>
          <p:spPr bwMode="auto">
            <a:xfrm>
              <a:off x="2090738" y="3445917"/>
              <a:ext cx="3381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dirty="0">
                  <a:solidFill>
                    <a:schemeClr val="bg1"/>
                  </a:solidFill>
                  <a:latin typeface="+mn-lt"/>
                  <a:ea typeface="+mn-ea"/>
                  <a:cs typeface="+mn-ea"/>
                  <a:sym typeface="+mn-lt"/>
                </a:rPr>
                <a:t>9</a:t>
              </a:r>
            </a:p>
          </p:txBody>
        </p:sp>
        <p:sp>
          <p:nvSpPr>
            <p:cNvPr id="139" name="Rectangle 105">
              <a:extLst>
                <a:ext uri="{FF2B5EF4-FFF2-40B4-BE49-F238E27FC236}">
                  <a16:creationId xmlns:a16="http://schemas.microsoft.com/office/drawing/2014/main" id="{5B8E1ACC-17AF-4D06-B295-1824C41CB035}"/>
                </a:ext>
              </a:extLst>
            </p:cNvPr>
            <p:cNvSpPr>
              <a:spLocks noChangeArrowheads="1"/>
            </p:cNvSpPr>
            <p:nvPr/>
          </p:nvSpPr>
          <p:spPr bwMode="auto">
            <a:xfrm>
              <a:off x="5176838"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23</a:t>
              </a:r>
            </a:p>
          </p:txBody>
        </p:sp>
        <p:sp>
          <p:nvSpPr>
            <p:cNvPr id="140" name="Rectangle 106">
              <a:extLst>
                <a:ext uri="{FF2B5EF4-FFF2-40B4-BE49-F238E27FC236}">
                  <a16:creationId xmlns:a16="http://schemas.microsoft.com/office/drawing/2014/main" id="{E2653094-BDC9-41DB-9A88-F37B901CBFE3}"/>
                </a:ext>
              </a:extLst>
            </p:cNvPr>
            <p:cNvSpPr>
              <a:spLocks noChangeArrowheads="1"/>
            </p:cNvSpPr>
            <p:nvPr/>
          </p:nvSpPr>
          <p:spPr bwMode="auto">
            <a:xfrm>
              <a:off x="6162675"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25</a:t>
              </a:r>
            </a:p>
          </p:txBody>
        </p:sp>
        <p:sp>
          <p:nvSpPr>
            <p:cNvPr id="141" name="Rectangle 107">
              <a:extLst>
                <a:ext uri="{FF2B5EF4-FFF2-40B4-BE49-F238E27FC236}">
                  <a16:creationId xmlns:a16="http://schemas.microsoft.com/office/drawing/2014/main" id="{7C1C2936-77E6-4ECC-BF22-BBB82388EFEE}"/>
                </a:ext>
              </a:extLst>
            </p:cNvPr>
            <p:cNvSpPr>
              <a:spLocks noChangeArrowheads="1"/>
            </p:cNvSpPr>
            <p:nvPr/>
          </p:nvSpPr>
          <p:spPr bwMode="auto">
            <a:xfrm>
              <a:off x="7353300"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39</a:t>
              </a:r>
            </a:p>
          </p:txBody>
        </p:sp>
      </p:grpSp>
      <p:sp>
        <p:nvSpPr>
          <p:cNvPr id="142" name="Shape 26">
            <a:extLst>
              <a:ext uri="{FF2B5EF4-FFF2-40B4-BE49-F238E27FC236}">
                <a16:creationId xmlns:a16="http://schemas.microsoft.com/office/drawing/2014/main" id="{13B269FA-27F4-4E11-9381-39182CB2636B}"/>
              </a:ext>
            </a:extLst>
          </p:cNvPr>
          <p:cNvSpPr/>
          <p:nvPr/>
        </p:nvSpPr>
        <p:spPr>
          <a:xfrm flipH="1">
            <a:off x="0" y="5607050"/>
            <a:ext cx="9140825" cy="1250950"/>
          </a:xfrm>
          <a:custGeom>
            <a:avLst/>
            <a:gdLst/>
            <a:ahLst/>
            <a:cxnLst/>
            <a:rect l="0" t="0" r="0" b="0"/>
            <a:pathLst>
              <a:path w="120000" h="120000" extrusionOk="0">
                <a:moveTo>
                  <a:pt x="0" y="120000"/>
                </a:moveTo>
                <a:lnTo>
                  <a:pt x="0" y="102222"/>
                </a:lnTo>
                <a:lnTo>
                  <a:pt x="583" y="102222"/>
                </a:lnTo>
                <a:lnTo>
                  <a:pt x="583" y="89777"/>
                </a:lnTo>
                <a:lnTo>
                  <a:pt x="4166" y="89777"/>
                </a:lnTo>
                <a:lnTo>
                  <a:pt x="4166" y="79111"/>
                </a:lnTo>
                <a:lnTo>
                  <a:pt x="6416" y="79111"/>
                </a:lnTo>
                <a:lnTo>
                  <a:pt x="6416" y="91111"/>
                </a:lnTo>
                <a:lnTo>
                  <a:pt x="7625" y="91111"/>
                </a:lnTo>
                <a:lnTo>
                  <a:pt x="7625" y="79111"/>
                </a:lnTo>
                <a:lnTo>
                  <a:pt x="8958" y="79111"/>
                </a:lnTo>
                <a:lnTo>
                  <a:pt x="8958" y="45333"/>
                </a:lnTo>
                <a:lnTo>
                  <a:pt x="9541" y="45333"/>
                </a:lnTo>
                <a:lnTo>
                  <a:pt x="9541" y="39111"/>
                </a:lnTo>
                <a:lnTo>
                  <a:pt x="10958" y="39111"/>
                </a:lnTo>
                <a:lnTo>
                  <a:pt x="10958" y="45333"/>
                </a:lnTo>
                <a:lnTo>
                  <a:pt x="11583" y="45333"/>
                </a:lnTo>
                <a:lnTo>
                  <a:pt x="11583" y="76000"/>
                </a:lnTo>
                <a:lnTo>
                  <a:pt x="12083" y="76000"/>
                </a:lnTo>
                <a:lnTo>
                  <a:pt x="12083" y="95555"/>
                </a:lnTo>
                <a:lnTo>
                  <a:pt x="13250" y="95555"/>
                </a:lnTo>
                <a:lnTo>
                  <a:pt x="13250" y="60000"/>
                </a:lnTo>
                <a:lnTo>
                  <a:pt x="14041" y="60000"/>
                </a:lnTo>
                <a:lnTo>
                  <a:pt x="14041" y="45333"/>
                </a:lnTo>
                <a:lnTo>
                  <a:pt x="14583" y="45333"/>
                </a:lnTo>
                <a:lnTo>
                  <a:pt x="14583" y="27555"/>
                </a:lnTo>
                <a:lnTo>
                  <a:pt x="14958" y="27555"/>
                </a:lnTo>
                <a:lnTo>
                  <a:pt x="14958" y="14222"/>
                </a:lnTo>
                <a:lnTo>
                  <a:pt x="15333" y="14222"/>
                </a:lnTo>
                <a:lnTo>
                  <a:pt x="15333" y="0"/>
                </a:lnTo>
                <a:lnTo>
                  <a:pt x="15958" y="0"/>
                </a:lnTo>
                <a:lnTo>
                  <a:pt x="15958" y="13777"/>
                </a:lnTo>
                <a:lnTo>
                  <a:pt x="16416" y="13777"/>
                </a:lnTo>
                <a:lnTo>
                  <a:pt x="16416" y="24888"/>
                </a:lnTo>
                <a:lnTo>
                  <a:pt x="16791" y="24888"/>
                </a:lnTo>
                <a:lnTo>
                  <a:pt x="16791" y="46222"/>
                </a:lnTo>
                <a:lnTo>
                  <a:pt x="17333" y="46222"/>
                </a:lnTo>
                <a:lnTo>
                  <a:pt x="17333" y="61333"/>
                </a:lnTo>
                <a:lnTo>
                  <a:pt x="17916" y="61333"/>
                </a:lnTo>
                <a:lnTo>
                  <a:pt x="17916" y="101333"/>
                </a:lnTo>
                <a:lnTo>
                  <a:pt x="18875" y="101333"/>
                </a:lnTo>
                <a:lnTo>
                  <a:pt x="18875" y="92000"/>
                </a:lnTo>
                <a:lnTo>
                  <a:pt x="20958" y="92000"/>
                </a:lnTo>
                <a:lnTo>
                  <a:pt x="20958" y="96444"/>
                </a:lnTo>
                <a:lnTo>
                  <a:pt x="21750" y="96444"/>
                </a:lnTo>
                <a:lnTo>
                  <a:pt x="21750" y="54666"/>
                </a:lnTo>
                <a:lnTo>
                  <a:pt x="22333" y="54666"/>
                </a:lnTo>
                <a:lnTo>
                  <a:pt x="22333" y="42666"/>
                </a:lnTo>
                <a:lnTo>
                  <a:pt x="24166" y="42666"/>
                </a:lnTo>
                <a:lnTo>
                  <a:pt x="24166" y="53777"/>
                </a:lnTo>
                <a:lnTo>
                  <a:pt x="24583" y="56888"/>
                </a:lnTo>
                <a:lnTo>
                  <a:pt x="24583" y="85777"/>
                </a:lnTo>
                <a:lnTo>
                  <a:pt x="25291" y="85777"/>
                </a:lnTo>
                <a:lnTo>
                  <a:pt x="25291" y="79555"/>
                </a:lnTo>
                <a:lnTo>
                  <a:pt x="27125" y="79555"/>
                </a:lnTo>
                <a:lnTo>
                  <a:pt x="27125" y="86222"/>
                </a:lnTo>
                <a:lnTo>
                  <a:pt x="28208" y="86222"/>
                </a:lnTo>
                <a:lnTo>
                  <a:pt x="28208" y="92000"/>
                </a:lnTo>
                <a:lnTo>
                  <a:pt x="29416" y="92000"/>
                </a:lnTo>
                <a:lnTo>
                  <a:pt x="29416" y="83555"/>
                </a:lnTo>
                <a:lnTo>
                  <a:pt x="30250" y="83555"/>
                </a:lnTo>
                <a:lnTo>
                  <a:pt x="30250" y="65777"/>
                </a:lnTo>
                <a:lnTo>
                  <a:pt x="35041" y="65777"/>
                </a:lnTo>
                <a:lnTo>
                  <a:pt x="35041" y="83555"/>
                </a:lnTo>
                <a:lnTo>
                  <a:pt x="35875" y="83555"/>
                </a:lnTo>
                <a:lnTo>
                  <a:pt x="35875" y="65777"/>
                </a:lnTo>
                <a:lnTo>
                  <a:pt x="39916" y="65777"/>
                </a:lnTo>
                <a:lnTo>
                  <a:pt x="39916" y="72888"/>
                </a:lnTo>
                <a:lnTo>
                  <a:pt x="41041" y="72888"/>
                </a:lnTo>
                <a:lnTo>
                  <a:pt x="41041" y="99555"/>
                </a:lnTo>
                <a:lnTo>
                  <a:pt x="42583" y="99555"/>
                </a:lnTo>
                <a:lnTo>
                  <a:pt x="42583" y="76888"/>
                </a:lnTo>
                <a:lnTo>
                  <a:pt x="45250" y="56000"/>
                </a:lnTo>
                <a:lnTo>
                  <a:pt x="47875" y="76888"/>
                </a:lnTo>
                <a:lnTo>
                  <a:pt x="47875" y="88888"/>
                </a:lnTo>
                <a:lnTo>
                  <a:pt x="48666" y="88888"/>
                </a:lnTo>
                <a:lnTo>
                  <a:pt x="48666" y="104000"/>
                </a:lnTo>
                <a:lnTo>
                  <a:pt x="49208" y="104000"/>
                </a:lnTo>
                <a:lnTo>
                  <a:pt x="49208" y="73333"/>
                </a:lnTo>
                <a:lnTo>
                  <a:pt x="51500" y="73333"/>
                </a:lnTo>
                <a:lnTo>
                  <a:pt x="51500" y="85777"/>
                </a:lnTo>
                <a:lnTo>
                  <a:pt x="53708" y="85777"/>
                </a:lnTo>
                <a:lnTo>
                  <a:pt x="53708" y="94666"/>
                </a:lnTo>
                <a:lnTo>
                  <a:pt x="54500" y="94666"/>
                </a:lnTo>
                <a:lnTo>
                  <a:pt x="54500" y="85777"/>
                </a:lnTo>
                <a:lnTo>
                  <a:pt x="57125" y="85777"/>
                </a:lnTo>
                <a:lnTo>
                  <a:pt x="57125" y="102222"/>
                </a:lnTo>
                <a:lnTo>
                  <a:pt x="57625" y="102222"/>
                </a:lnTo>
                <a:lnTo>
                  <a:pt x="57625" y="104888"/>
                </a:lnTo>
                <a:lnTo>
                  <a:pt x="58875" y="104888"/>
                </a:lnTo>
                <a:lnTo>
                  <a:pt x="58875" y="94222"/>
                </a:lnTo>
                <a:lnTo>
                  <a:pt x="61666" y="94222"/>
                </a:lnTo>
                <a:lnTo>
                  <a:pt x="61666" y="89777"/>
                </a:lnTo>
                <a:lnTo>
                  <a:pt x="62250" y="89777"/>
                </a:lnTo>
                <a:lnTo>
                  <a:pt x="62250" y="84000"/>
                </a:lnTo>
                <a:lnTo>
                  <a:pt x="62833" y="84000"/>
                </a:lnTo>
                <a:lnTo>
                  <a:pt x="62833" y="88888"/>
                </a:lnTo>
                <a:lnTo>
                  <a:pt x="63500" y="88888"/>
                </a:lnTo>
                <a:lnTo>
                  <a:pt x="63500" y="83111"/>
                </a:lnTo>
                <a:lnTo>
                  <a:pt x="64999" y="83111"/>
                </a:lnTo>
                <a:lnTo>
                  <a:pt x="64999" y="88444"/>
                </a:lnTo>
                <a:lnTo>
                  <a:pt x="65666" y="88444"/>
                </a:lnTo>
                <a:lnTo>
                  <a:pt x="65666" y="103111"/>
                </a:lnTo>
                <a:lnTo>
                  <a:pt x="66916" y="103111"/>
                </a:lnTo>
                <a:lnTo>
                  <a:pt x="66916" y="82666"/>
                </a:lnTo>
                <a:lnTo>
                  <a:pt x="69375" y="82666"/>
                </a:lnTo>
                <a:lnTo>
                  <a:pt x="69375" y="88888"/>
                </a:lnTo>
                <a:lnTo>
                  <a:pt x="70416" y="88888"/>
                </a:lnTo>
                <a:lnTo>
                  <a:pt x="70416" y="46222"/>
                </a:lnTo>
                <a:lnTo>
                  <a:pt x="71500" y="35111"/>
                </a:lnTo>
                <a:lnTo>
                  <a:pt x="72458" y="45777"/>
                </a:lnTo>
                <a:lnTo>
                  <a:pt x="72458" y="103111"/>
                </a:lnTo>
                <a:lnTo>
                  <a:pt x="73583" y="103111"/>
                </a:lnTo>
                <a:lnTo>
                  <a:pt x="73583" y="47555"/>
                </a:lnTo>
                <a:lnTo>
                  <a:pt x="76916" y="47555"/>
                </a:lnTo>
                <a:lnTo>
                  <a:pt x="76916" y="97777"/>
                </a:lnTo>
                <a:lnTo>
                  <a:pt x="77541" y="97777"/>
                </a:lnTo>
                <a:lnTo>
                  <a:pt x="77541" y="85777"/>
                </a:lnTo>
                <a:lnTo>
                  <a:pt x="79000" y="85777"/>
                </a:lnTo>
                <a:lnTo>
                  <a:pt x="79000" y="92888"/>
                </a:lnTo>
                <a:lnTo>
                  <a:pt x="82000" y="92888"/>
                </a:lnTo>
                <a:lnTo>
                  <a:pt x="82000" y="102222"/>
                </a:lnTo>
                <a:lnTo>
                  <a:pt x="84333" y="102222"/>
                </a:lnTo>
                <a:lnTo>
                  <a:pt x="84333" y="88000"/>
                </a:lnTo>
                <a:lnTo>
                  <a:pt x="85583" y="88000"/>
                </a:lnTo>
                <a:lnTo>
                  <a:pt x="85583" y="96000"/>
                </a:lnTo>
                <a:lnTo>
                  <a:pt x="86500" y="96000"/>
                </a:lnTo>
                <a:lnTo>
                  <a:pt x="86500" y="91111"/>
                </a:lnTo>
                <a:lnTo>
                  <a:pt x="87791" y="91111"/>
                </a:lnTo>
                <a:lnTo>
                  <a:pt x="87791" y="84888"/>
                </a:lnTo>
                <a:lnTo>
                  <a:pt x="89375" y="84888"/>
                </a:lnTo>
                <a:lnTo>
                  <a:pt x="89375" y="100888"/>
                </a:lnTo>
                <a:lnTo>
                  <a:pt x="90541" y="100888"/>
                </a:lnTo>
                <a:lnTo>
                  <a:pt x="90541" y="63111"/>
                </a:lnTo>
                <a:lnTo>
                  <a:pt x="92458" y="63555"/>
                </a:lnTo>
                <a:lnTo>
                  <a:pt x="92458" y="84444"/>
                </a:lnTo>
                <a:lnTo>
                  <a:pt x="93750" y="84444"/>
                </a:lnTo>
                <a:lnTo>
                  <a:pt x="93750" y="97333"/>
                </a:lnTo>
                <a:lnTo>
                  <a:pt x="95375" y="97333"/>
                </a:lnTo>
                <a:lnTo>
                  <a:pt x="95375" y="83111"/>
                </a:lnTo>
                <a:lnTo>
                  <a:pt x="96500" y="83111"/>
                </a:lnTo>
                <a:lnTo>
                  <a:pt x="96500" y="77333"/>
                </a:lnTo>
                <a:lnTo>
                  <a:pt x="98000" y="77333"/>
                </a:lnTo>
                <a:lnTo>
                  <a:pt x="98000" y="81333"/>
                </a:lnTo>
                <a:lnTo>
                  <a:pt x="99041" y="81333"/>
                </a:lnTo>
                <a:lnTo>
                  <a:pt x="99041" y="75111"/>
                </a:lnTo>
                <a:lnTo>
                  <a:pt x="101000" y="59555"/>
                </a:lnTo>
                <a:lnTo>
                  <a:pt x="102916" y="75111"/>
                </a:lnTo>
                <a:lnTo>
                  <a:pt x="102916" y="96444"/>
                </a:lnTo>
                <a:lnTo>
                  <a:pt x="103250" y="96444"/>
                </a:lnTo>
                <a:lnTo>
                  <a:pt x="103250" y="92000"/>
                </a:lnTo>
                <a:lnTo>
                  <a:pt x="104750" y="92000"/>
                </a:lnTo>
                <a:lnTo>
                  <a:pt x="104750" y="111111"/>
                </a:lnTo>
                <a:lnTo>
                  <a:pt x="105125" y="111111"/>
                </a:lnTo>
                <a:lnTo>
                  <a:pt x="105125" y="101777"/>
                </a:lnTo>
                <a:lnTo>
                  <a:pt x="106291" y="101777"/>
                </a:lnTo>
                <a:lnTo>
                  <a:pt x="106291" y="81777"/>
                </a:lnTo>
                <a:lnTo>
                  <a:pt x="107791" y="81777"/>
                </a:lnTo>
                <a:lnTo>
                  <a:pt x="107791" y="101777"/>
                </a:lnTo>
                <a:lnTo>
                  <a:pt x="107833" y="101777"/>
                </a:lnTo>
                <a:lnTo>
                  <a:pt x="107833" y="93777"/>
                </a:lnTo>
                <a:lnTo>
                  <a:pt x="108583" y="93777"/>
                </a:lnTo>
                <a:lnTo>
                  <a:pt x="108583" y="89777"/>
                </a:lnTo>
                <a:lnTo>
                  <a:pt x="110166" y="89777"/>
                </a:lnTo>
                <a:lnTo>
                  <a:pt x="110166" y="103111"/>
                </a:lnTo>
                <a:lnTo>
                  <a:pt x="110416" y="103111"/>
                </a:lnTo>
                <a:lnTo>
                  <a:pt x="110416" y="93777"/>
                </a:lnTo>
                <a:lnTo>
                  <a:pt x="110625" y="93777"/>
                </a:lnTo>
                <a:lnTo>
                  <a:pt x="110625" y="76444"/>
                </a:lnTo>
                <a:lnTo>
                  <a:pt x="111416" y="76444"/>
                </a:lnTo>
                <a:lnTo>
                  <a:pt x="111416" y="68444"/>
                </a:lnTo>
                <a:lnTo>
                  <a:pt x="111833" y="68444"/>
                </a:lnTo>
                <a:lnTo>
                  <a:pt x="111833" y="64000"/>
                </a:lnTo>
                <a:lnTo>
                  <a:pt x="112916" y="64000"/>
                </a:lnTo>
                <a:lnTo>
                  <a:pt x="112916" y="68444"/>
                </a:lnTo>
                <a:lnTo>
                  <a:pt x="113375" y="68444"/>
                </a:lnTo>
                <a:lnTo>
                  <a:pt x="113375" y="91555"/>
                </a:lnTo>
                <a:lnTo>
                  <a:pt x="113416" y="91555"/>
                </a:lnTo>
                <a:lnTo>
                  <a:pt x="113416" y="91555"/>
                </a:lnTo>
                <a:lnTo>
                  <a:pt x="114666" y="91555"/>
                </a:lnTo>
                <a:lnTo>
                  <a:pt x="114666" y="79555"/>
                </a:lnTo>
                <a:lnTo>
                  <a:pt x="115250" y="79555"/>
                </a:lnTo>
                <a:lnTo>
                  <a:pt x="115250" y="68444"/>
                </a:lnTo>
                <a:lnTo>
                  <a:pt x="115625" y="68444"/>
                </a:lnTo>
                <a:lnTo>
                  <a:pt x="115625" y="55111"/>
                </a:lnTo>
                <a:lnTo>
                  <a:pt x="115916" y="55111"/>
                </a:lnTo>
                <a:lnTo>
                  <a:pt x="115916" y="44888"/>
                </a:lnTo>
                <a:lnTo>
                  <a:pt x="116250" y="44888"/>
                </a:lnTo>
                <a:lnTo>
                  <a:pt x="116250" y="34222"/>
                </a:lnTo>
                <a:lnTo>
                  <a:pt x="116666" y="34222"/>
                </a:lnTo>
                <a:lnTo>
                  <a:pt x="116666" y="44444"/>
                </a:lnTo>
                <a:lnTo>
                  <a:pt x="117000" y="44444"/>
                </a:lnTo>
                <a:lnTo>
                  <a:pt x="117000" y="52888"/>
                </a:lnTo>
                <a:lnTo>
                  <a:pt x="117333" y="52888"/>
                </a:lnTo>
                <a:lnTo>
                  <a:pt x="117333" y="68888"/>
                </a:lnTo>
                <a:lnTo>
                  <a:pt x="117708" y="68888"/>
                </a:lnTo>
                <a:lnTo>
                  <a:pt x="117708" y="80444"/>
                </a:lnTo>
                <a:lnTo>
                  <a:pt x="118166" y="80444"/>
                </a:lnTo>
                <a:lnTo>
                  <a:pt x="118166" y="92000"/>
                </a:lnTo>
                <a:lnTo>
                  <a:pt x="120000" y="92000"/>
                </a:lnTo>
                <a:lnTo>
                  <a:pt x="120000" y="120000"/>
                </a:lnTo>
                <a:lnTo>
                  <a:pt x="0" y="120000"/>
                </a:lnTo>
                <a:close/>
              </a:path>
            </a:pathLst>
          </a:custGeom>
          <a:solidFill>
            <a:schemeClr val="tx1">
              <a:lumMod val="50000"/>
              <a:lumOff val="50000"/>
            </a:schemeClr>
          </a:solidFill>
          <a:ln w="9525" cap="flat" cmpd="sng">
            <a:noFill/>
            <a:prstDash val="solid"/>
            <a:round/>
            <a:headEnd type="none" w="med" len="med"/>
            <a:tailEnd type="none" w="med" len="med"/>
          </a:ln>
        </p:spPr>
        <p:txBody>
          <a:bodyPr lIns="68569" tIns="34275" rIns="68569" bIns="34275"/>
          <a:lstStyle/>
          <a:p>
            <a:pPr>
              <a:defRPr/>
            </a:pPr>
            <a:endParaRPr sz="1013" b="0">
              <a:solidFill>
                <a:srgbClr val="0000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004">
                                            <p:txEl>
                                              <p:pRg st="0" end="0"/>
                                            </p:txEl>
                                          </p:spTgt>
                                        </p:tgtEl>
                                        <p:attrNameLst>
                                          <p:attrName>style.visibility</p:attrName>
                                        </p:attrNameLst>
                                      </p:cBhvr>
                                      <p:to>
                                        <p:strVal val="visible"/>
                                      </p:to>
                                    </p:set>
                                    <p:animEffect transition="in" filter="strips(downRight)">
                                      <p:cBhvr>
                                        <p:cTn id="7" dur="500"/>
                                        <p:tgtEl>
                                          <p:spTgt spid="10240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004">
                                            <p:txEl>
                                              <p:pRg st="1" end="1"/>
                                            </p:txEl>
                                          </p:spTgt>
                                        </p:tgtEl>
                                        <p:attrNameLst>
                                          <p:attrName>style.visibility</p:attrName>
                                        </p:attrNameLst>
                                      </p:cBhvr>
                                      <p:to>
                                        <p:strVal val="visible"/>
                                      </p:to>
                                    </p:set>
                                    <p:animEffect transition="in" filter="strips(downRight)">
                                      <p:cBhvr>
                                        <p:cTn id="12" dur="500"/>
                                        <p:tgtEl>
                                          <p:spTgt spid="10240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4004">
                                            <p:txEl>
                                              <p:pRg st="2" end="2"/>
                                            </p:txEl>
                                          </p:spTgt>
                                        </p:tgtEl>
                                        <p:attrNameLst>
                                          <p:attrName>style.visibility</p:attrName>
                                        </p:attrNameLst>
                                      </p:cBhvr>
                                      <p:to>
                                        <p:strVal val="visible"/>
                                      </p:to>
                                    </p:set>
                                    <p:animEffect transition="in" filter="strips(downRight)">
                                      <p:cBhvr>
                                        <p:cTn id="17" dur="500"/>
                                        <p:tgtEl>
                                          <p:spTgt spid="1024004">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fade">
                                      <p:cBhvr>
                                        <p:cTn id="20" dur="1000"/>
                                        <p:tgtEl>
                                          <p:spTgt spid="142"/>
                                        </p:tgtEl>
                                      </p:cBhvr>
                                    </p:animEffect>
                                    <p:anim calcmode="lin" valueType="num">
                                      <p:cBhvr>
                                        <p:cTn id="21" dur="1000" fill="hold"/>
                                        <p:tgtEl>
                                          <p:spTgt spid="142"/>
                                        </p:tgtEl>
                                        <p:attrNameLst>
                                          <p:attrName>ppt_x</p:attrName>
                                        </p:attrNameLst>
                                      </p:cBhvr>
                                      <p:tavLst>
                                        <p:tav tm="0">
                                          <p:val>
                                            <p:strVal val="#ppt_x"/>
                                          </p:val>
                                        </p:tav>
                                        <p:tav tm="100000">
                                          <p:val>
                                            <p:strVal val="#ppt_x"/>
                                          </p:val>
                                        </p:tav>
                                      </p:tavLst>
                                    </p:anim>
                                    <p:anim calcmode="lin" valueType="num">
                                      <p:cBhvr>
                                        <p:cTn id="22"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a:extLst>
              <a:ext uri="{FF2B5EF4-FFF2-40B4-BE49-F238E27FC236}">
                <a16:creationId xmlns:a16="http://schemas.microsoft.com/office/drawing/2014/main" id="{CD42D44A-5DBF-43D8-9BD1-1FE7979EAA19}"/>
              </a:ext>
            </a:extLst>
          </p:cNvPr>
          <p:cNvSpPr>
            <a:spLocks noChangeArrowheads="1"/>
          </p:cNvSpPr>
          <p:nvPr/>
        </p:nvSpPr>
        <p:spPr bwMode="auto">
          <a:xfrm>
            <a:off x="0" y="2162175"/>
            <a:ext cx="9144000" cy="3930650"/>
          </a:xfrm>
          <a:prstGeom prst="rect">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spcBef>
                <a:spcPct val="20000"/>
              </a:spcBef>
              <a:defRPr/>
            </a:pPr>
            <a:endParaRPr kumimoji="1" lang="zh-CN" altLang="en-US" sz="2800" b="0">
              <a:latin typeface="+mn-lt"/>
              <a:ea typeface="+mn-ea"/>
              <a:cs typeface="+mn-ea"/>
              <a:sym typeface="+mn-lt"/>
            </a:endParaRPr>
          </a:p>
        </p:txBody>
      </p:sp>
      <p:sp>
        <p:nvSpPr>
          <p:cNvPr id="14341" name="Rectangle 7">
            <a:extLst>
              <a:ext uri="{FF2B5EF4-FFF2-40B4-BE49-F238E27FC236}">
                <a16:creationId xmlns:a16="http://schemas.microsoft.com/office/drawing/2014/main" id="{A19CF3E9-8E7B-4C08-BB15-388181098935}"/>
              </a:ext>
            </a:extLst>
          </p:cNvPr>
          <p:cNvSpPr>
            <a:spLocks noChangeArrowheads="1"/>
          </p:cNvSpPr>
          <p:nvPr/>
        </p:nvSpPr>
        <p:spPr bwMode="auto">
          <a:xfrm>
            <a:off x="344488" y="2306638"/>
            <a:ext cx="85693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查找表：</a:t>
            </a:r>
            <a:r>
              <a:rPr lang="zh-CN" altLang="en-US" sz="2400" b="0">
                <a:ea typeface="微软雅黑" panose="020B0503020204020204" pitchFamily="34" charset="-122"/>
                <a:sym typeface="+mn-lt"/>
              </a:rPr>
              <a:t>由同一类型的数据元素（或记录）构成的集合</a:t>
            </a:r>
          </a:p>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静态查找表：</a:t>
            </a:r>
            <a:r>
              <a:rPr lang="zh-CN" altLang="en-US" sz="2400" b="0">
                <a:ea typeface="微软雅黑" panose="020B0503020204020204" pitchFamily="34" charset="-122"/>
                <a:sym typeface="+mn-lt"/>
              </a:rPr>
              <a:t>查找的同时对查找表不做修改操作（如插入和删除）</a:t>
            </a:r>
          </a:p>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动态查找表：</a:t>
            </a:r>
            <a:r>
              <a:rPr lang="zh-CN" altLang="en-US" sz="2400" b="0">
                <a:ea typeface="微软雅黑" panose="020B0503020204020204" pitchFamily="34" charset="-122"/>
                <a:sym typeface="+mn-lt"/>
              </a:rPr>
              <a:t>查找的同时对查找表具有修改操作</a:t>
            </a:r>
          </a:p>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关键字：</a:t>
            </a:r>
            <a:r>
              <a:rPr lang="zh-CN" altLang="en-US" sz="2400" b="0">
                <a:ea typeface="微软雅黑" panose="020B0503020204020204" pitchFamily="34" charset="-122"/>
                <a:sym typeface="+mn-lt"/>
              </a:rPr>
              <a:t>记录中某个数据项的值，可用来识别一个记录</a:t>
            </a:r>
          </a:p>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主关键字：</a:t>
            </a:r>
            <a:r>
              <a:rPr lang="zh-CN" altLang="en-US" sz="2400" b="0">
                <a:ea typeface="微软雅黑" panose="020B0503020204020204" pitchFamily="34" charset="-122"/>
                <a:sym typeface="+mn-lt"/>
              </a:rPr>
              <a:t>唯一标识数据元素</a:t>
            </a:r>
          </a:p>
          <a:p>
            <a:pPr>
              <a:lnSpc>
                <a:spcPct val="125000"/>
              </a:lnSpc>
              <a:spcBef>
                <a:spcPct val="20000"/>
              </a:spcBef>
              <a:buFont typeface="Arial" panose="020B0604020202020204" pitchFamily="34" charset="0"/>
              <a:buChar char="•"/>
            </a:pPr>
            <a:r>
              <a:rPr lang="zh-CN" altLang="en-US" sz="2400" b="0">
                <a:solidFill>
                  <a:srgbClr val="FF3300"/>
                </a:solidFill>
                <a:ea typeface="微软雅黑" panose="020B0503020204020204" pitchFamily="34" charset="-122"/>
                <a:sym typeface="+mn-lt"/>
              </a:rPr>
              <a:t>次关键字：</a:t>
            </a:r>
            <a:r>
              <a:rPr lang="zh-CN" altLang="en-US" sz="2400" b="0">
                <a:ea typeface="微软雅黑" panose="020B0503020204020204" pitchFamily="34" charset="-122"/>
                <a:sym typeface="+mn-lt"/>
              </a:rPr>
              <a:t>可以标识若干个数据元素</a:t>
            </a:r>
          </a:p>
        </p:txBody>
      </p:sp>
      <p:sp>
        <p:nvSpPr>
          <p:cNvPr id="1055752" name="AutoShape 8">
            <a:extLst>
              <a:ext uri="{FF2B5EF4-FFF2-40B4-BE49-F238E27FC236}">
                <a16:creationId xmlns:a16="http://schemas.microsoft.com/office/drawing/2014/main" id="{0BAEB760-78ED-49AC-A9A4-CBE66874303E}"/>
              </a:ext>
            </a:extLst>
          </p:cNvPr>
          <p:cNvSpPr>
            <a:spLocks noChangeArrowheads="1"/>
          </p:cNvSpPr>
          <p:nvPr/>
        </p:nvSpPr>
        <p:spPr bwMode="auto">
          <a:xfrm>
            <a:off x="5435600" y="1314450"/>
            <a:ext cx="2808288" cy="550863"/>
          </a:xfrm>
          <a:prstGeom prst="wedgeRoundRectCallout">
            <a:avLst>
              <a:gd name="adj1" fmla="val -73781"/>
              <a:gd name="adj2" fmla="val 101345"/>
              <a:gd name="adj3" fmla="val 16667"/>
            </a:avLst>
          </a:prstGeom>
          <a:solidFill>
            <a:schemeClr val="accent1">
              <a:lumMod val="60000"/>
              <a:lumOff val="40000"/>
            </a:schemeClr>
          </a:solidFill>
          <a:ln w="9525">
            <a:no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buFont typeface="Arial" panose="020B0604020202020204" pitchFamily="34" charset="0"/>
              <a:buNone/>
            </a:pPr>
            <a:r>
              <a:rPr lang="zh-CN" altLang="en-US" sz="2400" b="0">
                <a:solidFill>
                  <a:schemeClr val="bg1"/>
                </a:solidFill>
                <a:ea typeface="微软雅黑" panose="020B0503020204020204" pitchFamily="34" charset="-122"/>
                <a:sym typeface="+mn-lt"/>
              </a:rPr>
              <a:t>是一种数据结构</a:t>
            </a:r>
          </a:p>
        </p:txBody>
      </p:sp>
      <p:sp>
        <p:nvSpPr>
          <p:cNvPr id="8" name="标题 1">
            <a:extLst>
              <a:ext uri="{FF2B5EF4-FFF2-40B4-BE49-F238E27FC236}">
                <a16:creationId xmlns:a16="http://schemas.microsoft.com/office/drawing/2014/main" id="{4E207435-0ABA-43B8-94EF-AED7D386B3BB}"/>
              </a:ext>
            </a:extLst>
          </p:cNvPr>
          <p:cNvSpPr>
            <a:spLocks noGrp="1"/>
          </p:cNvSpPr>
          <p:nvPr>
            <p:ph type="title"/>
          </p:nvPr>
        </p:nvSpPr>
        <p:spPr>
          <a:xfrm>
            <a:off x="844550" y="236538"/>
            <a:ext cx="6400800" cy="455612"/>
          </a:xfrm>
        </p:spPr>
        <p:txBody>
          <a:bodyPr/>
          <a:lstStyle/>
          <a:p>
            <a:r>
              <a:rPr lang="zh-CN" altLang="en-US">
                <a:sym typeface="+mn-lt"/>
              </a:rPr>
              <a:t>查找的基本概念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55752"/>
                                        </p:tgtEl>
                                        <p:attrNameLst>
                                          <p:attrName>style.visibility</p:attrName>
                                        </p:attrNameLst>
                                      </p:cBhvr>
                                      <p:to>
                                        <p:strVal val="visible"/>
                                      </p:to>
                                    </p:set>
                                    <p:anim calcmode="lin" valueType="num">
                                      <p:cBhvr additive="base">
                                        <p:cTn id="7" dur="500" fill="hold"/>
                                        <p:tgtEl>
                                          <p:spTgt spid="1055752"/>
                                        </p:tgtEl>
                                        <p:attrNameLst>
                                          <p:attrName>ppt_x</p:attrName>
                                        </p:attrNameLst>
                                      </p:cBhvr>
                                      <p:tavLst>
                                        <p:tav tm="0">
                                          <p:val>
                                            <p:strVal val="#ppt_x"/>
                                          </p:val>
                                        </p:tav>
                                        <p:tav tm="100000">
                                          <p:val>
                                            <p:strVal val="#ppt_x"/>
                                          </p:val>
                                        </p:tav>
                                      </p:tavLst>
                                    </p:anim>
                                    <p:anim calcmode="lin" valueType="num">
                                      <p:cBhvr additive="base">
                                        <p:cTn id="8" dur="500" fill="hold"/>
                                        <p:tgtEl>
                                          <p:spTgt spid="10557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007AFEB-0DC5-4AA0-8DB7-DE78C39FA97D}"/>
              </a:ext>
            </a:extLst>
          </p:cNvPr>
          <p:cNvSpPr/>
          <p:nvPr/>
        </p:nvSpPr>
        <p:spPr bwMode="auto">
          <a:xfrm>
            <a:off x="5508625" y="1577975"/>
            <a:ext cx="3455988" cy="4084638"/>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2" name="矩形 1">
            <a:extLst>
              <a:ext uri="{FF2B5EF4-FFF2-40B4-BE49-F238E27FC236}">
                <a16:creationId xmlns:a16="http://schemas.microsoft.com/office/drawing/2014/main" id="{87C5FD2D-01F9-4637-BC96-7DE792EBFACF}"/>
              </a:ext>
            </a:extLst>
          </p:cNvPr>
          <p:cNvSpPr/>
          <p:nvPr/>
        </p:nvSpPr>
        <p:spPr bwMode="auto">
          <a:xfrm>
            <a:off x="107950" y="1577975"/>
            <a:ext cx="5040313" cy="4084638"/>
          </a:xfrm>
          <a:prstGeom prst="rect">
            <a:avLst/>
          </a:prstGeom>
          <a:solidFill>
            <a:srgbClr val="EBEBEB"/>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022982" name="Rectangle 6">
            <a:extLst>
              <a:ext uri="{FF2B5EF4-FFF2-40B4-BE49-F238E27FC236}">
                <a16:creationId xmlns:a16="http://schemas.microsoft.com/office/drawing/2014/main" id="{03965990-55E6-4137-A52C-07999E43CAA9}"/>
              </a:ext>
            </a:extLst>
          </p:cNvPr>
          <p:cNvSpPr>
            <a:spLocks noChangeArrowheads="1"/>
          </p:cNvSpPr>
          <p:nvPr/>
        </p:nvSpPr>
        <p:spPr bwMode="auto">
          <a:xfrm>
            <a:off x="196850" y="1570038"/>
            <a:ext cx="488791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50000"/>
              </a:spcBef>
              <a:buFont typeface="Arial" panose="020B0604020202020204" pitchFamily="34" charset="0"/>
              <a:buNone/>
            </a:pPr>
            <a:r>
              <a:rPr lang="zh-CN" altLang="en-US" sz="2600" b="0">
                <a:solidFill>
                  <a:schemeClr val="accent2"/>
                </a:solidFill>
                <a:ea typeface="微软雅黑" panose="020B0503020204020204" pitchFamily="34" charset="-122"/>
                <a:sym typeface="+mn-lt"/>
              </a:rPr>
              <a:t>哈希方法</a:t>
            </a:r>
            <a:r>
              <a:rPr lang="en-US" altLang="zh-CN" sz="2600" b="0">
                <a:solidFill>
                  <a:schemeClr val="accent2"/>
                </a:solidFill>
                <a:ea typeface="微软雅黑" panose="020B0503020204020204" pitchFamily="34" charset="-122"/>
                <a:sym typeface="+mn-lt"/>
              </a:rPr>
              <a:t>(</a:t>
            </a:r>
            <a:r>
              <a:rPr lang="zh-CN" altLang="en-US" sz="2600" b="0">
                <a:solidFill>
                  <a:schemeClr val="accent2"/>
                </a:solidFill>
                <a:ea typeface="微软雅黑" panose="020B0503020204020204" pitchFamily="34" charset="-122"/>
                <a:sym typeface="+mn-lt"/>
              </a:rPr>
              <a:t>杂凑法</a:t>
            </a:r>
            <a:r>
              <a:rPr lang="en-US" altLang="zh-CN" sz="2600" b="0">
                <a:solidFill>
                  <a:schemeClr val="accent2"/>
                </a:solidFill>
                <a:ea typeface="微软雅黑" panose="020B0503020204020204" pitchFamily="34" charset="-122"/>
                <a:sym typeface="+mn-lt"/>
              </a:rPr>
              <a:t>)</a:t>
            </a:r>
          </a:p>
          <a:p>
            <a:pPr eaLnBrk="1" hangingPunct="1">
              <a:lnSpc>
                <a:spcPct val="125000"/>
              </a:lnSpc>
              <a:buFont typeface="Arial" panose="020B0604020202020204" pitchFamily="34" charset="0"/>
              <a:buNone/>
            </a:pPr>
            <a:r>
              <a:rPr lang="zh-CN" altLang="en-US" sz="2600" b="0">
                <a:ea typeface="微软雅黑" panose="020B0503020204020204" pitchFamily="34" charset="-122"/>
                <a:sym typeface="+mn-lt"/>
              </a:rPr>
              <a:t>选取某个</a:t>
            </a:r>
            <a:r>
              <a:rPr lang="zh-CN" altLang="en-US" sz="2600" b="0">
                <a:solidFill>
                  <a:srgbClr val="FF3300"/>
                </a:solidFill>
                <a:ea typeface="微软雅黑" panose="020B0503020204020204" pitchFamily="34" charset="-122"/>
                <a:sym typeface="+mn-lt"/>
              </a:rPr>
              <a:t>函数</a:t>
            </a:r>
            <a:r>
              <a:rPr lang="zh-CN" altLang="en-US" sz="2600" b="0">
                <a:ea typeface="微软雅黑" panose="020B0503020204020204" pitchFamily="34" charset="-122"/>
                <a:sym typeface="+mn-lt"/>
              </a:rPr>
              <a:t>，依该函数按关键字计算元素的存储位置，并按此存放；</a:t>
            </a:r>
          </a:p>
          <a:p>
            <a:pPr eaLnBrk="1" hangingPunct="1">
              <a:lnSpc>
                <a:spcPct val="125000"/>
              </a:lnSpc>
              <a:buFont typeface="Arial" panose="020B0604020202020204" pitchFamily="34" charset="0"/>
              <a:buNone/>
            </a:pPr>
            <a:r>
              <a:rPr lang="zh-CN" altLang="en-US" sz="2600" b="0">
                <a:ea typeface="微软雅黑" panose="020B0503020204020204" pitchFamily="34" charset="-122"/>
                <a:sym typeface="+mn-lt"/>
              </a:rPr>
              <a:t>查找时，由同一个函数对给定值</a:t>
            </a:r>
            <a:r>
              <a:rPr lang="en-US" altLang="zh-CN" sz="2600" b="0">
                <a:ea typeface="微软雅黑" panose="020B0503020204020204" pitchFamily="34" charset="-122"/>
                <a:sym typeface="+mn-lt"/>
              </a:rPr>
              <a:t>k</a:t>
            </a:r>
            <a:r>
              <a:rPr lang="zh-CN" altLang="en-US" sz="2600" b="0">
                <a:ea typeface="微软雅黑" panose="020B0503020204020204" pitchFamily="34" charset="-122"/>
                <a:sym typeface="+mn-lt"/>
              </a:rPr>
              <a:t>计算地址，</a:t>
            </a:r>
            <a:r>
              <a:rPr lang="zh-CN" altLang="en-US" sz="2600" b="0">
                <a:solidFill>
                  <a:srgbClr val="FF3300"/>
                </a:solidFill>
                <a:ea typeface="微软雅黑" panose="020B0503020204020204" pitchFamily="34" charset="-122"/>
                <a:sym typeface="+mn-lt"/>
              </a:rPr>
              <a:t>将</a:t>
            </a:r>
            <a:r>
              <a:rPr lang="en-US" altLang="zh-CN" sz="2600" b="0">
                <a:solidFill>
                  <a:srgbClr val="FF3300"/>
                </a:solidFill>
                <a:ea typeface="微软雅黑" panose="020B0503020204020204" pitchFamily="34" charset="-122"/>
                <a:sym typeface="+mn-lt"/>
              </a:rPr>
              <a:t>k</a:t>
            </a:r>
            <a:r>
              <a:rPr lang="zh-CN" altLang="en-US" sz="2600" b="0">
                <a:solidFill>
                  <a:srgbClr val="FF3300"/>
                </a:solidFill>
                <a:ea typeface="微软雅黑" panose="020B0503020204020204" pitchFamily="34" charset="-122"/>
                <a:sym typeface="+mn-lt"/>
              </a:rPr>
              <a:t>与地址单元中元素关键码进行比</a:t>
            </a:r>
            <a:r>
              <a:rPr lang="zh-CN" altLang="en-US" sz="2600" b="0">
                <a:ea typeface="微软雅黑" panose="020B0503020204020204" pitchFamily="34" charset="-122"/>
                <a:sym typeface="+mn-lt"/>
              </a:rPr>
              <a:t>，确定查找是否成功。</a:t>
            </a:r>
          </a:p>
        </p:txBody>
      </p:sp>
      <p:sp>
        <p:nvSpPr>
          <p:cNvPr id="1022986" name="Rectangle 10">
            <a:extLst>
              <a:ext uri="{FF2B5EF4-FFF2-40B4-BE49-F238E27FC236}">
                <a16:creationId xmlns:a16="http://schemas.microsoft.com/office/drawing/2014/main" id="{A04AA2F2-C1C9-4C36-99FD-7DB7FC09B8E9}"/>
              </a:ext>
            </a:extLst>
          </p:cNvPr>
          <p:cNvSpPr>
            <a:spLocks noChangeArrowheads="1"/>
          </p:cNvSpPr>
          <p:nvPr/>
        </p:nvSpPr>
        <p:spPr bwMode="auto">
          <a:xfrm>
            <a:off x="5508625" y="1570038"/>
            <a:ext cx="3348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spcBef>
                <a:spcPct val="50000"/>
              </a:spcBef>
              <a:buFont typeface="Arial" panose="020B0604020202020204" pitchFamily="34" charset="0"/>
              <a:buNone/>
            </a:pPr>
            <a:r>
              <a:rPr lang="zh-CN" altLang="en-US" sz="2600" b="0">
                <a:solidFill>
                  <a:schemeClr val="accent2"/>
                </a:solidFill>
                <a:ea typeface="微软雅黑" panose="020B0503020204020204" pitchFamily="34" charset="-122"/>
                <a:sym typeface="+mn-lt"/>
              </a:rPr>
              <a:t>哈希函数</a:t>
            </a:r>
            <a:r>
              <a:rPr lang="en-US" altLang="zh-CN" sz="2600" b="0">
                <a:solidFill>
                  <a:schemeClr val="accent2"/>
                </a:solidFill>
                <a:ea typeface="微软雅黑" panose="020B0503020204020204" pitchFamily="34" charset="-122"/>
                <a:sym typeface="+mn-lt"/>
              </a:rPr>
              <a:t>(</a:t>
            </a:r>
            <a:r>
              <a:rPr lang="zh-CN" altLang="en-US" sz="2600" b="0">
                <a:solidFill>
                  <a:schemeClr val="accent2"/>
                </a:solidFill>
                <a:ea typeface="微软雅黑" panose="020B0503020204020204" pitchFamily="34" charset="-122"/>
                <a:sym typeface="+mn-lt"/>
              </a:rPr>
              <a:t>杂凑函数</a:t>
            </a:r>
            <a:r>
              <a:rPr lang="en-US" altLang="zh-CN" sz="2600" b="0">
                <a:solidFill>
                  <a:schemeClr val="accent2"/>
                </a:solidFill>
                <a:ea typeface="微软雅黑" panose="020B0503020204020204" pitchFamily="34" charset="-122"/>
                <a:sym typeface="+mn-lt"/>
              </a:rPr>
              <a:t>)</a:t>
            </a:r>
            <a:r>
              <a:rPr lang="zh-CN" altLang="en-US" sz="2600" b="0">
                <a:solidFill>
                  <a:schemeClr val="accent2"/>
                </a:solidFill>
                <a:ea typeface="微软雅黑" panose="020B0503020204020204" pitchFamily="34" charset="-122"/>
                <a:sym typeface="+mn-lt"/>
              </a:rPr>
              <a:t>：</a:t>
            </a:r>
            <a:r>
              <a:rPr lang="zh-CN" altLang="en-US" sz="2600" b="0">
                <a:ea typeface="微软雅黑" panose="020B0503020204020204" pitchFamily="34" charset="-122"/>
                <a:sym typeface="+mn-lt"/>
              </a:rPr>
              <a:t>哈希方法中使用的</a:t>
            </a:r>
            <a:r>
              <a:rPr lang="zh-CN" altLang="en-US" sz="2600" b="0">
                <a:solidFill>
                  <a:srgbClr val="FF3300"/>
                </a:solidFill>
                <a:ea typeface="微软雅黑" panose="020B0503020204020204" pitchFamily="34" charset="-122"/>
                <a:sym typeface="+mn-lt"/>
              </a:rPr>
              <a:t>转换函数</a:t>
            </a:r>
          </a:p>
        </p:txBody>
      </p:sp>
      <p:sp>
        <p:nvSpPr>
          <p:cNvPr id="77828" name="Rectangle 13">
            <a:extLst>
              <a:ext uri="{FF2B5EF4-FFF2-40B4-BE49-F238E27FC236}">
                <a16:creationId xmlns:a16="http://schemas.microsoft.com/office/drawing/2014/main" id="{047685C9-EEB3-495C-B1F0-C65E743D1511}"/>
              </a:ext>
            </a:extLst>
          </p:cNvPr>
          <p:cNvSpPr>
            <a:spLocks noChangeArrowheads="1"/>
          </p:cNvSpPr>
          <p:nvPr/>
        </p:nvSpPr>
        <p:spPr bwMode="auto">
          <a:xfrm>
            <a:off x="793750" y="233363"/>
            <a:ext cx="2371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有关术语</a:t>
            </a:r>
          </a:p>
        </p:txBody>
      </p:sp>
      <p:sp>
        <p:nvSpPr>
          <p:cNvPr id="4" name="矩形 3">
            <a:extLst>
              <a:ext uri="{FF2B5EF4-FFF2-40B4-BE49-F238E27FC236}">
                <a16:creationId xmlns:a16="http://schemas.microsoft.com/office/drawing/2014/main" id="{E12B2CCE-4835-4A97-9EF3-9DC17AE5C5A2}"/>
              </a:ext>
            </a:extLst>
          </p:cNvPr>
          <p:cNvSpPr/>
          <p:nvPr/>
        </p:nvSpPr>
        <p:spPr bwMode="auto">
          <a:xfrm>
            <a:off x="5508625" y="3500438"/>
            <a:ext cx="3455988" cy="46037"/>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1" name="矩形 10">
            <a:extLst>
              <a:ext uri="{FF2B5EF4-FFF2-40B4-BE49-F238E27FC236}">
                <a16:creationId xmlns:a16="http://schemas.microsoft.com/office/drawing/2014/main" id="{A13327CF-3783-4A18-AB48-4FD7717DF190}"/>
              </a:ext>
            </a:extLst>
          </p:cNvPr>
          <p:cNvSpPr/>
          <p:nvPr/>
        </p:nvSpPr>
        <p:spPr bwMode="auto">
          <a:xfrm>
            <a:off x="5508625" y="3797300"/>
            <a:ext cx="3455988"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2" name="矩形 11">
            <a:extLst>
              <a:ext uri="{FF2B5EF4-FFF2-40B4-BE49-F238E27FC236}">
                <a16:creationId xmlns:a16="http://schemas.microsoft.com/office/drawing/2014/main" id="{4737A19F-2774-498D-B130-B288721726EE}"/>
              </a:ext>
            </a:extLst>
          </p:cNvPr>
          <p:cNvSpPr/>
          <p:nvPr/>
        </p:nvSpPr>
        <p:spPr bwMode="auto">
          <a:xfrm>
            <a:off x="5508625" y="4111625"/>
            <a:ext cx="3455988"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3" name="矩形 12">
            <a:extLst>
              <a:ext uri="{FF2B5EF4-FFF2-40B4-BE49-F238E27FC236}">
                <a16:creationId xmlns:a16="http://schemas.microsoft.com/office/drawing/2014/main" id="{7C07AC31-B234-4782-8027-A2C4A53B37CD}"/>
              </a:ext>
            </a:extLst>
          </p:cNvPr>
          <p:cNvSpPr/>
          <p:nvPr/>
        </p:nvSpPr>
        <p:spPr bwMode="auto">
          <a:xfrm>
            <a:off x="5508625" y="4427538"/>
            <a:ext cx="3455988" cy="46037"/>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4" name="矩形 13">
            <a:extLst>
              <a:ext uri="{FF2B5EF4-FFF2-40B4-BE49-F238E27FC236}">
                <a16:creationId xmlns:a16="http://schemas.microsoft.com/office/drawing/2014/main" id="{61F75B19-6A58-4E01-9A18-717C949358AB}"/>
              </a:ext>
            </a:extLst>
          </p:cNvPr>
          <p:cNvSpPr/>
          <p:nvPr/>
        </p:nvSpPr>
        <p:spPr bwMode="auto">
          <a:xfrm>
            <a:off x="5492750" y="4719638"/>
            <a:ext cx="3455988" cy="46037"/>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5" name="矩形 14">
            <a:extLst>
              <a:ext uri="{FF2B5EF4-FFF2-40B4-BE49-F238E27FC236}">
                <a16:creationId xmlns:a16="http://schemas.microsoft.com/office/drawing/2014/main" id="{8A8288BD-5355-4F4D-8108-C4889C1A3B73}"/>
              </a:ext>
            </a:extLst>
          </p:cNvPr>
          <p:cNvSpPr/>
          <p:nvPr/>
        </p:nvSpPr>
        <p:spPr bwMode="auto">
          <a:xfrm>
            <a:off x="5508625" y="5057775"/>
            <a:ext cx="3455988" cy="46038"/>
          </a:xfrm>
          <a:prstGeom prst="rect">
            <a:avLst/>
          </a:prstGeom>
          <a:solidFill>
            <a:schemeClr val="bg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022982"/>
                                        </p:tgtEl>
                                        <p:attrNameLst>
                                          <p:attrName>style.visibility</p:attrName>
                                        </p:attrNameLst>
                                      </p:cBhvr>
                                      <p:to>
                                        <p:strVal val="visible"/>
                                      </p:to>
                                    </p:set>
                                    <p:animEffect transition="in" filter="strips(downRight)">
                                      <p:cBhvr>
                                        <p:cTn id="13" dur="500"/>
                                        <p:tgtEl>
                                          <p:spTgt spid="10229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022986"/>
                                        </p:tgtEl>
                                        <p:attrNameLst>
                                          <p:attrName>style.visibility</p:attrName>
                                        </p:attrNameLst>
                                      </p:cBhvr>
                                      <p:to>
                                        <p:strVal val="visible"/>
                                      </p:to>
                                    </p:set>
                                    <p:animEffect transition="in" filter="strips(downRight)">
                                      <p:cBhvr>
                                        <p:cTn id="25" dur="500"/>
                                        <p:tgtEl>
                                          <p:spTgt spid="102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22982" grpId="0"/>
      <p:bldP spid="102298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DADE7E-760E-4A61-9B0E-93A25AB9B886}"/>
              </a:ext>
            </a:extLst>
          </p:cNvPr>
          <p:cNvSpPr/>
          <p:nvPr/>
        </p:nvSpPr>
        <p:spPr bwMode="auto">
          <a:xfrm>
            <a:off x="677863" y="3357563"/>
            <a:ext cx="7848600" cy="2374900"/>
          </a:xfrm>
          <a:prstGeom prst="rect">
            <a:avLst/>
          </a:prstGeom>
          <a:solidFill>
            <a:schemeClr val="bg2">
              <a:lumMod val="20000"/>
              <a:lumOff val="80000"/>
            </a:schemeClr>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954405" name="Rectangle 37">
            <a:extLst>
              <a:ext uri="{FF2B5EF4-FFF2-40B4-BE49-F238E27FC236}">
                <a16:creationId xmlns:a16="http://schemas.microsoft.com/office/drawing/2014/main" id="{760EF09E-6FE3-4CF0-8107-587D76F82AC2}"/>
              </a:ext>
            </a:extLst>
          </p:cNvPr>
          <p:cNvSpPr>
            <a:spLocks noChangeArrowheads="1"/>
          </p:cNvSpPr>
          <p:nvPr/>
        </p:nvSpPr>
        <p:spPr bwMode="auto">
          <a:xfrm>
            <a:off x="693738" y="3617913"/>
            <a:ext cx="8270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50000"/>
              </a:spcBef>
              <a:buFont typeface="Arial" panose="020B0604020202020204" pitchFamily="34" charset="0"/>
              <a:buNone/>
            </a:pPr>
            <a:r>
              <a:rPr lang="zh-CN" altLang="en-US" sz="2600" b="0">
                <a:solidFill>
                  <a:schemeClr val="hlink"/>
                </a:solidFill>
                <a:ea typeface="微软雅黑" panose="020B0503020204020204" pitchFamily="34" charset="-122"/>
                <a:sym typeface="+mn-lt"/>
              </a:rPr>
              <a:t>冲 突：</a:t>
            </a:r>
            <a:r>
              <a:rPr lang="zh-CN" altLang="en-US" sz="2600" b="0">
                <a:solidFill>
                  <a:srgbClr val="FF3300"/>
                </a:solidFill>
                <a:ea typeface="微软雅黑" panose="020B0503020204020204" pitchFamily="34" charset="-122"/>
                <a:sym typeface="+mn-lt"/>
              </a:rPr>
              <a:t>不同的关键码映射到同一个哈希地址</a:t>
            </a:r>
            <a:endParaRPr lang="zh-CN" altLang="en-US" sz="2600" b="0">
              <a:ea typeface="微软雅黑" panose="020B0503020204020204" pitchFamily="34" charset="-122"/>
              <a:sym typeface="+mn-lt"/>
            </a:endParaRPr>
          </a:p>
        </p:txBody>
      </p:sp>
      <p:sp>
        <p:nvSpPr>
          <p:cNvPr id="78851" name="Rectangle 40">
            <a:extLst>
              <a:ext uri="{FF2B5EF4-FFF2-40B4-BE49-F238E27FC236}">
                <a16:creationId xmlns:a16="http://schemas.microsoft.com/office/drawing/2014/main" id="{C3B0A63E-F078-471F-8CEB-E8A580D95635}"/>
              </a:ext>
            </a:extLst>
          </p:cNvPr>
          <p:cNvSpPr>
            <a:spLocks noChangeArrowheads="1"/>
          </p:cNvSpPr>
          <p:nvPr/>
        </p:nvSpPr>
        <p:spPr bwMode="auto">
          <a:xfrm>
            <a:off x="590550" y="1254125"/>
            <a:ext cx="7359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2600" b="0">
                <a:solidFill>
                  <a:schemeClr val="hlink"/>
                </a:solidFill>
                <a:ea typeface="微软雅黑" panose="020B0503020204020204" pitchFamily="34" charset="-122"/>
                <a:sym typeface="+mn-lt"/>
              </a:rPr>
              <a:t>哈希表</a:t>
            </a:r>
            <a:r>
              <a:rPr lang="en-US" altLang="zh-CN" sz="2600" b="0">
                <a:solidFill>
                  <a:schemeClr val="hlink"/>
                </a:solidFill>
                <a:ea typeface="微软雅黑" panose="020B0503020204020204" pitchFamily="34" charset="-122"/>
                <a:sym typeface="+mn-lt"/>
              </a:rPr>
              <a:t>(</a:t>
            </a:r>
            <a:r>
              <a:rPr lang="zh-CN" altLang="en-US" sz="2600" b="0">
                <a:solidFill>
                  <a:schemeClr val="hlink"/>
                </a:solidFill>
                <a:ea typeface="微软雅黑" panose="020B0503020204020204" pitchFamily="34" charset="-122"/>
                <a:sym typeface="+mn-lt"/>
              </a:rPr>
              <a:t>杂凑表</a:t>
            </a:r>
            <a:r>
              <a:rPr lang="en-US" altLang="zh-CN" sz="2600" b="0">
                <a:solidFill>
                  <a:schemeClr val="hlink"/>
                </a:solidFill>
                <a:ea typeface="微软雅黑" panose="020B0503020204020204" pitchFamily="34" charset="-122"/>
                <a:sym typeface="+mn-lt"/>
              </a:rPr>
              <a:t>)</a:t>
            </a:r>
            <a:r>
              <a:rPr lang="zh-CN" altLang="en-US" sz="2600" b="0">
                <a:solidFill>
                  <a:schemeClr val="hlink"/>
                </a:solidFill>
                <a:ea typeface="微软雅黑" panose="020B0503020204020204" pitchFamily="34" charset="-122"/>
                <a:sym typeface="+mn-lt"/>
              </a:rPr>
              <a:t>：</a:t>
            </a:r>
            <a:r>
              <a:rPr lang="zh-CN" altLang="en-US" sz="2600" b="0">
                <a:ea typeface="微软雅黑" panose="020B0503020204020204" pitchFamily="34" charset="-122"/>
                <a:sym typeface="+mn-lt"/>
              </a:rPr>
              <a:t>按上述思想构造的表</a:t>
            </a:r>
          </a:p>
        </p:txBody>
      </p:sp>
      <p:sp>
        <p:nvSpPr>
          <p:cNvPr id="78852" name="Rectangle 41">
            <a:extLst>
              <a:ext uri="{FF2B5EF4-FFF2-40B4-BE49-F238E27FC236}">
                <a16:creationId xmlns:a16="http://schemas.microsoft.com/office/drawing/2014/main" id="{3D03370D-E5B7-4942-AF1C-47703226320E}"/>
              </a:ext>
            </a:extLst>
          </p:cNvPr>
          <p:cNvSpPr>
            <a:spLocks noChangeArrowheads="1"/>
          </p:cNvSpPr>
          <p:nvPr/>
        </p:nvSpPr>
        <p:spPr bwMode="auto">
          <a:xfrm>
            <a:off x="846138" y="244475"/>
            <a:ext cx="2371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有关术语</a:t>
            </a:r>
          </a:p>
        </p:txBody>
      </p:sp>
      <p:sp>
        <p:nvSpPr>
          <p:cNvPr id="954479" name="Rectangle 111">
            <a:extLst>
              <a:ext uri="{FF2B5EF4-FFF2-40B4-BE49-F238E27FC236}">
                <a16:creationId xmlns:a16="http://schemas.microsoft.com/office/drawing/2014/main" id="{DFAFEF00-849C-408D-A3E8-C49ADD418B5E}"/>
              </a:ext>
            </a:extLst>
          </p:cNvPr>
          <p:cNvSpPr>
            <a:spLocks noChangeArrowheads="1"/>
          </p:cNvSpPr>
          <p:nvPr/>
        </p:nvSpPr>
        <p:spPr bwMode="auto">
          <a:xfrm>
            <a:off x="693738" y="5041900"/>
            <a:ext cx="7920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spcBef>
                <a:spcPct val="20000"/>
              </a:spcBef>
              <a:buFont typeface="Arial" panose="020B0604020202020204" pitchFamily="34" charset="0"/>
              <a:buNone/>
            </a:pPr>
            <a:r>
              <a:rPr lang="zh-CN" altLang="en-US" sz="2600" b="0">
                <a:solidFill>
                  <a:schemeClr val="hlink"/>
                </a:solidFill>
                <a:ea typeface="微软雅黑" panose="020B0503020204020204" pitchFamily="34" charset="-122"/>
                <a:sym typeface="+mn-lt"/>
              </a:rPr>
              <a:t>同义词：</a:t>
            </a:r>
            <a:r>
              <a:rPr lang="zh-CN" altLang="en-US" sz="2600" b="0">
                <a:ea typeface="微软雅黑" panose="020B0503020204020204" pitchFamily="34" charset="-122"/>
                <a:sym typeface="+mn-lt"/>
              </a:rPr>
              <a:t>具有</a:t>
            </a:r>
            <a:r>
              <a:rPr lang="zh-CN" altLang="en-US" sz="2600" b="0">
                <a:solidFill>
                  <a:srgbClr val="FF3300"/>
                </a:solidFill>
                <a:ea typeface="微软雅黑" panose="020B0503020204020204" pitchFamily="34" charset="-122"/>
                <a:sym typeface="+mn-lt"/>
              </a:rPr>
              <a:t>相同函数值</a:t>
            </a:r>
            <a:r>
              <a:rPr lang="zh-CN" altLang="en-US" sz="2600" b="0">
                <a:ea typeface="微软雅黑" panose="020B0503020204020204" pitchFamily="34" charset="-122"/>
                <a:sym typeface="+mn-lt"/>
              </a:rPr>
              <a:t>的两个关键字</a:t>
            </a:r>
          </a:p>
        </p:txBody>
      </p:sp>
      <p:sp>
        <p:nvSpPr>
          <p:cNvPr id="954480" name="Rectangle 112">
            <a:extLst>
              <a:ext uri="{FF2B5EF4-FFF2-40B4-BE49-F238E27FC236}">
                <a16:creationId xmlns:a16="http://schemas.microsoft.com/office/drawing/2014/main" id="{7BA7342A-29FC-4064-9464-11431225E693}"/>
              </a:ext>
            </a:extLst>
          </p:cNvPr>
          <p:cNvSpPr>
            <a:spLocks noChangeArrowheads="1"/>
          </p:cNvSpPr>
          <p:nvPr/>
        </p:nvSpPr>
        <p:spPr bwMode="auto">
          <a:xfrm>
            <a:off x="1819275" y="4311650"/>
            <a:ext cx="4875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marL="0" lvl="3" eaLnBrk="1" hangingPunct="1">
              <a:spcBef>
                <a:spcPct val="20000"/>
              </a:spcBef>
              <a:buClr>
                <a:srgbClr val="FF9900"/>
              </a:buClr>
              <a:buFont typeface="Wingdings" panose="05000000000000000000" pitchFamily="2" charset="2"/>
              <a:buNone/>
              <a:defRPr/>
            </a:pPr>
            <a:r>
              <a:rPr lang="en-US" altLang="zh-CN" sz="2600" b="0" dirty="0">
                <a:latin typeface="+mn-lt"/>
                <a:ea typeface="+mn-ea"/>
                <a:cs typeface="+mn-ea"/>
                <a:sym typeface="+mn-lt"/>
              </a:rPr>
              <a:t>key1</a:t>
            </a:r>
            <a:r>
              <a:rPr lang="en-US" altLang="zh-CN" sz="2400" dirty="0">
                <a:latin typeface="+mn-lt"/>
                <a:ea typeface="+mn-ea"/>
                <a:cs typeface="+mn-ea"/>
                <a:sym typeface="+mn-lt"/>
              </a:rPr>
              <a:t> </a:t>
            </a:r>
            <a:r>
              <a:rPr lang="en-US" altLang="zh-CN" sz="2400" dirty="0">
                <a:sym typeface="Symbol" panose="05050102010706020507" pitchFamily="18" charset="2"/>
              </a:rPr>
              <a:t></a:t>
            </a:r>
            <a:r>
              <a:rPr lang="en-US" altLang="zh-CN" sz="2400" dirty="0">
                <a:latin typeface="+mn-lt"/>
                <a:ea typeface="+mn-ea"/>
                <a:cs typeface="+mn-ea"/>
                <a:sym typeface="+mn-lt"/>
              </a:rPr>
              <a:t> </a:t>
            </a:r>
            <a:r>
              <a:rPr lang="en-US" altLang="zh-CN" sz="2600" b="0" dirty="0">
                <a:latin typeface="+mn-lt"/>
                <a:ea typeface="+mn-ea"/>
                <a:cs typeface="+mn-ea"/>
                <a:sym typeface="+mn-lt"/>
              </a:rPr>
              <a:t>key2</a:t>
            </a:r>
            <a:r>
              <a:rPr lang="zh-CN" altLang="en-US" sz="2600" b="0" dirty="0">
                <a:latin typeface="+mn-lt"/>
                <a:ea typeface="+mn-ea"/>
                <a:cs typeface="+mn-ea"/>
                <a:sym typeface="+mn-lt"/>
              </a:rPr>
              <a:t>，</a:t>
            </a:r>
            <a:r>
              <a:rPr lang="zh-CN" altLang="zh-CN" sz="2600" b="0" dirty="0">
                <a:latin typeface="+mn-lt"/>
                <a:ea typeface="+mn-ea"/>
                <a:cs typeface="+mn-ea"/>
                <a:sym typeface="+mn-lt"/>
              </a:rPr>
              <a:t>但</a:t>
            </a:r>
            <a:r>
              <a:rPr lang="en-US" altLang="zh-CN" sz="2600" b="0" dirty="0">
                <a:latin typeface="+mn-lt"/>
                <a:ea typeface="+mn-ea"/>
                <a:cs typeface="+mn-ea"/>
                <a:sym typeface="+mn-lt"/>
              </a:rPr>
              <a:t>H(key1)=H(key2)</a:t>
            </a:r>
          </a:p>
        </p:txBody>
      </p:sp>
      <p:grpSp>
        <p:nvGrpSpPr>
          <p:cNvPr id="90120" name="组合 76">
            <a:extLst>
              <a:ext uri="{FF2B5EF4-FFF2-40B4-BE49-F238E27FC236}">
                <a16:creationId xmlns:a16="http://schemas.microsoft.com/office/drawing/2014/main" id="{EED519DD-2828-C048-90B1-4F14BE109B5D}"/>
              </a:ext>
            </a:extLst>
          </p:cNvPr>
          <p:cNvGrpSpPr>
            <a:grpSpLocks/>
          </p:cNvGrpSpPr>
          <p:nvPr/>
        </p:nvGrpSpPr>
        <p:grpSpPr bwMode="auto">
          <a:xfrm>
            <a:off x="677863" y="1965325"/>
            <a:ext cx="7848600" cy="939800"/>
            <a:chOff x="706438" y="3112542"/>
            <a:chExt cx="7848600" cy="939800"/>
          </a:xfrm>
        </p:grpSpPr>
        <p:sp>
          <p:nvSpPr>
            <p:cNvPr id="78" name="Rectangle 41">
              <a:extLst>
                <a:ext uri="{FF2B5EF4-FFF2-40B4-BE49-F238E27FC236}">
                  <a16:creationId xmlns:a16="http://schemas.microsoft.com/office/drawing/2014/main" id="{F49C6C6C-A25D-4A1D-A190-FA9C90937F96}"/>
                </a:ext>
              </a:extLst>
            </p:cNvPr>
            <p:cNvSpPr>
              <a:spLocks noChangeArrowheads="1"/>
            </p:cNvSpPr>
            <p:nvPr/>
          </p:nvSpPr>
          <p:spPr bwMode="auto">
            <a:xfrm>
              <a:off x="46132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79" name="Rectangle 42">
              <a:extLst>
                <a:ext uri="{FF2B5EF4-FFF2-40B4-BE49-F238E27FC236}">
                  <a16:creationId xmlns:a16="http://schemas.microsoft.com/office/drawing/2014/main" id="{8F0D0D01-5543-4C04-9567-E5CE681FBEB8}"/>
                </a:ext>
              </a:extLst>
            </p:cNvPr>
            <p:cNvSpPr>
              <a:spLocks noChangeArrowheads="1"/>
            </p:cNvSpPr>
            <p:nvPr/>
          </p:nvSpPr>
          <p:spPr bwMode="auto">
            <a:xfrm>
              <a:off x="46132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0" name="Rectangle 43">
              <a:extLst>
                <a:ext uri="{FF2B5EF4-FFF2-40B4-BE49-F238E27FC236}">
                  <a16:creationId xmlns:a16="http://schemas.microsoft.com/office/drawing/2014/main" id="{F3C78279-0430-4C9A-B8CB-45A036F7A82A}"/>
                </a:ext>
              </a:extLst>
            </p:cNvPr>
            <p:cNvSpPr>
              <a:spLocks noChangeArrowheads="1"/>
            </p:cNvSpPr>
            <p:nvPr/>
          </p:nvSpPr>
          <p:spPr bwMode="auto">
            <a:xfrm>
              <a:off x="41005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1" name="Rectangle 44">
              <a:extLst>
                <a:ext uri="{FF2B5EF4-FFF2-40B4-BE49-F238E27FC236}">
                  <a16:creationId xmlns:a16="http://schemas.microsoft.com/office/drawing/2014/main" id="{06CC2F3B-492E-44D3-A19B-CB30433FD125}"/>
                </a:ext>
              </a:extLst>
            </p:cNvPr>
            <p:cNvSpPr>
              <a:spLocks noChangeArrowheads="1"/>
            </p:cNvSpPr>
            <p:nvPr/>
          </p:nvSpPr>
          <p:spPr bwMode="auto">
            <a:xfrm>
              <a:off x="41005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14</a:t>
              </a:r>
            </a:p>
          </p:txBody>
        </p:sp>
        <p:sp>
          <p:nvSpPr>
            <p:cNvPr id="82" name="Rectangle 45">
              <a:extLst>
                <a:ext uri="{FF2B5EF4-FFF2-40B4-BE49-F238E27FC236}">
                  <a16:creationId xmlns:a16="http://schemas.microsoft.com/office/drawing/2014/main" id="{510094FA-0C4B-462F-8B98-FEB608B940B6}"/>
                </a:ext>
              </a:extLst>
            </p:cNvPr>
            <p:cNvSpPr>
              <a:spLocks noChangeArrowheads="1"/>
            </p:cNvSpPr>
            <p:nvPr/>
          </p:nvSpPr>
          <p:spPr bwMode="auto">
            <a:xfrm>
              <a:off x="35893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3" name="Rectangle 46">
              <a:extLst>
                <a:ext uri="{FF2B5EF4-FFF2-40B4-BE49-F238E27FC236}">
                  <a16:creationId xmlns:a16="http://schemas.microsoft.com/office/drawing/2014/main" id="{440E744D-E653-4E6E-96BC-B5ED8BB61EA7}"/>
                </a:ext>
              </a:extLst>
            </p:cNvPr>
            <p:cNvSpPr>
              <a:spLocks noChangeArrowheads="1"/>
            </p:cNvSpPr>
            <p:nvPr/>
          </p:nvSpPr>
          <p:spPr bwMode="auto">
            <a:xfrm>
              <a:off x="35893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4" name="Rectangle 47">
              <a:extLst>
                <a:ext uri="{FF2B5EF4-FFF2-40B4-BE49-F238E27FC236}">
                  <a16:creationId xmlns:a16="http://schemas.microsoft.com/office/drawing/2014/main" id="{BDE24CAE-72C7-4C8F-BE4E-77638F808D4B}"/>
                </a:ext>
              </a:extLst>
            </p:cNvPr>
            <p:cNvSpPr>
              <a:spLocks noChangeArrowheads="1"/>
            </p:cNvSpPr>
            <p:nvPr/>
          </p:nvSpPr>
          <p:spPr bwMode="auto">
            <a:xfrm>
              <a:off x="30765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5" name="Rectangle 48">
              <a:extLst>
                <a:ext uri="{FF2B5EF4-FFF2-40B4-BE49-F238E27FC236}">
                  <a16:creationId xmlns:a16="http://schemas.microsoft.com/office/drawing/2014/main" id="{C15CCA62-5C3B-4186-94C1-28784A918188}"/>
                </a:ext>
              </a:extLst>
            </p:cNvPr>
            <p:cNvSpPr>
              <a:spLocks noChangeArrowheads="1"/>
            </p:cNvSpPr>
            <p:nvPr/>
          </p:nvSpPr>
          <p:spPr bwMode="auto">
            <a:xfrm>
              <a:off x="30765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11</a:t>
              </a:r>
            </a:p>
          </p:txBody>
        </p:sp>
        <p:sp>
          <p:nvSpPr>
            <p:cNvPr id="86" name="Rectangle 49">
              <a:extLst>
                <a:ext uri="{FF2B5EF4-FFF2-40B4-BE49-F238E27FC236}">
                  <a16:creationId xmlns:a16="http://schemas.microsoft.com/office/drawing/2014/main" id="{FE6D00CA-DD56-46CA-91B8-B3D060B83D80}"/>
                </a:ext>
              </a:extLst>
            </p:cNvPr>
            <p:cNvSpPr>
              <a:spLocks noChangeArrowheads="1"/>
            </p:cNvSpPr>
            <p:nvPr/>
          </p:nvSpPr>
          <p:spPr bwMode="auto">
            <a:xfrm>
              <a:off x="2563813"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7" name="Rectangle 50">
              <a:extLst>
                <a:ext uri="{FF2B5EF4-FFF2-40B4-BE49-F238E27FC236}">
                  <a16:creationId xmlns:a16="http://schemas.microsoft.com/office/drawing/2014/main" id="{94D0495D-C101-40D3-A173-4F982A022C07}"/>
                </a:ext>
              </a:extLst>
            </p:cNvPr>
            <p:cNvSpPr>
              <a:spLocks noChangeArrowheads="1"/>
            </p:cNvSpPr>
            <p:nvPr/>
          </p:nvSpPr>
          <p:spPr bwMode="auto">
            <a:xfrm>
              <a:off x="2563813"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88" name="Rectangle 51">
              <a:extLst>
                <a:ext uri="{FF2B5EF4-FFF2-40B4-BE49-F238E27FC236}">
                  <a16:creationId xmlns:a16="http://schemas.microsoft.com/office/drawing/2014/main" id="{F6F8F6A6-18EE-497E-A044-E31803D2A2C7}"/>
                </a:ext>
              </a:extLst>
            </p:cNvPr>
            <p:cNvSpPr>
              <a:spLocks noChangeArrowheads="1"/>
            </p:cNvSpPr>
            <p:nvPr/>
          </p:nvSpPr>
          <p:spPr bwMode="auto">
            <a:xfrm>
              <a:off x="2052638" y="3569742"/>
              <a:ext cx="5111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89" name="Rectangle 52">
              <a:extLst>
                <a:ext uri="{FF2B5EF4-FFF2-40B4-BE49-F238E27FC236}">
                  <a16:creationId xmlns:a16="http://schemas.microsoft.com/office/drawing/2014/main" id="{11DD0302-778E-4925-AB37-A5C9A7CBABAD}"/>
                </a:ext>
              </a:extLst>
            </p:cNvPr>
            <p:cNvSpPr>
              <a:spLocks noChangeArrowheads="1"/>
            </p:cNvSpPr>
            <p:nvPr/>
          </p:nvSpPr>
          <p:spPr bwMode="auto">
            <a:xfrm>
              <a:off x="2052638" y="3112542"/>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9</a:t>
              </a:r>
            </a:p>
          </p:txBody>
        </p:sp>
        <p:sp>
          <p:nvSpPr>
            <p:cNvPr id="90" name="Rectangle 53">
              <a:extLst>
                <a:ext uri="{FF2B5EF4-FFF2-40B4-BE49-F238E27FC236}">
                  <a16:creationId xmlns:a16="http://schemas.microsoft.com/office/drawing/2014/main" id="{5DBEA7C5-682E-47BB-A729-ABD646A222C9}"/>
                </a:ext>
              </a:extLst>
            </p:cNvPr>
            <p:cNvSpPr>
              <a:spLocks noChangeArrowheads="1"/>
            </p:cNvSpPr>
            <p:nvPr/>
          </p:nvSpPr>
          <p:spPr bwMode="auto">
            <a:xfrm>
              <a:off x="1539875" y="3569742"/>
              <a:ext cx="512763"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1" name="Rectangle 54">
              <a:extLst>
                <a:ext uri="{FF2B5EF4-FFF2-40B4-BE49-F238E27FC236}">
                  <a16:creationId xmlns:a16="http://schemas.microsoft.com/office/drawing/2014/main" id="{7F22E0DB-D1EE-4FF6-9F45-BECD0D12CD1B}"/>
                </a:ext>
              </a:extLst>
            </p:cNvPr>
            <p:cNvSpPr>
              <a:spLocks noChangeArrowheads="1"/>
            </p:cNvSpPr>
            <p:nvPr/>
          </p:nvSpPr>
          <p:spPr bwMode="auto">
            <a:xfrm>
              <a:off x="1539875" y="3112542"/>
              <a:ext cx="51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92" name="Rectangle 55">
              <a:extLst>
                <a:ext uri="{FF2B5EF4-FFF2-40B4-BE49-F238E27FC236}">
                  <a16:creationId xmlns:a16="http://schemas.microsoft.com/office/drawing/2014/main" id="{469C8CFF-D796-45FB-B237-77648C1FD2A8}"/>
                </a:ext>
              </a:extLst>
            </p:cNvPr>
            <p:cNvSpPr>
              <a:spLocks noChangeArrowheads="1"/>
            </p:cNvSpPr>
            <p:nvPr/>
          </p:nvSpPr>
          <p:spPr bwMode="auto">
            <a:xfrm>
              <a:off x="706438" y="3569742"/>
              <a:ext cx="833437"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chemeClr val="bg1"/>
                  </a:solidFill>
                  <a:latin typeface="+mn-lt"/>
                  <a:ea typeface="+mn-ea"/>
                  <a:cs typeface="+mn-ea"/>
                  <a:sym typeface="+mn-lt"/>
                </a:rPr>
                <a:t>内容</a:t>
              </a:r>
            </a:p>
          </p:txBody>
        </p:sp>
        <p:sp>
          <p:nvSpPr>
            <p:cNvPr id="93" name="Rectangle 56">
              <a:extLst>
                <a:ext uri="{FF2B5EF4-FFF2-40B4-BE49-F238E27FC236}">
                  <a16:creationId xmlns:a16="http://schemas.microsoft.com/office/drawing/2014/main" id="{6463CBEC-FC1E-4DA3-BB5A-C7F5B8947FD1}"/>
                </a:ext>
              </a:extLst>
            </p:cNvPr>
            <p:cNvSpPr>
              <a:spLocks noChangeArrowheads="1"/>
            </p:cNvSpPr>
            <p:nvPr/>
          </p:nvSpPr>
          <p:spPr bwMode="auto">
            <a:xfrm>
              <a:off x="706438" y="3112542"/>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zh-CN" altLang="en-US" sz="2400" b="0" dirty="0">
                  <a:solidFill>
                    <a:srgbClr val="FF0000"/>
                  </a:solidFill>
                  <a:latin typeface="+mn-lt"/>
                  <a:ea typeface="+mn-ea"/>
                  <a:cs typeface="+mn-ea"/>
                  <a:sym typeface="+mn-lt"/>
                </a:rPr>
                <a:t>地址</a:t>
              </a:r>
            </a:p>
          </p:txBody>
        </p:sp>
        <p:sp>
          <p:nvSpPr>
            <p:cNvPr id="94" name="Rectangle 57">
              <a:extLst>
                <a:ext uri="{FF2B5EF4-FFF2-40B4-BE49-F238E27FC236}">
                  <a16:creationId xmlns:a16="http://schemas.microsoft.com/office/drawing/2014/main" id="{616D006B-30C6-403E-9D0D-C75B418A6A78}"/>
                </a:ext>
              </a:extLst>
            </p:cNvPr>
            <p:cNvSpPr>
              <a:spLocks noChangeArrowheads="1"/>
            </p:cNvSpPr>
            <p:nvPr/>
          </p:nvSpPr>
          <p:spPr bwMode="auto">
            <a:xfrm>
              <a:off x="7881938"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5" name="Rectangle 58">
              <a:extLst>
                <a:ext uri="{FF2B5EF4-FFF2-40B4-BE49-F238E27FC236}">
                  <a16:creationId xmlns:a16="http://schemas.microsoft.com/office/drawing/2014/main" id="{E74A9398-F259-458A-9D8A-8F5EE09EF3B4}"/>
                </a:ext>
              </a:extLst>
            </p:cNvPr>
            <p:cNvSpPr>
              <a:spLocks noChangeArrowheads="1"/>
            </p:cNvSpPr>
            <p:nvPr/>
          </p:nvSpPr>
          <p:spPr bwMode="auto">
            <a:xfrm>
              <a:off x="7359650" y="3569742"/>
              <a:ext cx="522288"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6" name="Rectangle 59">
              <a:extLst>
                <a:ext uri="{FF2B5EF4-FFF2-40B4-BE49-F238E27FC236}">
                  <a16:creationId xmlns:a16="http://schemas.microsoft.com/office/drawing/2014/main" id="{FCD3C108-F5BC-48BE-9760-1199D336E612}"/>
                </a:ext>
              </a:extLst>
            </p:cNvPr>
            <p:cNvSpPr>
              <a:spLocks noChangeArrowheads="1"/>
            </p:cNvSpPr>
            <p:nvPr/>
          </p:nvSpPr>
          <p:spPr bwMode="auto">
            <a:xfrm>
              <a:off x="6686550" y="3569742"/>
              <a:ext cx="673100"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7" name="Rectangle 60">
              <a:extLst>
                <a:ext uri="{FF2B5EF4-FFF2-40B4-BE49-F238E27FC236}">
                  <a16:creationId xmlns:a16="http://schemas.microsoft.com/office/drawing/2014/main" id="{CA9B58ED-C685-4A6F-B417-FD41296B373F}"/>
                </a:ext>
              </a:extLst>
            </p:cNvPr>
            <p:cNvSpPr>
              <a:spLocks noChangeArrowheads="1"/>
            </p:cNvSpPr>
            <p:nvPr/>
          </p:nvSpPr>
          <p:spPr bwMode="auto">
            <a:xfrm>
              <a:off x="6162675"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8" name="Rectangle 61">
              <a:extLst>
                <a:ext uri="{FF2B5EF4-FFF2-40B4-BE49-F238E27FC236}">
                  <a16:creationId xmlns:a16="http://schemas.microsoft.com/office/drawing/2014/main" id="{E138653A-2AC5-4537-800B-2DD21E862192}"/>
                </a:ext>
              </a:extLst>
            </p:cNvPr>
            <p:cNvSpPr>
              <a:spLocks noChangeArrowheads="1"/>
            </p:cNvSpPr>
            <p:nvPr/>
          </p:nvSpPr>
          <p:spPr bwMode="auto">
            <a:xfrm>
              <a:off x="5638800" y="3569742"/>
              <a:ext cx="523875"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99" name="Rectangle 62">
              <a:extLst>
                <a:ext uri="{FF2B5EF4-FFF2-40B4-BE49-F238E27FC236}">
                  <a16:creationId xmlns:a16="http://schemas.microsoft.com/office/drawing/2014/main" id="{1AEB1793-F3B2-4824-9A22-99A31365EA56}"/>
                </a:ext>
              </a:extLst>
            </p:cNvPr>
            <p:cNvSpPr>
              <a:spLocks noChangeArrowheads="1"/>
            </p:cNvSpPr>
            <p:nvPr/>
          </p:nvSpPr>
          <p:spPr bwMode="auto">
            <a:xfrm>
              <a:off x="5126038" y="3569742"/>
              <a:ext cx="512762" cy="482600"/>
            </a:xfrm>
            <a:prstGeom prst="rect">
              <a:avLst/>
            </a:prstGeom>
            <a:solidFill>
              <a:srgbClr val="7030A0"/>
            </a:solidFill>
            <a:ln>
              <a:noFill/>
            </a:ln>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zh-CN" sz="2400" b="0">
                <a:solidFill>
                  <a:schemeClr val="bg1"/>
                </a:solidFill>
                <a:latin typeface="+mn-lt"/>
                <a:ea typeface="+mn-ea"/>
                <a:cs typeface="+mn-ea"/>
                <a:sym typeface="+mn-lt"/>
              </a:endParaRPr>
            </a:p>
          </p:txBody>
        </p:sp>
        <p:sp>
          <p:nvSpPr>
            <p:cNvPr id="100" name="Rectangle 63">
              <a:extLst>
                <a:ext uri="{FF2B5EF4-FFF2-40B4-BE49-F238E27FC236}">
                  <a16:creationId xmlns:a16="http://schemas.microsoft.com/office/drawing/2014/main" id="{9A444190-7BA2-4A23-A376-CA40AEDE0D0A}"/>
                </a:ext>
              </a:extLst>
            </p:cNvPr>
            <p:cNvSpPr>
              <a:spLocks noChangeArrowheads="1"/>
            </p:cNvSpPr>
            <p:nvPr/>
          </p:nvSpPr>
          <p:spPr bwMode="auto">
            <a:xfrm>
              <a:off x="7881938"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101" name="Rectangle 64">
              <a:extLst>
                <a:ext uri="{FF2B5EF4-FFF2-40B4-BE49-F238E27FC236}">
                  <a16:creationId xmlns:a16="http://schemas.microsoft.com/office/drawing/2014/main" id="{3E4B612F-1C4D-4E90-9191-076970523C59}"/>
                </a:ext>
              </a:extLst>
            </p:cNvPr>
            <p:cNvSpPr>
              <a:spLocks noChangeArrowheads="1"/>
            </p:cNvSpPr>
            <p:nvPr/>
          </p:nvSpPr>
          <p:spPr bwMode="auto">
            <a:xfrm>
              <a:off x="7359650" y="3112542"/>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39</a:t>
              </a:r>
            </a:p>
          </p:txBody>
        </p:sp>
        <p:sp>
          <p:nvSpPr>
            <p:cNvPr id="102" name="Rectangle 65">
              <a:extLst>
                <a:ext uri="{FF2B5EF4-FFF2-40B4-BE49-F238E27FC236}">
                  <a16:creationId xmlns:a16="http://schemas.microsoft.com/office/drawing/2014/main" id="{41D55666-0347-4371-B0A4-25719AF57281}"/>
                </a:ext>
              </a:extLst>
            </p:cNvPr>
            <p:cNvSpPr>
              <a:spLocks noChangeArrowheads="1"/>
            </p:cNvSpPr>
            <p:nvPr/>
          </p:nvSpPr>
          <p:spPr bwMode="auto">
            <a:xfrm>
              <a:off x="6686550" y="3112542"/>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a:t>
              </a:r>
            </a:p>
          </p:txBody>
        </p:sp>
        <p:sp>
          <p:nvSpPr>
            <p:cNvPr id="103" name="Rectangle 66">
              <a:extLst>
                <a:ext uri="{FF2B5EF4-FFF2-40B4-BE49-F238E27FC236}">
                  <a16:creationId xmlns:a16="http://schemas.microsoft.com/office/drawing/2014/main" id="{43E5C442-94C7-4A86-B5AE-3F56659B33DE}"/>
                </a:ext>
              </a:extLst>
            </p:cNvPr>
            <p:cNvSpPr>
              <a:spLocks noChangeArrowheads="1"/>
            </p:cNvSpPr>
            <p:nvPr/>
          </p:nvSpPr>
          <p:spPr bwMode="auto">
            <a:xfrm>
              <a:off x="6162675"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25</a:t>
              </a:r>
            </a:p>
          </p:txBody>
        </p:sp>
        <p:sp>
          <p:nvSpPr>
            <p:cNvPr id="104" name="Rectangle 67">
              <a:extLst>
                <a:ext uri="{FF2B5EF4-FFF2-40B4-BE49-F238E27FC236}">
                  <a16:creationId xmlns:a16="http://schemas.microsoft.com/office/drawing/2014/main" id="{1DD07B70-7CD0-49C0-99AF-31142AF51A4F}"/>
                </a:ext>
              </a:extLst>
            </p:cNvPr>
            <p:cNvSpPr>
              <a:spLocks noChangeArrowheads="1"/>
            </p:cNvSpPr>
            <p:nvPr/>
          </p:nvSpPr>
          <p:spPr bwMode="auto">
            <a:xfrm>
              <a:off x="5638800" y="3112542"/>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24</a:t>
              </a:r>
            </a:p>
          </p:txBody>
        </p:sp>
        <p:sp>
          <p:nvSpPr>
            <p:cNvPr id="105" name="Rectangle 68">
              <a:extLst>
                <a:ext uri="{FF2B5EF4-FFF2-40B4-BE49-F238E27FC236}">
                  <a16:creationId xmlns:a16="http://schemas.microsoft.com/office/drawing/2014/main" id="{4CE04A8F-F2EE-44A9-B49A-F0D331A93AA6}"/>
                </a:ext>
              </a:extLst>
            </p:cNvPr>
            <p:cNvSpPr>
              <a:spLocks noChangeArrowheads="1"/>
            </p:cNvSpPr>
            <p:nvPr/>
          </p:nvSpPr>
          <p:spPr bwMode="auto">
            <a:xfrm>
              <a:off x="5126038" y="3112542"/>
              <a:ext cx="51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r>
                <a:rPr lang="en-US" altLang="zh-CN" sz="2400" b="0">
                  <a:latin typeface="+mn-lt"/>
                  <a:ea typeface="+mn-ea"/>
                  <a:cs typeface="+mn-ea"/>
                  <a:sym typeface="+mn-lt"/>
                </a:rPr>
                <a:t>23</a:t>
              </a:r>
            </a:p>
          </p:txBody>
        </p:sp>
        <p:sp>
          <p:nvSpPr>
            <p:cNvPr id="106" name="Line 69">
              <a:extLst>
                <a:ext uri="{FF2B5EF4-FFF2-40B4-BE49-F238E27FC236}">
                  <a16:creationId xmlns:a16="http://schemas.microsoft.com/office/drawing/2014/main" id="{EF6A0990-04A6-4165-875C-606047251A3B}"/>
                </a:ext>
              </a:extLst>
            </p:cNvPr>
            <p:cNvSpPr>
              <a:spLocks noChangeShapeType="1"/>
            </p:cNvSpPr>
            <p:nvPr/>
          </p:nvSpPr>
          <p:spPr bwMode="auto">
            <a:xfrm>
              <a:off x="706438" y="4052342"/>
              <a:ext cx="7848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07" name="Line 70">
              <a:extLst>
                <a:ext uri="{FF2B5EF4-FFF2-40B4-BE49-F238E27FC236}">
                  <a16:creationId xmlns:a16="http://schemas.microsoft.com/office/drawing/2014/main" id="{F65F61E8-A786-409B-B392-24660AA1F987}"/>
                </a:ext>
              </a:extLst>
            </p:cNvPr>
            <p:cNvSpPr>
              <a:spLocks noChangeShapeType="1"/>
            </p:cNvSpPr>
            <p:nvPr/>
          </p:nvSpPr>
          <p:spPr bwMode="auto">
            <a:xfrm>
              <a:off x="7064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8" name="Line 71">
              <a:extLst>
                <a:ext uri="{FF2B5EF4-FFF2-40B4-BE49-F238E27FC236}">
                  <a16:creationId xmlns:a16="http://schemas.microsoft.com/office/drawing/2014/main" id="{503E64A1-FCE4-4F92-8A58-509AA5C61406}"/>
                </a:ext>
              </a:extLst>
            </p:cNvPr>
            <p:cNvSpPr>
              <a:spLocks noChangeShapeType="1"/>
            </p:cNvSpPr>
            <p:nvPr/>
          </p:nvSpPr>
          <p:spPr bwMode="auto">
            <a:xfrm>
              <a:off x="8555038" y="3112542"/>
              <a:ext cx="0" cy="45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09" name="Line 72">
              <a:extLst>
                <a:ext uri="{FF2B5EF4-FFF2-40B4-BE49-F238E27FC236}">
                  <a16:creationId xmlns:a16="http://schemas.microsoft.com/office/drawing/2014/main" id="{8D61C06C-71C8-4326-AF7E-7E14CF58CCE1}"/>
                </a:ext>
              </a:extLst>
            </p:cNvPr>
            <p:cNvSpPr>
              <a:spLocks noChangeShapeType="1"/>
            </p:cNvSpPr>
            <p:nvPr/>
          </p:nvSpPr>
          <p:spPr bwMode="auto">
            <a:xfrm>
              <a:off x="6686550"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0" name="Line 73">
              <a:extLst>
                <a:ext uri="{FF2B5EF4-FFF2-40B4-BE49-F238E27FC236}">
                  <a16:creationId xmlns:a16="http://schemas.microsoft.com/office/drawing/2014/main" id="{A3833870-77E2-40E8-8F3C-08DC27F078AA}"/>
                </a:ext>
              </a:extLst>
            </p:cNvPr>
            <p:cNvSpPr>
              <a:spLocks noChangeShapeType="1"/>
            </p:cNvSpPr>
            <p:nvPr/>
          </p:nvSpPr>
          <p:spPr bwMode="auto">
            <a:xfrm>
              <a:off x="706438" y="3112542"/>
              <a:ext cx="8334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1" name="Line 74">
              <a:extLst>
                <a:ext uri="{FF2B5EF4-FFF2-40B4-BE49-F238E27FC236}">
                  <a16:creationId xmlns:a16="http://schemas.microsoft.com/office/drawing/2014/main" id="{D49E3E6E-4A8A-4933-AED4-756175B9FF80}"/>
                </a:ext>
              </a:extLst>
            </p:cNvPr>
            <p:cNvSpPr>
              <a:spLocks noChangeShapeType="1"/>
            </p:cNvSpPr>
            <p:nvPr/>
          </p:nvSpPr>
          <p:spPr bwMode="auto">
            <a:xfrm>
              <a:off x="7359650" y="3112542"/>
              <a:ext cx="5222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2" name="Line 75">
              <a:extLst>
                <a:ext uri="{FF2B5EF4-FFF2-40B4-BE49-F238E27FC236}">
                  <a16:creationId xmlns:a16="http://schemas.microsoft.com/office/drawing/2014/main" id="{695BCCCC-30B6-4441-82F9-F110DE19FBC4}"/>
                </a:ext>
              </a:extLst>
            </p:cNvPr>
            <p:cNvSpPr>
              <a:spLocks noChangeShapeType="1"/>
            </p:cNvSpPr>
            <p:nvPr/>
          </p:nvSpPr>
          <p:spPr bwMode="auto">
            <a:xfrm>
              <a:off x="15398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3" name="Line 76">
              <a:extLst>
                <a:ext uri="{FF2B5EF4-FFF2-40B4-BE49-F238E27FC236}">
                  <a16:creationId xmlns:a16="http://schemas.microsoft.com/office/drawing/2014/main" id="{82A563DF-8997-42DF-8CAE-5789D29B1DE6}"/>
                </a:ext>
              </a:extLst>
            </p:cNvPr>
            <p:cNvSpPr>
              <a:spLocks noChangeShapeType="1"/>
            </p:cNvSpPr>
            <p:nvPr/>
          </p:nvSpPr>
          <p:spPr bwMode="auto">
            <a:xfrm>
              <a:off x="7064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4" name="Line 77">
              <a:extLst>
                <a:ext uri="{FF2B5EF4-FFF2-40B4-BE49-F238E27FC236}">
                  <a16:creationId xmlns:a16="http://schemas.microsoft.com/office/drawing/2014/main" id="{6B4527EA-853D-4345-AE79-181EBCEF2D17}"/>
                </a:ext>
              </a:extLst>
            </p:cNvPr>
            <p:cNvSpPr>
              <a:spLocks noChangeShapeType="1"/>
            </p:cNvSpPr>
            <p:nvPr/>
          </p:nvSpPr>
          <p:spPr bwMode="auto">
            <a:xfrm>
              <a:off x="20526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5" name="Line 78">
              <a:extLst>
                <a:ext uri="{FF2B5EF4-FFF2-40B4-BE49-F238E27FC236}">
                  <a16:creationId xmlns:a16="http://schemas.microsoft.com/office/drawing/2014/main" id="{1F563C2D-EC32-4F4E-9FAE-5F3A49A5BDE7}"/>
                </a:ext>
              </a:extLst>
            </p:cNvPr>
            <p:cNvSpPr>
              <a:spLocks noChangeShapeType="1"/>
            </p:cNvSpPr>
            <p:nvPr/>
          </p:nvSpPr>
          <p:spPr bwMode="auto">
            <a:xfrm>
              <a:off x="15398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6" name="Line 79">
              <a:extLst>
                <a:ext uri="{FF2B5EF4-FFF2-40B4-BE49-F238E27FC236}">
                  <a16:creationId xmlns:a16="http://schemas.microsoft.com/office/drawing/2014/main" id="{01475899-7C49-42AA-8B76-CE8335B81372}"/>
                </a:ext>
              </a:extLst>
            </p:cNvPr>
            <p:cNvSpPr>
              <a:spLocks noChangeShapeType="1"/>
            </p:cNvSpPr>
            <p:nvPr/>
          </p:nvSpPr>
          <p:spPr bwMode="auto">
            <a:xfrm>
              <a:off x="25638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7" name="Line 80">
              <a:extLst>
                <a:ext uri="{FF2B5EF4-FFF2-40B4-BE49-F238E27FC236}">
                  <a16:creationId xmlns:a16="http://schemas.microsoft.com/office/drawing/2014/main" id="{3CC6393E-9F3C-47F2-93DE-07B478073787}"/>
                </a:ext>
              </a:extLst>
            </p:cNvPr>
            <p:cNvSpPr>
              <a:spLocks noChangeShapeType="1"/>
            </p:cNvSpPr>
            <p:nvPr/>
          </p:nvSpPr>
          <p:spPr bwMode="auto">
            <a:xfrm>
              <a:off x="20526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18" name="Line 81">
              <a:extLst>
                <a:ext uri="{FF2B5EF4-FFF2-40B4-BE49-F238E27FC236}">
                  <a16:creationId xmlns:a16="http://schemas.microsoft.com/office/drawing/2014/main" id="{9118D0F1-B850-4D00-9109-0D3208A9434C}"/>
                </a:ext>
              </a:extLst>
            </p:cNvPr>
            <p:cNvSpPr>
              <a:spLocks noChangeShapeType="1"/>
            </p:cNvSpPr>
            <p:nvPr/>
          </p:nvSpPr>
          <p:spPr bwMode="auto">
            <a:xfrm>
              <a:off x="30765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19" name="Line 82">
              <a:extLst>
                <a:ext uri="{FF2B5EF4-FFF2-40B4-BE49-F238E27FC236}">
                  <a16:creationId xmlns:a16="http://schemas.microsoft.com/office/drawing/2014/main" id="{089B2243-9A71-4675-8114-C2AEBBD08322}"/>
                </a:ext>
              </a:extLst>
            </p:cNvPr>
            <p:cNvSpPr>
              <a:spLocks noChangeShapeType="1"/>
            </p:cNvSpPr>
            <p:nvPr/>
          </p:nvSpPr>
          <p:spPr bwMode="auto">
            <a:xfrm>
              <a:off x="25638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0" name="Line 83">
              <a:extLst>
                <a:ext uri="{FF2B5EF4-FFF2-40B4-BE49-F238E27FC236}">
                  <a16:creationId xmlns:a16="http://schemas.microsoft.com/office/drawing/2014/main" id="{9DAFA32C-8EAD-4E27-A4AF-6528E5B5B782}"/>
                </a:ext>
              </a:extLst>
            </p:cNvPr>
            <p:cNvSpPr>
              <a:spLocks noChangeShapeType="1"/>
            </p:cNvSpPr>
            <p:nvPr/>
          </p:nvSpPr>
          <p:spPr bwMode="auto">
            <a:xfrm>
              <a:off x="3589338" y="3112542"/>
              <a:ext cx="511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1" name="Line 84">
              <a:extLst>
                <a:ext uri="{FF2B5EF4-FFF2-40B4-BE49-F238E27FC236}">
                  <a16:creationId xmlns:a16="http://schemas.microsoft.com/office/drawing/2014/main" id="{044667BB-1244-4512-BE8C-FC336889FF47}"/>
                </a:ext>
              </a:extLst>
            </p:cNvPr>
            <p:cNvSpPr>
              <a:spLocks noChangeShapeType="1"/>
            </p:cNvSpPr>
            <p:nvPr/>
          </p:nvSpPr>
          <p:spPr bwMode="auto">
            <a:xfrm>
              <a:off x="30765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2" name="Line 85">
              <a:extLst>
                <a:ext uri="{FF2B5EF4-FFF2-40B4-BE49-F238E27FC236}">
                  <a16:creationId xmlns:a16="http://schemas.microsoft.com/office/drawing/2014/main" id="{ADA5F6A8-8DBF-404C-BA56-DB6346B2D5C1}"/>
                </a:ext>
              </a:extLst>
            </p:cNvPr>
            <p:cNvSpPr>
              <a:spLocks noChangeShapeType="1"/>
            </p:cNvSpPr>
            <p:nvPr/>
          </p:nvSpPr>
          <p:spPr bwMode="auto">
            <a:xfrm>
              <a:off x="4100513"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3" name="Line 86">
              <a:extLst>
                <a:ext uri="{FF2B5EF4-FFF2-40B4-BE49-F238E27FC236}">
                  <a16:creationId xmlns:a16="http://schemas.microsoft.com/office/drawing/2014/main" id="{B7F58076-3415-47CF-83A7-5BCE3D10D620}"/>
                </a:ext>
              </a:extLst>
            </p:cNvPr>
            <p:cNvSpPr>
              <a:spLocks noChangeShapeType="1"/>
            </p:cNvSpPr>
            <p:nvPr/>
          </p:nvSpPr>
          <p:spPr bwMode="auto">
            <a:xfrm>
              <a:off x="35893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4" name="Line 87">
              <a:extLst>
                <a:ext uri="{FF2B5EF4-FFF2-40B4-BE49-F238E27FC236}">
                  <a16:creationId xmlns:a16="http://schemas.microsoft.com/office/drawing/2014/main" id="{5094BBC3-69CF-4DB5-970B-7E02179110A2}"/>
                </a:ext>
              </a:extLst>
            </p:cNvPr>
            <p:cNvSpPr>
              <a:spLocks noChangeShapeType="1"/>
            </p:cNvSpPr>
            <p:nvPr/>
          </p:nvSpPr>
          <p:spPr bwMode="auto">
            <a:xfrm>
              <a:off x="4613275" y="3112542"/>
              <a:ext cx="5127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5" name="Line 88">
              <a:extLst>
                <a:ext uri="{FF2B5EF4-FFF2-40B4-BE49-F238E27FC236}">
                  <a16:creationId xmlns:a16="http://schemas.microsoft.com/office/drawing/2014/main" id="{1A718F68-F0F6-442B-9F81-C58CF8006B22}"/>
                </a:ext>
              </a:extLst>
            </p:cNvPr>
            <p:cNvSpPr>
              <a:spLocks noChangeShapeType="1"/>
            </p:cNvSpPr>
            <p:nvPr/>
          </p:nvSpPr>
          <p:spPr bwMode="auto">
            <a:xfrm>
              <a:off x="4100513"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6" name="Line 89">
              <a:extLst>
                <a:ext uri="{FF2B5EF4-FFF2-40B4-BE49-F238E27FC236}">
                  <a16:creationId xmlns:a16="http://schemas.microsoft.com/office/drawing/2014/main" id="{973953AB-7C62-48F5-AC0F-B6527FC9719F}"/>
                </a:ext>
              </a:extLst>
            </p:cNvPr>
            <p:cNvSpPr>
              <a:spLocks noChangeShapeType="1"/>
            </p:cNvSpPr>
            <p:nvPr/>
          </p:nvSpPr>
          <p:spPr bwMode="auto">
            <a:xfrm>
              <a:off x="5126038" y="3112542"/>
              <a:ext cx="5127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7" name="Line 90">
              <a:extLst>
                <a:ext uri="{FF2B5EF4-FFF2-40B4-BE49-F238E27FC236}">
                  <a16:creationId xmlns:a16="http://schemas.microsoft.com/office/drawing/2014/main" id="{48C08F0C-D0F1-45E8-AAD2-AA01F5CE209B}"/>
                </a:ext>
              </a:extLst>
            </p:cNvPr>
            <p:cNvSpPr>
              <a:spLocks noChangeShapeType="1"/>
            </p:cNvSpPr>
            <p:nvPr/>
          </p:nvSpPr>
          <p:spPr bwMode="auto">
            <a:xfrm>
              <a:off x="46132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28" name="Line 91">
              <a:extLst>
                <a:ext uri="{FF2B5EF4-FFF2-40B4-BE49-F238E27FC236}">
                  <a16:creationId xmlns:a16="http://schemas.microsoft.com/office/drawing/2014/main" id="{37A8C970-52A9-4D86-B722-2F92BA908768}"/>
                </a:ext>
              </a:extLst>
            </p:cNvPr>
            <p:cNvSpPr>
              <a:spLocks noChangeShapeType="1"/>
            </p:cNvSpPr>
            <p:nvPr/>
          </p:nvSpPr>
          <p:spPr bwMode="auto">
            <a:xfrm>
              <a:off x="5638800"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29" name="Line 92">
              <a:extLst>
                <a:ext uri="{FF2B5EF4-FFF2-40B4-BE49-F238E27FC236}">
                  <a16:creationId xmlns:a16="http://schemas.microsoft.com/office/drawing/2014/main" id="{6DF58C0B-1F88-4296-99DE-9B469A315490}"/>
                </a:ext>
              </a:extLst>
            </p:cNvPr>
            <p:cNvSpPr>
              <a:spLocks noChangeShapeType="1"/>
            </p:cNvSpPr>
            <p:nvPr/>
          </p:nvSpPr>
          <p:spPr bwMode="auto">
            <a:xfrm>
              <a:off x="51260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0" name="Line 93">
              <a:extLst>
                <a:ext uri="{FF2B5EF4-FFF2-40B4-BE49-F238E27FC236}">
                  <a16:creationId xmlns:a16="http://schemas.microsoft.com/office/drawing/2014/main" id="{DFDAEE09-3A9E-45CF-85F1-14A750C77317}"/>
                </a:ext>
              </a:extLst>
            </p:cNvPr>
            <p:cNvSpPr>
              <a:spLocks noChangeShapeType="1"/>
            </p:cNvSpPr>
            <p:nvPr/>
          </p:nvSpPr>
          <p:spPr bwMode="auto">
            <a:xfrm>
              <a:off x="6162675" y="3112542"/>
              <a:ext cx="523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31" name="Line 94">
              <a:extLst>
                <a:ext uri="{FF2B5EF4-FFF2-40B4-BE49-F238E27FC236}">
                  <a16:creationId xmlns:a16="http://schemas.microsoft.com/office/drawing/2014/main" id="{235B3338-245E-4C95-83A2-6EBED1D1DF58}"/>
                </a:ext>
              </a:extLst>
            </p:cNvPr>
            <p:cNvSpPr>
              <a:spLocks noChangeShapeType="1"/>
            </p:cNvSpPr>
            <p:nvPr/>
          </p:nvSpPr>
          <p:spPr bwMode="auto">
            <a:xfrm>
              <a:off x="563880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2" name="Line 95">
              <a:extLst>
                <a:ext uri="{FF2B5EF4-FFF2-40B4-BE49-F238E27FC236}">
                  <a16:creationId xmlns:a16="http://schemas.microsoft.com/office/drawing/2014/main" id="{0E08E8DC-E6EA-4525-B2D6-96A048D9D511}"/>
                </a:ext>
              </a:extLst>
            </p:cNvPr>
            <p:cNvSpPr>
              <a:spLocks noChangeShapeType="1"/>
            </p:cNvSpPr>
            <p:nvPr/>
          </p:nvSpPr>
          <p:spPr bwMode="auto">
            <a:xfrm>
              <a:off x="6162675"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3" name="Line 96">
              <a:extLst>
                <a:ext uri="{FF2B5EF4-FFF2-40B4-BE49-F238E27FC236}">
                  <a16:creationId xmlns:a16="http://schemas.microsoft.com/office/drawing/2014/main" id="{CE3C9036-B59C-458A-9EDA-DF451BD58A96}"/>
                </a:ext>
              </a:extLst>
            </p:cNvPr>
            <p:cNvSpPr>
              <a:spLocks noChangeShapeType="1"/>
            </p:cNvSpPr>
            <p:nvPr/>
          </p:nvSpPr>
          <p:spPr bwMode="auto">
            <a:xfrm>
              <a:off x="66865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4" name="Line 97">
              <a:extLst>
                <a:ext uri="{FF2B5EF4-FFF2-40B4-BE49-F238E27FC236}">
                  <a16:creationId xmlns:a16="http://schemas.microsoft.com/office/drawing/2014/main" id="{83819814-B5AA-47E0-8A32-D7496D90CBB7}"/>
                </a:ext>
              </a:extLst>
            </p:cNvPr>
            <p:cNvSpPr>
              <a:spLocks noChangeShapeType="1"/>
            </p:cNvSpPr>
            <p:nvPr/>
          </p:nvSpPr>
          <p:spPr bwMode="auto">
            <a:xfrm>
              <a:off x="7881938" y="3112542"/>
              <a:ext cx="673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eaLnBrk="1" hangingPunct="1">
                <a:spcBef>
                  <a:spcPct val="20000"/>
                </a:spcBef>
                <a:buFont typeface="Arial" panose="020B0604020202020204" pitchFamily="34" charset="0"/>
                <a:buNone/>
                <a:defRPr/>
              </a:pPr>
              <a:endParaRPr lang="zh-CN" altLang="en-US" b="0">
                <a:latin typeface="+mn-lt"/>
                <a:ea typeface="+mn-ea"/>
                <a:cs typeface="+mn-ea"/>
                <a:sym typeface="+mn-lt"/>
              </a:endParaRPr>
            </a:p>
          </p:txBody>
        </p:sp>
        <p:sp>
          <p:nvSpPr>
            <p:cNvPr id="135" name="Line 98">
              <a:extLst>
                <a:ext uri="{FF2B5EF4-FFF2-40B4-BE49-F238E27FC236}">
                  <a16:creationId xmlns:a16="http://schemas.microsoft.com/office/drawing/2014/main" id="{C622F9EA-4770-4D9F-B61C-8D55F787FC5A}"/>
                </a:ext>
              </a:extLst>
            </p:cNvPr>
            <p:cNvSpPr>
              <a:spLocks noChangeShapeType="1"/>
            </p:cNvSpPr>
            <p:nvPr/>
          </p:nvSpPr>
          <p:spPr bwMode="auto">
            <a:xfrm>
              <a:off x="7359650"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6" name="Line 99">
              <a:extLst>
                <a:ext uri="{FF2B5EF4-FFF2-40B4-BE49-F238E27FC236}">
                  <a16:creationId xmlns:a16="http://schemas.microsoft.com/office/drawing/2014/main" id="{6789533C-3A5D-4296-AD3D-FCE78BAAE8E3}"/>
                </a:ext>
              </a:extLst>
            </p:cNvPr>
            <p:cNvSpPr>
              <a:spLocks noChangeShapeType="1"/>
            </p:cNvSpPr>
            <p:nvPr/>
          </p:nvSpPr>
          <p:spPr bwMode="auto">
            <a:xfrm>
              <a:off x="7881938" y="3569742"/>
              <a:ext cx="0" cy="482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7" name="Line 100">
              <a:extLst>
                <a:ext uri="{FF2B5EF4-FFF2-40B4-BE49-F238E27FC236}">
                  <a16:creationId xmlns:a16="http://schemas.microsoft.com/office/drawing/2014/main" id="{2358EF87-E949-4EAB-848E-B481EFC1B263}"/>
                </a:ext>
              </a:extLst>
            </p:cNvPr>
            <p:cNvSpPr>
              <a:spLocks noChangeShapeType="1"/>
            </p:cNvSpPr>
            <p:nvPr/>
          </p:nvSpPr>
          <p:spPr bwMode="auto">
            <a:xfrm>
              <a:off x="8555038" y="3569742"/>
              <a:ext cx="0" cy="4826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8" name="Line 101">
              <a:extLst>
                <a:ext uri="{FF2B5EF4-FFF2-40B4-BE49-F238E27FC236}">
                  <a16:creationId xmlns:a16="http://schemas.microsoft.com/office/drawing/2014/main" id="{DFE9C6FE-FE3C-477D-8207-C9C6918ABE3C}"/>
                </a:ext>
              </a:extLst>
            </p:cNvPr>
            <p:cNvSpPr>
              <a:spLocks noChangeShapeType="1"/>
            </p:cNvSpPr>
            <p:nvPr/>
          </p:nvSpPr>
          <p:spPr bwMode="auto">
            <a:xfrm>
              <a:off x="706438" y="3569742"/>
              <a:ext cx="784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b="0">
                <a:solidFill>
                  <a:schemeClr val="bg1"/>
                </a:solidFill>
                <a:latin typeface="+mn-lt"/>
                <a:ea typeface="+mn-ea"/>
                <a:cs typeface="+mn-ea"/>
                <a:sym typeface="+mn-lt"/>
              </a:endParaRPr>
            </a:p>
          </p:txBody>
        </p:sp>
        <p:sp>
          <p:nvSpPr>
            <p:cNvPr id="139" name="Rectangle 102">
              <a:extLst>
                <a:ext uri="{FF2B5EF4-FFF2-40B4-BE49-F238E27FC236}">
                  <a16:creationId xmlns:a16="http://schemas.microsoft.com/office/drawing/2014/main" id="{704D22F9-4614-49D5-96EB-1223DE307AA4}"/>
                </a:ext>
              </a:extLst>
            </p:cNvPr>
            <p:cNvSpPr>
              <a:spLocks noChangeArrowheads="1"/>
            </p:cNvSpPr>
            <p:nvPr/>
          </p:nvSpPr>
          <p:spPr bwMode="auto">
            <a:xfrm>
              <a:off x="4100513"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14</a:t>
              </a:r>
            </a:p>
          </p:txBody>
        </p:sp>
        <p:sp>
          <p:nvSpPr>
            <p:cNvPr id="140" name="Rectangle 103">
              <a:extLst>
                <a:ext uri="{FF2B5EF4-FFF2-40B4-BE49-F238E27FC236}">
                  <a16:creationId xmlns:a16="http://schemas.microsoft.com/office/drawing/2014/main" id="{A8B7C3FD-40FA-48A3-B8BB-49A9C72E5534}"/>
                </a:ext>
              </a:extLst>
            </p:cNvPr>
            <p:cNvSpPr>
              <a:spLocks noChangeArrowheads="1"/>
            </p:cNvSpPr>
            <p:nvPr/>
          </p:nvSpPr>
          <p:spPr bwMode="auto">
            <a:xfrm>
              <a:off x="3076575" y="3445917"/>
              <a:ext cx="481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11</a:t>
              </a:r>
            </a:p>
          </p:txBody>
        </p:sp>
        <p:sp>
          <p:nvSpPr>
            <p:cNvPr id="141" name="Rectangle 104">
              <a:extLst>
                <a:ext uri="{FF2B5EF4-FFF2-40B4-BE49-F238E27FC236}">
                  <a16:creationId xmlns:a16="http://schemas.microsoft.com/office/drawing/2014/main" id="{57FA05DD-4836-4C43-9957-DC68A0C0B39A}"/>
                </a:ext>
              </a:extLst>
            </p:cNvPr>
            <p:cNvSpPr>
              <a:spLocks noChangeArrowheads="1"/>
            </p:cNvSpPr>
            <p:nvPr/>
          </p:nvSpPr>
          <p:spPr bwMode="auto">
            <a:xfrm>
              <a:off x="2090738" y="3445917"/>
              <a:ext cx="3381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dirty="0">
                  <a:solidFill>
                    <a:schemeClr val="bg1"/>
                  </a:solidFill>
                  <a:latin typeface="+mn-lt"/>
                  <a:ea typeface="+mn-ea"/>
                  <a:cs typeface="+mn-ea"/>
                  <a:sym typeface="+mn-lt"/>
                </a:rPr>
                <a:t>9</a:t>
              </a:r>
            </a:p>
          </p:txBody>
        </p:sp>
        <p:sp>
          <p:nvSpPr>
            <p:cNvPr id="142" name="Rectangle 105">
              <a:extLst>
                <a:ext uri="{FF2B5EF4-FFF2-40B4-BE49-F238E27FC236}">
                  <a16:creationId xmlns:a16="http://schemas.microsoft.com/office/drawing/2014/main" id="{6E11880A-6ABA-4C85-A65D-9FE830255C62}"/>
                </a:ext>
              </a:extLst>
            </p:cNvPr>
            <p:cNvSpPr>
              <a:spLocks noChangeArrowheads="1"/>
            </p:cNvSpPr>
            <p:nvPr/>
          </p:nvSpPr>
          <p:spPr bwMode="auto">
            <a:xfrm>
              <a:off x="5176838"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23</a:t>
              </a:r>
            </a:p>
          </p:txBody>
        </p:sp>
        <p:sp>
          <p:nvSpPr>
            <p:cNvPr id="143" name="Rectangle 106">
              <a:extLst>
                <a:ext uri="{FF2B5EF4-FFF2-40B4-BE49-F238E27FC236}">
                  <a16:creationId xmlns:a16="http://schemas.microsoft.com/office/drawing/2014/main" id="{C1841118-64A5-40BF-B3EE-F0B4A49C2EC9}"/>
                </a:ext>
              </a:extLst>
            </p:cNvPr>
            <p:cNvSpPr>
              <a:spLocks noChangeArrowheads="1"/>
            </p:cNvSpPr>
            <p:nvPr/>
          </p:nvSpPr>
          <p:spPr bwMode="auto">
            <a:xfrm>
              <a:off x="6162675"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25</a:t>
              </a:r>
            </a:p>
          </p:txBody>
        </p:sp>
        <p:sp>
          <p:nvSpPr>
            <p:cNvPr id="144" name="Rectangle 107">
              <a:extLst>
                <a:ext uri="{FF2B5EF4-FFF2-40B4-BE49-F238E27FC236}">
                  <a16:creationId xmlns:a16="http://schemas.microsoft.com/office/drawing/2014/main" id="{337E8368-A986-4913-BFD9-046F07E33285}"/>
                </a:ext>
              </a:extLst>
            </p:cNvPr>
            <p:cNvSpPr>
              <a:spLocks noChangeArrowheads="1"/>
            </p:cNvSpPr>
            <p:nvPr/>
          </p:nvSpPr>
          <p:spPr bwMode="auto">
            <a:xfrm>
              <a:off x="7353300" y="3445917"/>
              <a:ext cx="49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lnSpc>
                  <a:spcPct val="140000"/>
                </a:lnSpc>
                <a:spcBef>
                  <a:spcPct val="20000"/>
                </a:spcBef>
                <a:buFont typeface="Arial" panose="020B0604020202020204" pitchFamily="34" charset="0"/>
                <a:buNone/>
                <a:defRPr/>
              </a:pPr>
              <a:r>
                <a:rPr lang="en-US" altLang="zh-CN" sz="2400" b="0">
                  <a:solidFill>
                    <a:schemeClr val="bg1"/>
                  </a:solidFill>
                  <a:latin typeface="+mn-lt"/>
                  <a:ea typeface="+mn-ea"/>
                  <a:cs typeface="+mn-ea"/>
                  <a:sym typeface="+mn-lt"/>
                </a:rPr>
                <a:t>39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95440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54480"/>
                                        </p:tgtEl>
                                        <p:attrNameLst>
                                          <p:attrName>style.visibility</p:attrName>
                                        </p:attrNameLst>
                                      </p:cBhvr>
                                      <p:to>
                                        <p:strVal val="visible"/>
                                      </p:to>
                                    </p:set>
                                    <p:animEffect transition="in" filter="box(in)">
                                      <p:cBhvr>
                                        <p:cTn id="16" dur="500"/>
                                        <p:tgtEl>
                                          <p:spTgt spid="9544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54479"/>
                                        </p:tgtEl>
                                        <p:attrNameLst>
                                          <p:attrName>style.visibility</p:attrName>
                                        </p:attrNameLst>
                                      </p:cBhvr>
                                      <p:to>
                                        <p:strVal val="visible"/>
                                      </p:to>
                                    </p:set>
                                    <p:anim calcmode="lin" valueType="num">
                                      <p:cBhvr additive="base">
                                        <p:cTn id="21" dur="500" fill="hold"/>
                                        <p:tgtEl>
                                          <p:spTgt spid="954479"/>
                                        </p:tgtEl>
                                        <p:attrNameLst>
                                          <p:attrName>ppt_x</p:attrName>
                                        </p:attrNameLst>
                                      </p:cBhvr>
                                      <p:tavLst>
                                        <p:tav tm="0">
                                          <p:val>
                                            <p:strVal val="0-#ppt_w/2"/>
                                          </p:val>
                                        </p:tav>
                                        <p:tav tm="100000">
                                          <p:val>
                                            <p:strVal val="#ppt_x"/>
                                          </p:val>
                                        </p:tav>
                                      </p:tavLst>
                                    </p:anim>
                                    <p:anim calcmode="lin" valueType="num">
                                      <p:cBhvr additive="base">
                                        <p:cTn id="22" dur="500" fill="hold"/>
                                        <p:tgtEl>
                                          <p:spTgt spid="954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54405" grpId="0"/>
      <p:bldP spid="954479" grpId="0"/>
      <p:bldP spid="95448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9">
            <a:extLst>
              <a:ext uri="{FF2B5EF4-FFF2-40B4-BE49-F238E27FC236}">
                <a16:creationId xmlns:a16="http://schemas.microsoft.com/office/drawing/2014/main" id="{BB426893-98A2-48B5-8CB6-D374DB681FF4}"/>
              </a:ext>
            </a:extLst>
          </p:cNvPr>
          <p:cNvSpPr>
            <a:spLocks noChangeArrowheads="1"/>
          </p:cNvSpPr>
          <p:nvPr/>
        </p:nvSpPr>
        <p:spPr bwMode="auto">
          <a:xfrm>
            <a:off x="2484438" y="1484313"/>
            <a:ext cx="5064125" cy="9842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just" eaLnBrk="1" hangingPunct="1">
              <a:buFont typeface="Arial" panose="020B0604020202020204" pitchFamily="34" charset="0"/>
              <a:buNone/>
              <a:defRPr/>
            </a:pPr>
            <a:r>
              <a:rPr lang="zh-CN" altLang="en-US" b="0" dirty="0">
                <a:latin typeface="+mn-lt"/>
                <a:ea typeface="+mn-ea"/>
                <a:cs typeface="+mn-ea"/>
                <a:sym typeface="+mn-lt"/>
              </a:rPr>
              <a:t>（</a:t>
            </a:r>
            <a:r>
              <a:rPr lang="en-US" altLang="zh-CN" b="0" dirty="0">
                <a:latin typeface="+mn-lt"/>
                <a:ea typeface="+mn-ea"/>
                <a:cs typeface="+mn-ea"/>
                <a:sym typeface="+mn-lt"/>
              </a:rPr>
              <a:t>14</a:t>
            </a:r>
            <a:r>
              <a:rPr lang="zh-CN" altLang="en-US" b="0" dirty="0">
                <a:latin typeface="+mn-lt"/>
                <a:ea typeface="+mn-ea"/>
                <a:cs typeface="+mn-ea"/>
                <a:sym typeface="+mn-lt"/>
              </a:rPr>
              <a:t>，</a:t>
            </a:r>
            <a:r>
              <a:rPr lang="en-US" altLang="zh-CN" b="0" dirty="0">
                <a:latin typeface="+mn-lt"/>
                <a:ea typeface="+mn-ea"/>
                <a:cs typeface="+mn-ea"/>
                <a:sym typeface="+mn-lt"/>
              </a:rPr>
              <a:t>23</a:t>
            </a:r>
            <a:r>
              <a:rPr lang="zh-CN" altLang="en-US" b="0" dirty="0">
                <a:latin typeface="+mn-lt"/>
                <a:ea typeface="+mn-ea"/>
                <a:cs typeface="+mn-ea"/>
                <a:sym typeface="+mn-lt"/>
              </a:rPr>
              <a:t>，</a:t>
            </a:r>
            <a:r>
              <a:rPr lang="en-US" altLang="zh-CN" b="0" dirty="0">
                <a:latin typeface="+mn-lt"/>
                <a:ea typeface="+mn-ea"/>
                <a:cs typeface="+mn-ea"/>
                <a:sym typeface="+mn-lt"/>
              </a:rPr>
              <a:t>39</a:t>
            </a:r>
            <a:r>
              <a:rPr lang="zh-CN" altLang="en-US" b="0" dirty="0">
                <a:latin typeface="+mn-lt"/>
                <a:ea typeface="+mn-ea"/>
                <a:cs typeface="+mn-ea"/>
                <a:sym typeface="+mn-lt"/>
              </a:rPr>
              <a:t>，</a:t>
            </a:r>
            <a:r>
              <a:rPr lang="en-US" altLang="zh-CN" b="0" dirty="0">
                <a:latin typeface="+mn-lt"/>
                <a:ea typeface="+mn-ea"/>
                <a:cs typeface="+mn-ea"/>
                <a:sym typeface="+mn-lt"/>
              </a:rPr>
              <a:t>9</a:t>
            </a:r>
            <a:r>
              <a:rPr lang="zh-CN" altLang="en-US" b="0" dirty="0">
                <a:latin typeface="+mn-lt"/>
                <a:ea typeface="+mn-ea"/>
                <a:cs typeface="+mn-ea"/>
                <a:sym typeface="+mn-lt"/>
              </a:rPr>
              <a:t>，</a:t>
            </a:r>
            <a:r>
              <a:rPr lang="en-US" altLang="zh-CN" b="0" dirty="0">
                <a:latin typeface="+mn-lt"/>
                <a:ea typeface="+mn-ea"/>
                <a:cs typeface="+mn-ea"/>
                <a:sym typeface="+mn-lt"/>
              </a:rPr>
              <a:t>25</a:t>
            </a:r>
            <a:r>
              <a:rPr lang="zh-CN" altLang="en-US" b="0" dirty="0">
                <a:latin typeface="+mn-lt"/>
                <a:ea typeface="+mn-ea"/>
                <a:cs typeface="+mn-ea"/>
                <a:sym typeface="+mn-lt"/>
              </a:rPr>
              <a:t>，</a:t>
            </a:r>
            <a:r>
              <a:rPr lang="en-US" altLang="zh-CN" b="0" dirty="0">
                <a:latin typeface="+mn-lt"/>
                <a:ea typeface="+mn-ea"/>
                <a:cs typeface="+mn-ea"/>
                <a:sym typeface="+mn-lt"/>
              </a:rPr>
              <a:t>11</a:t>
            </a:r>
            <a:r>
              <a:rPr lang="zh-CN" altLang="en-US" b="0" dirty="0">
                <a:latin typeface="+mn-lt"/>
                <a:ea typeface="+mn-ea"/>
                <a:cs typeface="+mn-ea"/>
                <a:sym typeface="+mn-lt"/>
              </a:rPr>
              <a:t>）</a:t>
            </a:r>
          </a:p>
          <a:p>
            <a:pPr algn="just" eaLnBrk="1" hangingPunct="1">
              <a:buFont typeface="Arial" panose="020B0604020202020204" pitchFamily="34" charset="0"/>
              <a:buNone/>
              <a:defRPr/>
            </a:pPr>
            <a:r>
              <a:rPr lang="zh-CN" altLang="en-US" b="0" dirty="0">
                <a:solidFill>
                  <a:schemeClr val="hlink"/>
                </a:solidFill>
                <a:latin typeface="+mn-lt"/>
                <a:ea typeface="+mn-ea"/>
                <a:cs typeface="+mn-ea"/>
                <a:sym typeface="+mn-lt"/>
              </a:rPr>
              <a:t>哈希函数：</a:t>
            </a:r>
            <a:r>
              <a:rPr lang="en-US" altLang="zh-CN" b="0" dirty="0">
                <a:solidFill>
                  <a:srgbClr val="0000CC"/>
                </a:solidFill>
                <a:latin typeface="+mn-lt"/>
                <a:ea typeface="+mn-ea"/>
                <a:cs typeface="+mn-ea"/>
                <a:sym typeface="+mn-lt"/>
              </a:rPr>
              <a:t>H(k)=k  mod  7</a:t>
            </a:r>
          </a:p>
        </p:txBody>
      </p:sp>
      <p:sp>
        <p:nvSpPr>
          <p:cNvPr id="955423" name="Rectangle 31">
            <a:extLst>
              <a:ext uri="{FF2B5EF4-FFF2-40B4-BE49-F238E27FC236}">
                <a16:creationId xmlns:a16="http://schemas.microsoft.com/office/drawing/2014/main" id="{F90F86D5-B5DD-4841-9C16-6F8098859008}"/>
              </a:ext>
            </a:extLst>
          </p:cNvPr>
          <p:cNvSpPr>
            <a:spLocks noChangeArrowheads="1"/>
          </p:cNvSpPr>
          <p:nvPr/>
        </p:nvSpPr>
        <p:spPr bwMode="auto">
          <a:xfrm>
            <a:off x="3398838" y="3770313"/>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25</a:t>
            </a:r>
          </a:p>
        </p:txBody>
      </p:sp>
      <p:sp>
        <p:nvSpPr>
          <p:cNvPr id="955424" name="Rectangle 32">
            <a:extLst>
              <a:ext uri="{FF2B5EF4-FFF2-40B4-BE49-F238E27FC236}">
                <a16:creationId xmlns:a16="http://schemas.microsoft.com/office/drawing/2014/main" id="{7987DB30-9C77-4EB4-9483-470C7BDD5963}"/>
              </a:ext>
            </a:extLst>
          </p:cNvPr>
          <p:cNvSpPr>
            <a:spLocks noChangeArrowheads="1"/>
          </p:cNvSpPr>
          <p:nvPr/>
        </p:nvSpPr>
        <p:spPr bwMode="auto">
          <a:xfrm>
            <a:off x="3433763" y="3363913"/>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latin typeface="+mn-lt"/>
                <a:ea typeface="+mn-ea"/>
                <a:cs typeface="+mn-ea"/>
                <a:sym typeface="+mn-lt"/>
              </a:rPr>
              <a:t>39</a:t>
            </a:r>
          </a:p>
        </p:txBody>
      </p:sp>
      <p:sp>
        <p:nvSpPr>
          <p:cNvPr id="955425" name="Rectangle 33">
            <a:extLst>
              <a:ext uri="{FF2B5EF4-FFF2-40B4-BE49-F238E27FC236}">
                <a16:creationId xmlns:a16="http://schemas.microsoft.com/office/drawing/2014/main" id="{3FC3134C-21AB-40E4-9627-5BE8CC85684A}"/>
              </a:ext>
            </a:extLst>
          </p:cNvPr>
          <p:cNvSpPr>
            <a:spLocks noChangeArrowheads="1"/>
          </p:cNvSpPr>
          <p:nvPr/>
        </p:nvSpPr>
        <p:spPr bwMode="auto">
          <a:xfrm>
            <a:off x="2443163" y="3363913"/>
            <a:ext cx="490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latin typeface="+mn-lt"/>
                <a:ea typeface="+mn-ea"/>
                <a:cs typeface="+mn-ea"/>
                <a:sym typeface="+mn-lt"/>
              </a:rPr>
              <a:t>23</a:t>
            </a:r>
          </a:p>
        </p:txBody>
      </p:sp>
      <p:sp>
        <p:nvSpPr>
          <p:cNvPr id="955426" name="Rectangle 34">
            <a:extLst>
              <a:ext uri="{FF2B5EF4-FFF2-40B4-BE49-F238E27FC236}">
                <a16:creationId xmlns:a16="http://schemas.microsoft.com/office/drawing/2014/main" id="{00A057D0-6E18-4F03-B0BE-A64C50A00280}"/>
              </a:ext>
            </a:extLst>
          </p:cNvPr>
          <p:cNvSpPr>
            <a:spLocks noChangeArrowheads="1"/>
          </p:cNvSpPr>
          <p:nvPr/>
        </p:nvSpPr>
        <p:spPr bwMode="auto">
          <a:xfrm>
            <a:off x="2484438" y="3770313"/>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9</a:t>
            </a:r>
          </a:p>
        </p:txBody>
      </p:sp>
      <p:sp>
        <p:nvSpPr>
          <p:cNvPr id="955427" name="Rectangle 35">
            <a:extLst>
              <a:ext uri="{FF2B5EF4-FFF2-40B4-BE49-F238E27FC236}">
                <a16:creationId xmlns:a16="http://schemas.microsoft.com/office/drawing/2014/main" id="{D66B9003-7122-4B2F-A7FE-1042E2AF7537}"/>
              </a:ext>
            </a:extLst>
          </p:cNvPr>
          <p:cNvSpPr>
            <a:spLocks noChangeArrowheads="1"/>
          </p:cNvSpPr>
          <p:nvPr/>
        </p:nvSpPr>
        <p:spPr bwMode="auto">
          <a:xfrm>
            <a:off x="1452563" y="3363913"/>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latin typeface="+mn-lt"/>
                <a:ea typeface="+mn-ea"/>
                <a:cs typeface="+mn-ea"/>
                <a:sym typeface="+mn-lt"/>
              </a:rPr>
              <a:t>14</a:t>
            </a:r>
          </a:p>
        </p:txBody>
      </p:sp>
      <p:sp>
        <p:nvSpPr>
          <p:cNvPr id="955428" name="Rectangle 36">
            <a:extLst>
              <a:ext uri="{FF2B5EF4-FFF2-40B4-BE49-F238E27FC236}">
                <a16:creationId xmlns:a16="http://schemas.microsoft.com/office/drawing/2014/main" id="{1B1CA9A6-C52A-4B75-87AD-6617335AFCE3}"/>
              </a:ext>
            </a:extLst>
          </p:cNvPr>
          <p:cNvSpPr>
            <a:spLocks noChangeArrowheads="1"/>
          </p:cNvSpPr>
          <p:nvPr/>
        </p:nvSpPr>
        <p:spPr bwMode="auto">
          <a:xfrm>
            <a:off x="3886200" y="-31750"/>
            <a:ext cx="3124200" cy="533400"/>
          </a:xfrm>
          <a:prstGeom prst="rect">
            <a:avLst/>
          </a:prstGeom>
          <a:noFill/>
          <a:ln w="9525">
            <a:noFill/>
            <a:miter lim="800000"/>
          </a:ln>
          <a:effectLst/>
        </p:spPr>
        <p:txBody>
          <a:bodyPr anchor="ctr"/>
          <a:lstStyle/>
          <a:p>
            <a:pPr>
              <a:defRPr/>
            </a:pPr>
            <a:endParaRPr kumimoji="1" lang="zh-CN" altLang="zh-CN" b="0">
              <a:solidFill>
                <a:schemeClr val="accent1"/>
              </a:solidFill>
              <a:effectLst>
                <a:outerShdw blurRad="38100" dist="38100" dir="2700000" algn="tl">
                  <a:srgbClr val="C0C0C0"/>
                </a:outerShdw>
              </a:effectLst>
              <a:latin typeface="+mn-lt"/>
              <a:ea typeface="+mn-ea"/>
              <a:cs typeface="+mn-ea"/>
              <a:sym typeface="+mn-lt"/>
            </a:endParaRPr>
          </a:p>
        </p:txBody>
      </p:sp>
      <p:sp>
        <p:nvSpPr>
          <p:cNvPr id="955429" name="AutoShape 37">
            <a:extLst>
              <a:ext uri="{FF2B5EF4-FFF2-40B4-BE49-F238E27FC236}">
                <a16:creationId xmlns:a16="http://schemas.microsoft.com/office/drawing/2014/main" id="{FB2AF8C1-9AD5-4792-BFE9-8401A21985F7}"/>
              </a:ext>
            </a:extLst>
          </p:cNvPr>
          <p:cNvSpPr>
            <a:spLocks noChangeArrowheads="1"/>
          </p:cNvSpPr>
          <p:nvPr/>
        </p:nvSpPr>
        <p:spPr bwMode="auto">
          <a:xfrm>
            <a:off x="6600825" y="2862263"/>
            <a:ext cx="2319338" cy="958850"/>
          </a:xfrm>
          <a:prstGeom prst="wedgeRoundRectCallout">
            <a:avLst>
              <a:gd name="adj1" fmla="val -66699"/>
              <a:gd name="adj2" fmla="val -109106"/>
              <a:gd name="adj3" fmla="val 16667"/>
            </a:avLst>
          </a:prstGeom>
          <a:solidFill>
            <a:srgbClr val="7030A0"/>
          </a:solidFill>
          <a:ln w="9525">
            <a:noFill/>
            <a:miter lim="800000"/>
          </a:ln>
          <a:effec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r>
              <a:rPr kumimoji="1" lang="en-US" altLang="zh-CN" sz="2400" b="0">
                <a:solidFill>
                  <a:schemeClr val="bg1"/>
                </a:solidFill>
                <a:ea typeface="微软雅黑" panose="020B0503020204020204" pitchFamily="34" charset="-122"/>
                <a:sym typeface="+mn-lt"/>
              </a:rPr>
              <a:t>6</a:t>
            </a:r>
            <a:r>
              <a:rPr kumimoji="1" lang="zh-CN" altLang="en-US" sz="2400" b="0">
                <a:solidFill>
                  <a:schemeClr val="bg1"/>
                </a:solidFill>
                <a:ea typeface="微软雅黑" panose="020B0503020204020204" pitchFamily="34" charset="-122"/>
                <a:sym typeface="+mn-lt"/>
              </a:rPr>
              <a:t>个元素用</a:t>
            </a:r>
            <a:r>
              <a:rPr kumimoji="1" lang="en-US" altLang="zh-CN" sz="2400" b="0">
                <a:solidFill>
                  <a:schemeClr val="bg1"/>
                </a:solidFill>
                <a:ea typeface="微软雅黑" panose="020B0503020204020204" pitchFamily="34" charset="-122"/>
                <a:sym typeface="+mn-lt"/>
              </a:rPr>
              <a:t>7</a:t>
            </a:r>
            <a:r>
              <a:rPr kumimoji="1" lang="zh-CN" altLang="en-US" sz="2400" b="0">
                <a:solidFill>
                  <a:schemeClr val="bg1"/>
                </a:solidFill>
                <a:ea typeface="微软雅黑" panose="020B0503020204020204" pitchFamily="34" charset="-122"/>
                <a:sym typeface="+mn-lt"/>
              </a:rPr>
              <a:t>个</a:t>
            </a:r>
          </a:p>
          <a:p>
            <a:pPr eaLnBrk="1" hangingPunct="1"/>
            <a:r>
              <a:rPr kumimoji="1" lang="zh-CN" altLang="en-US" sz="2400" b="0">
                <a:solidFill>
                  <a:schemeClr val="bg1"/>
                </a:solidFill>
                <a:ea typeface="微软雅黑" panose="020B0503020204020204" pitchFamily="34" charset="-122"/>
                <a:sym typeface="+mn-lt"/>
              </a:rPr>
              <a:t>地址应该足够</a:t>
            </a:r>
            <a:r>
              <a:rPr kumimoji="1" lang="en-US" altLang="zh-CN" sz="2400" b="0">
                <a:solidFill>
                  <a:schemeClr val="bg1"/>
                </a:solidFill>
                <a:ea typeface="微软雅黑" panose="020B0503020204020204" pitchFamily="34" charset="-122"/>
                <a:sym typeface="+mn-lt"/>
              </a:rPr>
              <a:t>!</a:t>
            </a:r>
            <a:endParaRPr kumimoji="1" lang="en-US" altLang="zh-CN" sz="2400" b="0">
              <a:solidFill>
                <a:schemeClr val="bg1"/>
              </a:solidFill>
              <a:effectLst>
                <a:outerShdw blurRad="38100" dist="38100" dir="2700000" algn="tl">
                  <a:srgbClr val="000000"/>
                </a:outerShdw>
              </a:effectLst>
              <a:ea typeface="微软雅黑" panose="020B0503020204020204" pitchFamily="34" charset="-122"/>
              <a:sym typeface="+mn-lt"/>
            </a:endParaRPr>
          </a:p>
        </p:txBody>
      </p:sp>
      <p:sp>
        <p:nvSpPr>
          <p:cNvPr id="955430" name="AutoShape 38">
            <a:extLst>
              <a:ext uri="{FF2B5EF4-FFF2-40B4-BE49-F238E27FC236}">
                <a16:creationId xmlns:a16="http://schemas.microsoft.com/office/drawing/2014/main" id="{F58F12FE-E0A1-4862-AC48-A3B686F0D8B4}"/>
              </a:ext>
            </a:extLst>
          </p:cNvPr>
          <p:cNvSpPr>
            <a:spLocks noChangeArrowheads="1"/>
          </p:cNvSpPr>
          <p:nvPr/>
        </p:nvSpPr>
        <p:spPr bwMode="auto">
          <a:xfrm>
            <a:off x="336550" y="4151313"/>
            <a:ext cx="2438400" cy="431800"/>
          </a:xfrm>
          <a:prstGeom prst="wedgeRoundRectCallout">
            <a:avLst>
              <a:gd name="adj1" fmla="val 7745"/>
              <a:gd name="adj2" fmla="val -110296"/>
              <a:gd name="adj3" fmla="val 16667"/>
            </a:avLst>
          </a:prstGeom>
          <a:solidFill>
            <a:srgbClr val="7030A0"/>
          </a:solidFill>
          <a:ln w="9525">
            <a:noFill/>
            <a:miter lim="800000"/>
          </a:ln>
          <a:effectLst/>
        </p:spPr>
        <p:txBody>
          <a:bodyPr anchor="ctr"/>
          <a:lstStyle/>
          <a:p>
            <a:pPr eaLnBrk="1" hangingPunct="1">
              <a:defRPr/>
            </a:pPr>
            <a:r>
              <a:rPr kumimoji="1" lang="en-US" altLang="zh-CN" sz="2400" b="0" dirty="0">
                <a:solidFill>
                  <a:schemeClr val="bg1"/>
                </a:solidFill>
                <a:latin typeface="+mn-lt"/>
                <a:ea typeface="+mn-ea"/>
                <a:cs typeface="+mn-ea"/>
                <a:sym typeface="+mn-lt"/>
              </a:rPr>
              <a:t>H(14)=14%7=0</a:t>
            </a:r>
            <a:endParaRPr kumimoji="1" lang="en-US" altLang="zh-CN" sz="2400" b="0" dirty="0">
              <a:solidFill>
                <a:schemeClr val="bg1"/>
              </a:solidFill>
              <a:effectLst>
                <a:outerShdw blurRad="38100" dist="38100" dir="2700000" algn="tl">
                  <a:srgbClr val="FFFFFF"/>
                </a:outerShdw>
              </a:effectLst>
              <a:latin typeface="+mn-lt"/>
              <a:ea typeface="+mn-ea"/>
              <a:cs typeface="+mn-ea"/>
              <a:sym typeface="+mn-lt"/>
            </a:endParaRPr>
          </a:p>
        </p:txBody>
      </p:sp>
      <p:sp>
        <p:nvSpPr>
          <p:cNvPr id="955431" name="Rectangle 39">
            <a:extLst>
              <a:ext uri="{FF2B5EF4-FFF2-40B4-BE49-F238E27FC236}">
                <a16:creationId xmlns:a16="http://schemas.microsoft.com/office/drawing/2014/main" id="{24F0AB73-315D-4B50-B93E-95A5FC7FE9D5}"/>
              </a:ext>
            </a:extLst>
          </p:cNvPr>
          <p:cNvSpPr>
            <a:spLocks noChangeArrowheads="1"/>
          </p:cNvSpPr>
          <p:nvPr/>
        </p:nvSpPr>
        <p:spPr bwMode="auto">
          <a:xfrm>
            <a:off x="3398838" y="4151313"/>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lgn="ctr">
              <a:spcBef>
                <a:spcPct val="20000"/>
              </a:spcBef>
              <a:buFont typeface="Arial" panose="020B0604020202020204" pitchFamily="34" charset="0"/>
              <a:buNone/>
              <a:defRPr/>
            </a:pPr>
            <a:r>
              <a:rPr lang="en-US" altLang="zh-CN" sz="2000">
                <a:solidFill>
                  <a:schemeClr val="tx2"/>
                </a:solidFill>
                <a:latin typeface="+mn-lt"/>
                <a:ea typeface="+mn-ea"/>
                <a:cs typeface="+mn-ea"/>
                <a:sym typeface="+mn-lt"/>
              </a:rPr>
              <a:t>11</a:t>
            </a:r>
          </a:p>
        </p:txBody>
      </p:sp>
      <p:sp>
        <p:nvSpPr>
          <p:cNvPr id="955432" name="AutoShape 40">
            <a:extLst>
              <a:ext uri="{FF2B5EF4-FFF2-40B4-BE49-F238E27FC236}">
                <a16:creationId xmlns:a16="http://schemas.microsoft.com/office/drawing/2014/main" id="{9E28FFCB-B4BA-4053-8458-9B972D8EFD73}"/>
              </a:ext>
            </a:extLst>
          </p:cNvPr>
          <p:cNvSpPr>
            <a:spLocks noChangeArrowheads="1"/>
          </p:cNvSpPr>
          <p:nvPr/>
        </p:nvSpPr>
        <p:spPr bwMode="auto">
          <a:xfrm>
            <a:off x="4957763" y="4283075"/>
            <a:ext cx="2940050" cy="1322388"/>
          </a:xfrm>
          <a:prstGeom prst="wedgeRoundRectCallout">
            <a:avLst>
              <a:gd name="adj1" fmla="val -89199"/>
              <a:gd name="adj2" fmla="val -72208"/>
              <a:gd name="adj3" fmla="val 16667"/>
            </a:avLst>
          </a:prstGeom>
          <a:solidFill>
            <a:srgbClr val="7030A0"/>
          </a:solidFill>
          <a:ln w="9525">
            <a:noFill/>
            <a:miter lim="800000"/>
            <a:headEnd/>
            <a:tailEnd/>
          </a:ln>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buFont typeface="Arial" panose="020B0604020202020204" pitchFamily="34" charset="0"/>
              <a:buNone/>
            </a:pPr>
            <a:r>
              <a:rPr lang="en-US" altLang="zh-CN" sz="2400" b="0">
                <a:solidFill>
                  <a:schemeClr val="bg1"/>
                </a:solidFill>
                <a:ea typeface="微软雅黑" panose="020B0503020204020204" pitchFamily="34" charset="-122"/>
                <a:sym typeface="+mn-lt"/>
              </a:rPr>
              <a:t>H(25)=25%7=4</a:t>
            </a:r>
          </a:p>
          <a:p>
            <a:pPr eaLnBrk="1" hangingPunct="1">
              <a:buFont typeface="Arial" panose="020B0604020202020204" pitchFamily="34" charset="0"/>
              <a:buNone/>
            </a:pPr>
            <a:r>
              <a:rPr lang="en-US" altLang="zh-CN" sz="2400" b="0">
                <a:solidFill>
                  <a:schemeClr val="bg1"/>
                </a:solidFill>
                <a:ea typeface="微软雅黑" panose="020B0503020204020204" pitchFamily="34" charset="-122"/>
                <a:sym typeface="+mn-lt"/>
              </a:rPr>
              <a:t>H(11)=11%7=4</a:t>
            </a:r>
          </a:p>
          <a:p>
            <a:pPr eaLnBrk="1" hangingPunct="1">
              <a:buFont typeface="Arial" panose="020B0604020202020204" pitchFamily="34" charset="0"/>
              <a:buNone/>
            </a:pPr>
            <a:r>
              <a:rPr lang="zh-CN" altLang="en-US" sz="2400" b="0">
                <a:solidFill>
                  <a:schemeClr val="bg1"/>
                </a:solidFill>
                <a:ea typeface="微软雅黑" panose="020B0503020204020204" pitchFamily="34" charset="-122"/>
                <a:sym typeface="+mn-lt"/>
              </a:rPr>
              <a:t>同义词</a:t>
            </a:r>
          </a:p>
        </p:txBody>
      </p:sp>
      <p:sp>
        <p:nvSpPr>
          <p:cNvPr id="955433" name="Text Box 41">
            <a:extLst>
              <a:ext uri="{FF2B5EF4-FFF2-40B4-BE49-F238E27FC236}">
                <a16:creationId xmlns:a16="http://schemas.microsoft.com/office/drawing/2014/main" id="{E074EC1A-1381-4C0E-9D54-61AECD4D8B94}"/>
              </a:ext>
            </a:extLst>
          </p:cNvPr>
          <p:cNvSpPr txBox="1">
            <a:spLocks noChangeArrowheads="1"/>
          </p:cNvSpPr>
          <p:nvPr/>
        </p:nvSpPr>
        <p:spPr bwMode="auto">
          <a:xfrm>
            <a:off x="2900363" y="4830763"/>
            <a:ext cx="1524000" cy="706437"/>
          </a:xfrm>
          <a:prstGeom prst="rect">
            <a:avLst/>
          </a:prstGeom>
          <a:solidFill>
            <a:schemeClr val="bg2">
              <a:lumMod val="20000"/>
              <a:lumOff val="80000"/>
            </a:schemeClr>
          </a:solidFill>
          <a:ln w="9525">
            <a:noFill/>
            <a:miter lim="800000"/>
          </a:ln>
          <a:effectLst/>
        </p:spPr>
        <p:txBody>
          <a:bodyPr anchor="ctr">
            <a:spAutoFit/>
          </a:bodyPr>
          <a:lstStyle/>
          <a:p>
            <a:pPr eaLnBrk="1" hangingPunct="1">
              <a:lnSpc>
                <a:spcPct val="140000"/>
              </a:lnSpc>
              <a:spcBef>
                <a:spcPct val="50000"/>
              </a:spcBef>
              <a:defRPr/>
            </a:pPr>
            <a:r>
              <a:rPr kumimoji="1" lang="zh-CN" altLang="en-US" sz="3200" b="0" dirty="0">
                <a:solidFill>
                  <a:srgbClr val="FF3300"/>
                </a:solidFill>
                <a:latin typeface="+mn-lt"/>
                <a:ea typeface="+mn-ea"/>
                <a:cs typeface="+mn-ea"/>
                <a:sym typeface="+mn-lt"/>
              </a:rPr>
              <a:t>有冲突</a:t>
            </a:r>
          </a:p>
        </p:txBody>
      </p:sp>
      <p:grpSp>
        <p:nvGrpSpPr>
          <p:cNvPr id="2" name="Group 42">
            <a:extLst>
              <a:ext uri="{FF2B5EF4-FFF2-40B4-BE49-F238E27FC236}">
                <a16:creationId xmlns:a16="http://schemas.microsoft.com/office/drawing/2014/main" id="{F7FC8A60-80B8-F446-88F9-047D1B62BFF4}"/>
              </a:ext>
            </a:extLst>
          </p:cNvPr>
          <p:cNvGrpSpPr>
            <a:grpSpLocks/>
          </p:cNvGrpSpPr>
          <p:nvPr/>
        </p:nvGrpSpPr>
        <p:grpSpPr bwMode="auto">
          <a:xfrm>
            <a:off x="1376363" y="2855913"/>
            <a:ext cx="3505200" cy="965200"/>
            <a:chOff x="3024" y="1936"/>
            <a:chExt cx="2208" cy="608"/>
          </a:xfrm>
        </p:grpSpPr>
        <p:sp>
          <p:nvSpPr>
            <p:cNvPr id="79887" name="Rectangle 43">
              <a:extLst>
                <a:ext uri="{FF2B5EF4-FFF2-40B4-BE49-F238E27FC236}">
                  <a16:creationId xmlns:a16="http://schemas.microsoft.com/office/drawing/2014/main" id="{B68EBCFD-AA8A-453A-8435-D29BB51138C4}"/>
                </a:ext>
              </a:extLst>
            </p:cNvPr>
            <p:cNvSpPr>
              <a:spLocks noChangeArrowheads="1"/>
            </p:cNvSpPr>
            <p:nvPr/>
          </p:nvSpPr>
          <p:spPr bwMode="auto">
            <a:xfrm>
              <a:off x="3024" y="1936"/>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buFont typeface="Arial" panose="020B0604020202020204" pitchFamily="34" charset="0"/>
                <a:buNone/>
                <a:defRPr/>
              </a:pPr>
              <a:r>
                <a:rPr lang="en-US" altLang="zh-CN" sz="2400">
                  <a:latin typeface="+mn-lt"/>
                  <a:ea typeface="+mn-ea"/>
                  <a:cs typeface="+mn-ea"/>
                  <a:sym typeface="+mn-lt"/>
                </a:rPr>
                <a:t> 0     1     2    3    4    5    6</a:t>
              </a:r>
            </a:p>
          </p:txBody>
        </p:sp>
        <p:sp>
          <p:nvSpPr>
            <p:cNvPr id="79888" name="Line 44">
              <a:extLst>
                <a:ext uri="{FF2B5EF4-FFF2-40B4-BE49-F238E27FC236}">
                  <a16:creationId xmlns:a16="http://schemas.microsoft.com/office/drawing/2014/main" id="{723CED7E-BF37-4729-912C-2DD4D19C237A}"/>
                </a:ext>
              </a:extLst>
            </p:cNvPr>
            <p:cNvSpPr>
              <a:spLocks noChangeShapeType="1"/>
            </p:cNvSpPr>
            <p:nvPr/>
          </p:nvSpPr>
          <p:spPr bwMode="auto">
            <a:xfrm>
              <a:off x="3024" y="2256"/>
              <a:ext cx="21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89" name="Line 45">
              <a:extLst>
                <a:ext uri="{FF2B5EF4-FFF2-40B4-BE49-F238E27FC236}">
                  <a16:creationId xmlns:a16="http://schemas.microsoft.com/office/drawing/2014/main" id="{04E9A1E0-F231-490F-A963-85F4152906BF}"/>
                </a:ext>
              </a:extLst>
            </p:cNvPr>
            <p:cNvSpPr>
              <a:spLocks noChangeShapeType="1"/>
            </p:cNvSpPr>
            <p:nvPr/>
          </p:nvSpPr>
          <p:spPr bwMode="auto">
            <a:xfrm>
              <a:off x="3024" y="2272"/>
              <a:ext cx="0" cy="27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0" name="Line 46">
              <a:extLst>
                <a:ext uri="{FF2B5EF4-FFF2-40B4-BE49-F238E27FC236}">
                  <a16:creationId xmlns:a16="http://schemas.microsoft.com/office/drawing/2014/main" id="{E54BC8EE-96BD-4A3D-BE62-E5978FE64C28}"/>
                </a:ext>
              </a:extLst>
            </p:cNvPr>
            <p:cNvSpPr>
              <a:spLocks noChangeShapeType="1"/>
            </p:cNvSpPr>
            <p:nvPr/>
          </p:nvSpPr>
          <p:spPr bwMode="auto">
            <a:xfrm>
              <a:off x="4272" y="2256"/>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1" name="Line 47">
              <a:extLst>
                <a:ext uri="{FF2B5EF4-FFF2-40B4-BE49-F238E27FC236}">
                  <a16:creationId xmlns:a16="http://schemas.microsoft.com/office/drawing/2014/main" id="{AB277143-3CD2-43A2-8548-73EEC05AA9BC}"/>
                </a:ext>
              </a:extLst>
            </p:cNvPr>
            <p:cNvSpPr>
              <a:spLocks noChangeShapeType="1"/>
            </p:cNvSpPr>
            <p:nvPr/>
          </p:nvSpPr>
          <p:spPr bwMode="auto">
            <a:xfrm flipV="1">
              <a:off x="3024" y="2544"/>
              <a:ext cx="21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2" name="Line 48">
              <a:extLst>
                <a:ext uri="{FF2B5EF4-FFF2-40B4-BE49-F238E27FC236}">
                  <a16:creationId xmlns:a16="http://schemas.microsoft.com/office/drawing/2014/main" id="{B20DF3A7-1379-4B79-A70D-54068BA11899}"/>
                </a:ext>
              </a:extLst>
            </p:cNvPr>
            <p:cNvSpPr>
              <a:spLocks noChangeShapeType="1"/>
            </p:cNvSpPr>
            <p:nvPr/>
          </p:nvSpPr>
          <p:spPr bwMode="auto">
            <a:xfrm>
              <a:off x="5184" y="2256"/>
              <a:ext cx="0" cy="272"/>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3" name="Line 49">
              <a:extLst>
                <a:ext uri="{FF2B5EF4-FFF2-40B4-BE49-F238E27FC236}">
                  <a16:creationId xmlns:a16="http://schemas.microsoft.com/office/drawing/2014/main" id="{B016A96F-1C1A-47D6-840A-4EEA7AE5B0F0}"/>
                </a:ext>
              </a:extLst>
            </p:cNvPr>
            <p:cNvSpPr>
              <a:spLocks noChangeShapeType="1"/>
            </p:cNvSpPr>
            <p:nvPr/>
          </p:nvSpPr>
          <p:spPr bwMode="auto">
            <a:xfrm>
              <a:off x="4608" y="2256"/>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4" name="Line 50">
              <a:extLst>
                <a:ext uri="{FF2B5EF4-FFF2-40B4-BE49-F238E27FC236}">
                  <a16:creationId xmlns:a16="http://schemas.microsoft.com/office/drawing/2014/main" id="{8972712A-B94F-45C0-9A2A-1A8A70EDA38C}"/>
                </a:ext>
              </a:extLst>
            </p:cNvPr>
            <p:cNvSpPr>
              <a:spLocks noChangeShapeType="1"/>
            </p:cNvSpPr>
            <p:nvPr/>
          </p:nvSpPr>
          <p:spPr bwMode="auto">
            <a:xfrm>
              <a:off x="4896" y="2256"/>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5" name="Line 51">
              <a:extLst>
                <a:ext uri="{FF2B5EF4-FFF2-40B4-BE49-F238E27FC236}">
                  <a16:creationId xmlns:a16="http://schemas.microsoft.com/office/drawing/2014/main" id="{26701163-630D-40AD-B74E-5A5D376E50A7}"/>
                </a:ext>
              </a:extLst>
            </p:cNvPr>
            <p:cNvSpPr>
              <a:spLocks noChangeShapeType="1"/>
            </p:cNvSpPr>
            <p:nvPr/>
          </p:nvSpPr>
          <p:spPr bwMode="auto">
            <a:xfrm>
              <a:off x="3984" y="2256"/>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6" name="Line 52">
              <a:extLst>
                <a:ext uri="{FF2B5EF4-FFF2-40B4-BE49-F238E27FC236}">
                  <a16:creationId xmlns:a16="http://schemas.microsoft.com/office/drawing/2014/main" id="{1607212B-7B8D-483E-BA66-54E689A5FB78}"/>
                </a:ext>
              </a:extLst>
            </p:cNvPr>
            <p:cNvSpPr>
              <a:spLocks noChangeShapeType="1"/>
            </p:cNvSpPr>
            <p:nvPr/>
          </p:nvSpPr>
          <p:spPr bwMode="auto">
            <a:xfrm>
              <a:off x="3648" y="2256"/>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sp>
          <p:nvSpPr>
            <p:cNvPr id="79897" name="Line 53">
              <a:extLst>
                <a:ext uri="{FF2B5EF4-FFF2-40B4-BE49-F238E27FC236}">
                  <a16:creationId xmlns:a16="http://schemas.microsoft.com/office/drawing/2014/main" id="{23B0D5D5-2F20-4B4D-A0A1-E3A1E0DA0A86}"/>
                </a:ext>
              </a:extLst>
            </p:cNvPr>
            <p:cNvSpPr>
              <a:spLocks noChangeShapeType="1"/>
            </p:cNvSpPr>
            <p:nvPr/>
          </p:nvSpPr>
          <p:spPr bwMode="auto">
            <a:xfrm>
              <a:off x="3360" y="2256"/>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spcBef>
                  <a:spcPct val="20000"/>
                </a:spcBef>
                <a:buFont typeface="Arial" panose="020B0604020202020204" pitchFamily="34" charset="0"/>
                <a:buNone/>
                <a:defRPr/>
              </a:pPr>
              <a:endParaRPr lang="zh-CN" altLang="en-US">
                <a:latin typeface="+mn-lt"/>
                <a:ea typeface="+mn-ea"/>
                <a:cs typeface="+mn-ea"/>
                <a:sym typeface="+mn-lt"/>
              </a:endParaRPr>
            </a:p>
          </p:txBody>
        </p:sp>
      </p:grpSp>
      <p:sp>
        <p:nvSpPr>
          <p:cNvPr id="79898" name="Rectangle 55">
            <a:extLst>
              <a:ext uri="{FF2B5EF4-FFF2-40B4-BE49-F238E27FC236}">
                <a16:creationId xmlns:a16="http://schemas.microsoft.com/office/drawing/2014/main" id="{14166F6D-0ABC-49EF-A4F6-7D87694FAB5C}"/>
              </a:ext>
            </a:extLst>
          </p:cNvPr>
          <p:cNvSpPr>
            <a:spLocks noChangeArrowheads="1"/>
          </p:cNvSpPr>
          <p:nvPr/>
        </p:nvSpPr>
        <p:spPr bwMode="auto">
          <a:xfrm>
            <a:off x="788988" y="215900"/>
            <a:ext cx="34528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冲突现象举例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5429"/>
                                        </p:tgtEl>
                                        <p:attrNameLst>
                                          <p:attrName>style.visibility</p:attrName>
                                        </p:attrNameLst>
                                      </p:cBhvr>
                                      <p:to>
                                        <p:strVal val="visible"/>
                                      </p:to>
                                    </p:set>
                                    <p:anim calcmode="lin" valueType="num">
                                      <p:cBhvr additive="base">
                                        <p:cTn id="7" dur="500" fill="hold"/>
                                        <p:tgtEl>
                                          <p:spTgt spid="955429"/>
                                        </p:tgtEl>
                                        <p:attrNameLst>
                                          <p:attrName>ppt_x</p:attrName>
                                        </p:attrNameLst>
                                      </p:cBhvr>
                                      <p:tavLst>
                                        <p:tav tm="0">
                                          <p:val>
                                            <p:strVal val="1+#ppt_w/2"/>
                                          </p:val>
                                        </p:tav>
                                        <p:tav tm="100000">
                                          <p:val>
                                            <p:strVal val="#ppt_x"/>
                                          </p:val>
                                        </p:tav>
                                      </p:tavLst>
                                    </p:anim>
                                    <p:anim calcmode="lin" valueType="num">
                                      <p:cBhvr additive="base">
                                        <p:cTn id="8" dur="500" fill="hold"/>
                                        <p:tgtEl>
                                          <p:spTgt spid="9554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95543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55427"/>
                                        </p:tgtEl>
                                        <p:attrNameLst>
                                          <p:attrName>style.visibility</p:attrName>
                                        </p:attrNameLst>
                                      </p:cBhvr>
                                      <p:to>
                                        <p:strVal val="visible"/>
                                      </p:to>
                                    </p:set>
                                    <p:anim calcmode="lin" valueType="num">
                                      <p:cBhvr>
                                        <p:cTn id="22" dur="500" fill="hold"/>
                                        <p:tgtEl>
                                          <p:spTgt spid="955427"/>
                                        </p:tgtEl>
                                        <p:attrNameLst>
                                          <p:attrName>ppt_w</p:attrName>
                                        </p:attrNameLst>
                                      </p:cBhvr>
                                      <p:tavLst>
                                        <p:tav tm="0">
                                          <p:val>
                                            <p:fltVal val="0"/>
                                          </p:val>
                                        </p:tav>
                                        <p:tav tm="100000">
                                          <p:val>
                                            <p:strVal val="#ppt_w"/>
                                          </p:val>
                                        </p:tav>
                                      </p:tavLst>
                                    </p:anim>
                                    <p:anim calcmode="lin" valueType="num">
                                      <p:cBhvr>
                                        <p:cTn id="23" dur="500" fill="hold"/>
                                        <p:tgtEl>
                                          <p:spTgt spid="95542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55425"/>
                                        </p:tgtEl>
                                        <p:attrNameLst>
                                          <p:attrName>style.visibility</p:attrName>
                                        </p:attrNameLst>
                                      </p:cBhvr>
                                      <p:to>
                                        <p:strVal val="visible"/>
                                      </p:to>
                                    </p:set>
                                    <p:anim calcmode="lin" valueType="num">
                                      <p:cBhvr>
                                        <p:cTn id="28" dur="500" fill="hold"/>
                                        <p:tgtEl>
                                          <p:spTgt spid="955425"/>
                                        </p:tgtEl>
                                        <p:attrNameLst>
                                          <p:attrName>ppt_w</p:attrName>
                                        </p:attrNameLst>
                                      </p:cBhvr>
                                      <p:tavLst>
                                        <p:tav tm="0">
                                          <p:val>
                                            <p:fltVal val="0"/>
                                          </p:val>
                                        </p:tav>
                                        <p:tav tm="100000">
                                          <p:val>
                                            <p:strVal val="#ppt_w"/>
                                          </p:val>
                                        </p:tav>
                                      </p:tavLst>
                                    </p:anim>
                                    <p:anim calcmode="lin" valueType="num">
                                      <p:cBhvr>
                                        <p:cTn id="29" dur="500" fill="hold"/>
                                        <p:tgtEl>
                                          <p:spTgt spid="955425"/>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55424"/>
                                        </p:tgtEl>
                                        <p:attrNameLst>
                                          <p:attrName>style.visibility</p:attrName>
                                        </p:attrNameLst>
                                      </p:cBhvr>
                                      <p:to>
                                        <p:strVal val="visible"/>
                                      </p:to>
                                    </p:set>
                                    <p:anim calcmode="lin" valueType="num">
                                      <p:cBhvr>
                                        <p:cTn id="34" dur="500" fill="hold"/>
                                        <p:tgtEl>
                                          <p:spTgt spid="955424"/>
                                        </p:tgtEl>
                                        <p:attrNameLst>
                                          <p:attrName>ppt_w</p:attrName>
                                        </p:attrNameLst>
                                      </p:cBhvr>
                                      <p:tavLst>
                                        <p:tav tm="0">
                                          <p:val>
                                            <p:fltVal val="0"/>
                                          </p:val>
                                        </p:tav>
                                        <p:tav tm="100000">
                                          <p:val>
                                            <p:strVal val="#ppt_w"/>
                                          </p:val>
                                        </p:tav>
                                      </p:tavLst>
                                    </p:anim>
                                    <p:anim calcmode="lin" valueType="num">
                                      <p:cBhvr>
                                        <p:cTn id="35" dur="500" fill="hold"/>
                                        <p:tgtEl>
                                          <p:spTgt spid="955424"/>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955426"/>
                                        </p:tgtEl>
                                        <p:attrNameLst>
                                          <p:attrName>style.visibility</p:attrName>
                                        </p:attrNameLst>
                                      </p:cBhvr>
                                      <p:to>
                                        <p:strVal val="visible"/>
                                      </p:to>
                                    </p:set>
                                    <p:anim calcmode="lin" valueType="num">
                                      <p:cBhvr>
                                        <p:cTn id="40" dur="500" fill="hold"/>
                                        <p:tgtEl>
                                          <p:spTgt spid="955426"/>
                                        </p:tgtEl>
                                        <p:attrNameLst>
                                          <p:attrName>ppt_w</p:attrName>
                                        </p:attrNameLst>
                                      </p:cBhvr>
                                      <p:tavLst>
                                        <p:tav tm="0">
                                          <p:val>
                                            <p:fltVal val="0"/>
                                          </p:val>
                                        </p:tav>
                                        <p:tav tm="100000">
                                          <p:val>
                                            <p:strVal val="#ppt_w"/>
                                          </p:val>
                                        </p:tav>
                                      </p:tavLst>
                                    </p:anim>
                                    <p:anim calcmode="lin" valueType="num">
                                      <p:cBhvr>
                                        <p:cTn id="41" dur="500" fill="hold"/>
                                        <p:tgtEl>
                                          <p:spTgt spid="955426"/>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iterate type="lt">
                                    <p:tmAbs val="75"/>
                                  </p:iterate>
                                  <p:childTnLst>
                                    <p:set>
                                      <p:cBhvr>
                                        <p:cTn id="45" dur="1" fill="hold">
                                          <p:stCondLst>
                                            <p:cond delay="74"/>
                                          </p:stCondLst>
                                        </p:cTn>
                                        <p:tgtEl>
                                          <p:spTgt spid="95543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955423"/>
                                        </p:tgtEl>
                                        <p:attrNameLst>
                                          <p:attrName>style.visibility</p:attrName>
                                        </p:attrNameLst>
                                      </p:cBhvr>
                                      <p:to>
                                        <p:strVal val="visible"/>
                                      </p:to>
                                    </p:set>
                                    <p:anim calcmode="lin" valueType="num">
                                      <p:cBhvr>
                                        <p:cTn id="50" dur="500" fill="hold"/>
                                        <p:tgtEl>
                                          <p:spTgt spid="955423"/>
                                        </p:tgtEl>
                                        <p:attrNameLst>
                                          <p:attrName>ppt_w</p:attrName>
                                        </p:attrNameLst>
                                      </p:cBhvr>
                                      <p:tavLst>
                                        <p:tav tm="0">
                                          <p:val>
                                            <p:fltVal val="0"/>
                                          </p:val>
                                        </p:tav>
                                        <p:tav tm="100000">
                                          <p:val>
                                            <p:strVal val="#ppt_w"/>
                                          </p:val>
                                        </p:tav>
                                      </p:tavLst>
                                    </p:anim>
                                    <p:anim calcmode="lin" valueType="num">
                                      <p:cBhvr>
                                        <p:cTn id="51" dur="500" fill="hold"/>
                                        <p:tgtEl>
                                          <p:spTgt spid="955423"/>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
                            </p:stCondLst>
                            <p:childTnLst>
                              <p:par>
                                <p:cTn id="53" presetID="23" presetClass="entr" presetSubtype="16" fill="hold" grpId="0" nodeType="afterEffect">
                                  <p:stCondLst>
                                    <p:cond delay="0"/>
                                  </p:stCondLst>
                                  <p:childTnLst>
                                    <p:set>
                                      <p:cBhvr>
                                        <p:cTn id="54" dur="1" fill="hold">
                                          <p:stCondLst>
                                            <p:cond delay="0"/>
                                          </p:stCondLst>
                                        </p:cTn>
                                        <p:tgtEl>
                                          <p:spTgt spid="955431"/>
                                        </p:tgtEl>
                                        <p:attrNameLst>
                                          <p:attrName>style.visibility</p:attrName>
                                        </p:attrNameLst>
                                      </p:cBhvr>
                                      <p:to>
                                        <p:strVal val="visible"/>
                                      </p:to>
                                    </p:set>
                                    <p:anim calcmode="lin" valueType="num">
                                      <p:cBhvr>
                                        <p:cTn id="55" dur="500" fill="hold"/>
                                        <p:tgtEl>
                                          <p:spTgt spid="955431"/>
                                        </p:tgtEl>
                                        <p:attrNameLst>
                                          <p:attrName>ppt_w</p:attrName>
                                        </p:attrNameLst>
                                      </p:cBhvr>
                                      <p:tavLst>
                                        <p:tav tm="0">
                                          <p:val>
                                            <p:fltVal val="0"/>
                                          </p:val>
                                        </p:tav>
                                        <p:tav tm="100000">
                                          <p:val>
                                            <p:strVal val="#ppt_w"/>
                                          </p:val>
                                        </p:tav>
                                      </p:tavLst>
                                    </p:anim>
                                    <p:anim calcmode="lin" valueType="num">
                                      <p:cBhvr>
                                        <p:cTn id="56" dur="500" fill="hold"/>
                                        <p:tgtEl>
                                          <p:spTgt spid="955431"/>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955433"/>
                                        </p:tgtEl>
                                        <p:attrNameLst>
                                          <p:attrName>style.visibility</p:attrName>
                                        </p:attrNameLst>
                                      </p:cBhvr>
                                      <p:to>
                                        <p:strVal val="visible"/>
                                      </p:to>
                                    </p:set>
                                    <p:anim calcmode="lin" valueType="num">
                                      <p:cBhvr>
                                        <p:cTn id="60" dur="500" fill="hold"/>
                                        <p:tgtEl>
                                          <p:spTgt spid="955433"/>
                                        </p:tgtEl>
                                        <p:attrNameLst>
                                          <p:attrName>ppt_w</p:attrName>
                                        </p:attrNameLst>
                                      </p:cBhvr>
                                      <p:tavLst>
                                        <p:tav tm="0">
                                          <p:val>
                                            <p:fltVal val="0"/>
                                          </p:val>
                                        </p:tav>
                                        <p:tav tm="100000">
                                          <p:val>
                                            <p:strVal val="#ppt_w"/>
                                          </p:val>
                                        </p:tav>
                                      </p:tavLst>
                                    </p:anim>
                                    <p:anim calcmode="lin" valueType="num">
                                      <p:cBhvr>
                                        <p:cTn id="61" dur="500" fill="hold"/>
                                        <p:tgtEl>
                                          <p:spTgt spid="955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23" grpId="0"/>
      <p:bldP spid="955424" grpId="0"/>
      <p:bldP spid="955425" grpId="0"/>
      <p:bldP spid="955426" grpId="0"/>
      <p:bldP spid="955427" grpId="0"/>
      <p:bldP spid="955429" grpId="0" animBg="1"/>
      <p:bldP spid="955430" grpId="0" animBg="1"/>
      <p:bldP spid="955431" grpId="0"/>
      <p:bldP spid="955432" grpId="0" animBg="1"/>
      <p:bldP spid="95543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wz-002-001">
            <a:extLst>
              <a:ext uri="{FF2B5EF4-FFF2-40B4-BE49-F238E27FC236}">
                <a16:creationId xmlns:a16="http://schemas.microsoft.com/office/drawing/2014/main" id="{C444A70E-BEBA-E74B-BD5E-2682FE6E7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981075"/>
            <a:ext cx="81359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7">
            <a:extLst>
              <a:ext uri="{FF2B5EF4-FFF2-40B4-BE49-F238E27FC236}">
                <a16:creationId xmlns:a16="http://schemas.microsoft.com/office/drawing/2014/main" id="{5CC15718-62F0-D54A-AB5F-ECEFD695C79B}"/>
              </a:ext>
            </a:extLst>
          </p:cNvPr>
          <p:cNvSpPr txBox="1">
            <a:spLocks noChangeArrowheads="1"/>
          </p:cNvSpPr>
          <p:nvPr/>
        </p:nvSpPr>
        <p:spPr bwMode="auto">
          <a:xfrm>
            <a:off x="757238" y="2095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zh-CN" altLang="en-US" sz="2800" b="0">
                <a:solidFill>
                  <a:schemeClr val="bg1"/>
                </a:solidFill>
                <a:sym typeface="+mn-lt"/>
              </a:rPr>
              <a:t>哈希函数在信息安全领域中的应用</a:t>
            </a:r>
          </a:p>
        </p:txBody>
      </p:sp>
      <p:sp>
        <p:nvSpPr>
          <p:cNvPr id="2" name="矩形 1">
            <a:extLst>
              <a:ext uri="{FF2B5EF4-FFF2-40B4-BE49-F238E27FC236}">
                <a16:creationId xmlns:a16="http://schemas.microsoft.com/office/drawing/2014/main" id="{300F569A-25FE-46E2-9BEB-96D7E9778001}"/>
              </a:ext>
            </a:extLst>
          </p:cNvPr>
          <p:cNvSpPr/>
          <p:nvPr/>
        </p:nvSpPr>
        <p:spPr bwMode="auto">
          <a:xfrm>
            <a:off x="0" y="981075"/>
            <a:ext cx="107950" cy="5637213"/>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6" name="矩形 5">
            <a:extLst>
              <a:ext uri="{FF2B5EF4-FFF2-40B4-BE49-F238E27FC236}">
                <a16:creationId xmlns:a16="http://schemas.microsoft.com/office/drawing/2014/main" id="{F63B68E9-C876-47E5-9186-B0929D25D0BA}"/>
              </a:ext>
            </a:extLst>
          </p:cNvPr>
          <p:cNvSpPr/>
          <p:nvPr/>
        </p:nvSpPr>
        <p:spPr bwMode="auto">
          <a:xfrm>
            <a:off x="9053513" y="981075"/>
            <a:ext cx="107950" cy="5637213"/>
          </a:xfrm>
          <a:prstGeom prst="rect">
            <a:avLst/>
          </a:prstGeom>
          <a:solidFill>
            <a:schemeClr val="accent1"/>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8AFA911-742C-4556-83A2-4AAD078615B7}"/>
              </a:ext>
            </a:extLst>
          </p:cNvPr>
          <p:cNvSpPr/>
          <p:nvPr/>
        </p:nvSpPr>
        <p:spPr bwMode="auto">
          <a:xfrm>
            <a:off x="0" y="4076700"/>
            <a:ext cx="9144000" cy="2447925"/>
          </a:xfrm>
          <a:prstGeom prst="rect">
            <a:avLst/>
          </a:prstGeom>
          <a:solidFill>
            <a:srgbClr val="CCCCFF"/>
          </a:solidFill>
          <a:ln w="9525" cap="flat" cmpd="sng" algn="ctr">
            <a:noFill/>
            <a:prstDash val="solid"/>
            <a:round/>
            <a:headEnd type="none" w="med" len="med"/>
            <a:tailEnd type="none" w="med" len="med"/>
          </a:ln>
        </p:spPr>
        <p:txBody>
          <a:bodyPr/>
          <a:lstStyle/>
          <a:p>
            <a:pPr marL="342900" indent="-342900">
              <a:spcBef>
                <a:spcPct val="20000"/>
              </a:spcBef>
              <a:defRPr/>
            </a:pPr>
            <a:endParaRPr kumimoji="1" lang="zh-CN" altLang="en-US" b="0">
              <a:latin typeface="+mn-lt"/>
              <a:ea typeface="+mn-ea"/>
              <a:cs typeface="+mn-ea"/>
              <a:sym typeface="+mn-lt"/>
            </a:endParaRPr>
          </a:p>
        </p:txBody>
      </p:sp>
      <p:sp>
        <p:nvSpPr>
          <p:cNvPr id="1058820" name="Rectangle 4">
            <a:extLst>
              <a:ext uri="{FF2B5EF4-FFF2-40B4-BE49-F238E27FC236}">
                <a16:creationId xmlns:a16="http://schemas.microsoft.com/office/drawing/2014/main" id="{2056C6E6-8141-4082-ACE5-6089CDBA9DEB}"/>
              </a:ext>
            </a:extLst>
          </p:cNvPr>
          <p:cNvSpPr>
            <a:spLocks noChangeArrowheads="1"/>
          </p:cNvSpPr>
          <p:nvPr/>
        </p:nvSpPr>
        <p:spPr bwMode="auto">
          <a:xfrm>
            <a:off x="323850" y="1039813"/>
            <a:ext cx="8280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en-US" altLang="zh-CN" b="0">
                <a:ea typeface="微软雅黑" panose="020B0503020204020204" pitchFamily="34" charset="-122"/>
                <a:sym typeface="+mn-lt"/>
              </a:rPr>
              <a:t>wmic</a:t>
            </a:r>
            <a:r>
              <a:rPr lang="zh-CN" altLang="en-US" b="0">
                <a:ea typeface="微软雅黑" panose="020B0503020204020204" pitchFamily="34" charset="-122"/>
                <a:sym typeface="+mn-lt"/>
              </a:rPr>
              <a:t>全称</a:t>
            </a:r>
            <a:r>
              <a:rPr lang="en-US" altLang="zh-CN" b="0">
                <a:ea typeface="微软雅黑" panose="020B0503020204020204" pitchFamily="34" charset="-122"/>
                <a:sym typeface="+mn-lt"/>
              </a:rPr>
              <a:t>Windows Management Instrumentation Command-line</a:t>
            </a:r>
            <a:r>
              <a:rPr lang="zh-CN" altLang="en-US" b="0">
                <a:ea typeface="微软雅黑" panose="020B0503020204020204" pitchFamily="34" charset="-122"/>
                <a:sym typeface="+mn-lt"/>
              </a:rPr>
              <a:t>（</a:t>
            </a:r>
            <a:r>
              <a:rPr lang="en-US" altLang="zh-CN" b="0">
                <a:ea typeface="微软雅黑" panose="020B0503020204020204" pitchFamily="34" charset="-122"/>
                <a:sym typeface="+mn-lt"/>
              </a:rPr>
              <a:t>Windows</a:t>
            </a:r>
            <a:r>
              <a:rPr lang="zh-CN" altLang="en-US" b="0">
                <a:ea typeface="微软雅黑" panose="020B0503020204020204" pitchFamily="34" charset="-122"/>
                <a:sym typeface="+mn-lt"/>
              </a:rPr>
              <a:t>管理规范命令行），它提供了从命令行接口和批命令脚本执行系统管理的支持。通过它我们可以执行一些复杂的命令，从而更为有效地管理系统。 </a:t>
            </a:r>
          </a:p>
        </p:txBody>
      </p:sp>
      <p:sp>
        <p:nvSpPr>
          <p:cNvPr id="1058821" name="Rectangle 5">
            <a:extLst>
              <a:ext uri="{FF2B5EF4-FFF2-40B4-BE49-F238E27FC236}">
                <a16:creationId xmlns:a16="http://schemas.microsoft.com/office/drawing/2014/main" id="{6A955049-08A5-4BE3-B702-10D12CDCCA0F}"/>
              </a:ext>
            </a:extLst>
          </p:cNvPr>
          <p:cNvSpPr>
            <a:spLocks noChangeArrowheads="1"/>
          </p:cNvSpPr>
          <p:nvPr/>
        </p:nvSpPr>
        <p:spPr bwMode="auto">
          <a:xfrm>
            <a:off x="323850" y="4076700"/>
            <a:ext cx="8280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zh-CN" altLang="en-US" b="0">
                <a:ea typeface="微软雅黑" panose="020B0503020204020204" pitchFamily="34" charset="-122"/>
                <a:sym typeface="+mn-lt"/>
              </a:rPr>
              <a:t>点击“开始”菜单→“运行”，输入“</a:t>
            </a:r>
            <a:r>
              <a:rPr lang="en-US" altLang="zh-CN" b="0">
                <a:ea typeface="微软雅黑" panose="020B0503020204020204" pitchFamily="34" charset="-122"/>
                <a:sym typeface="+mn-lt"/>
              </a:rPr>
              <a:t>cmd”</a:t>
            </a:r>
            <a:r>
              <a:rPr lang="zh-CN" altLang="en-US" b="0">
                <a:ea typeface="微软雅黑" panose="020B0503020204020204" pitchFamily="34" charset="-122"/>
                <a:sym typeface="+mn-lt"/>
              </a:rPr>
              <a:t>运行“命令提示符”，在其中输入如下命令“</a:t>
            </a:r>
            <a:r>
              <a:rPr lang="en-US" altLang="zh-CN" b="0">
                <a:ea typeface="微软雅黑" panose="020B0503020204020204" pitchFamily="34" charset="-122"/>
                <a:sym typeface="+mn-lt"/>
              </a:rPr>
              <a:t>wmic process get”</a:t>
            </a:r>
            <a:r>
              <a:rPr lang="zh-CN" altLang="en-US" b="0">
                <a:ea typeface="微软雅黑" panose="020B0503020204020204" pitchFamily="34" charset="-122"/>
                <a:sym typeface="+mn-lt"/>
              </a:rPr>
              <a:t>。第一次使用</a:t>
            </a:r>
            <a:r>
              <a:rPr lang="en-US" altLang="zh-CN" b="0">
                <a:ea typeface="微软雅黑" panose="020B0503020204020204" pitchFamily="34" charset="-122"/>
                <a:sym typeface="+mn-lt"/>
              </a:rPr>
              <a:t>wmic</a:t>
            </a:r>
            <a:r>
              <a:rPr lang="zh-CN" altLang="en-US" b="0">
                <a:ea typeface="微软雅黑" panose="020B0503020204020204" pitchFamily="34" charset="-122"/>
                <a:sym typeface="+mn-lt"/>
              </a:rPr>
              <a:t>时，它会提示你安装，安装过程只需几秒钟。</a:t>
            </a:r>
            <a:endParaRPr lang="zh-CN" altLang="en-US" sz="3200" b="0">
              <a:solidFill>
                <a:schemeClr val="tx2"/>
              </a:solidFill>
              <a:ea typeface="微软雅黑" panose="020B0503020204020204" pitchFamily="34" charset="-122"/>
              <a:sym typeface="+mn-lt"/>
            </a:endParaRPr>
          </a:p>
        </p:txBody>
      </p:sp>
      <p:sp>
        <p:nvSpPr>
          <p:cNvPr id="93189" name="Text Box 6">
            <a:extLst>
              <a:ext uri="{FF2B5EF4-FFF2-40B4-BE49-F238E27FC236}">
                <a16:creationId xmlns:a16="http://schemas.microsoft.com/office/drawing/2014/main" id="{D537FBA9-5C6B-7748-8CEC-11F468D28BC5}"/>
              </a:ext>
            </a:extLst>
          </p:cNvPr>
          <p:cNvSpPr txBox="1">
            <a:spLocks noChangeArrowheads="1"/>
          </p:cNvSpPr>
          <p:nvPr/>
        </p:nvSpPr>
        <p:spPr bwMode="auto">
          <a:xfrm>
            <a:off x="757238" y="220663"/>
            <a:ext cx="6048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sym typeface="+mn-lt"/>
              </a:rPr>
              <a:t>MD5</a:t>
            </a:r>
            <a:r>
              <a:rPr lang="zh-CN" altLang="en-US" sz="2800" b="0">
                <a:solidFill>
                  <a:schemeClr val="bg1"/>
                </a:solidFill>
                <a:sym typeface="+mn-lt"/>
              </a:rPr>
              <a:t>破解</a:t>
            </a:r>
            <a:r>
              <a:rPr lang="en-US" altLang="zh-CN" sz="2800" b="0">
                <a:solidFill>
                  <a:schemeClr val="bg1"/>
                </a:solidFill>
                <a:sym typeface="+mn-lt"/>
              </a:rPr>
              <a:t>QQ</a:t>
            </a:r>
            <a:r>
              <a:rPr lang="zh-CN" altLang="en-US" sz="2800" b="0">
                <a:solidFill>
                  <a:schemeClr val="bg1"/>
                </a:solidFill>
                <a:sym typeface="+mn-lt"/>
              </a:rPr>
              <a:t>密码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8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58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58820" grpId="0" build="p"/>
      <p:bldP spid="105882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4" name="Rectangle 4">
            <a:extLst>
              <a:ext uri="{FF2B5EF4-FFF2-40B4-BE49-F238E27FC236}">
                <a16:creationId xmlns:a16="http://schemas.microsoft.com/office/drawing/2014/main" id="{EF10F779-A0F2-48B3-8CB4-98F8259EEB05}"/>
              </a:ext>
            </a:extLst>
          </p:cNvPr>
          <p:cNvSpPr>
            <a:spLocks noChangeArrowheads="1"/>
          </p:cNvSpPr>
          <p:nvPr/>
        </p:nvSpPr>
        <p:spPr bwMode="auto">
          <a:xfrm>
            <a:off x="284163" y="5551488"/>
            <a:ext cx="84963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Clr>
                <a:srgbClr val="FF0000"/>
              </a:buClr>
              <a:buFont typeface="Wingdings" pitchFamily="2" charset="2"/>
              <a:buChar char="ü"/>
            </a:pPr>
            <a:r>
              <a:rPr lang="zh-CN" altLang="en-US" sz="2400" b="0">
                <a:ea typeface="微软雅黑" panose="020B0503020204020204" pitchFamily="34" charset="-122"/>
                <a:sym typeface="+mn-lt"/>
              </a:rPr>
              <a:t>将“</a:t>
            </a:r>
            <a:r>
              <a:rPr lang="en-US" altLang="zh-CN" sz="2400" b="0">
                <a:ea typeface="微软雅黑" panose="020B0503020204020204" pitchFamily="34" charset="-122"/>
                <a:sym typeface="+mn-lt"/>
              </a:rPr>
              <a:t>PWDHASH”</a:t>
            </a:r>
            <a:r>
              <a:rPr lang="zh-CN" altLang="en-US" sz="2400" b="0">
                <a:ea typeface="微软雅黑" panose="020B0503020204020204" pitchFamily="34" charset="-122"/>
                <a:sym typeface="+mn-lt"/>
              </a:rPr>
              <a:t>和“</a:t>
            </a:r>
            <a:r>
              <a:rPr lang="en-US" altLang="zh-CN" sz="2400" b="0">
                <a:ea typeface="微软雅黑" panose="020B0503020204020204" pitchFamily="34" charset="-122"/>
                <a:sym typeface="+mn-lt"/>
              </a:rPr>
              <a:t>INCOG”</a:t>
            </a:r>
            <a:r>
              <a:rPr lang="zh-CN" altLang="en-US" sz="2400" b="0">
                <a:ea typeface="微软雅黑" panose="020B0503020204020204" pitchFamily="34" charset="-122"/>
                <a:sym typeface="+mn-lt"/>
              </a:rPr>
              <a:t>之间的内容复制下来。这个就是</a:t>
            </a:r>
            <a:r>
              <a:rPr lang="en-US" altLang="zh-CN" sz="2400" b="0">
                <a:ea typeface="微软雅黑" panose="020B0503020204020204" pitchFamily="34" charset="-122"/>
                <a:sym typeface="+mn-lt"/>
              </a:rPr>
              <a:t>QQ</a:t>
            </a:r>
            <a:r>
              <a:rPr lang="zh-CN" altLang="en-US" sz="2400" b="0">
                <a:ea typeface="微软雅黑" panose="020B0503020204020204" pitchFamily="34" charset="-122"/>
                <a:sym typeface="+mn-lt"/>
              </a:rPr>
              <a:t>密码在经过</a:t>
            </a:r>
            <a:r>
              <a:rPr lang="en-US" altLang="zh-CN" sz="2400" b="0">
                <a:ea typeface="微软雅黑" panose="020B0503020204020204" pitchFamily="34" charset="-122"/>
                <a:sym typeface="+mn-lt"/>
              </a:rPr>
              <a:t>MD5</a:t>
            </a:r>
            <a:r>
              <a:rPr lang="zh-CN" altLang="en-US" sz="2400" b="0">
                <a:ea typeface="微软雅黑" panose="020B0503020204020204" pitchFamily="34" charset="-122"/>
                <a:sym typeface="+mn-lt"/>
              </a:rPr>
              <a:t>加密后再进行</a:t>
            </a:r>
            <a:r>
              <a:rPr lang="en-US" altLang="zh-CN" sz="2400" b="0">
                <a:ea typeface="微软雅黑" panose="020B0503020204020204" pitchFamily="34" charset="-122"/>
                <a:sym typeface="+mn-lt"/>
              </a:rPr>
              <a:t>BASE64</a:t>
            </a:r>
            <a:r>
              <a:rPr lang="zh-CN" altLang="en-US" sz="2400" b="0">
                <a:ea typeface="微软雅黑" panose="020B0503020204020204" pitchFamily="34" charset="-122"/>
                <a:sym typeface="+mn-lt"/>
              </a:rPr>
              <a:t>编码所得的结果。 </a:t>
            </a:r>
          </a:p>
        </p:txBody>
      </p:sp>
      <p:sp>
        <p:nvSpPr>
          <p:cNvPr id="94211" name="Text Box 6">
            <a:extLst>
              <a:ext uri="{FF2B5EF4-FFF2-40B4-BE49-F238E27FC236}">
                <a16:creationId xmlns:a16="http://schemas.microsoft.com/office/drawing/2014/main" id="{12F113CC-6477-E448-B144-DA0BF80D6509}"/>
              </a:ext>
            </a:extLst>
          </p:cNvPr>
          <p:cNvSpPr txBox="1">
            <a:spLocks noChangeArrowheads="1"/>
          </p:cNvSpPr>
          <p:nvPr/>
        </p:nvSpPr>
        <p:spPr bwMode="auto">
          <a:xfrm>
            <a:off x="757238" y="220663"/>
            <a:ext cx="6048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sym typeface="+mn-lt"/>
              </a:rPr>
              <a:t>MD5</a:t>
            </a:r>
            <a:r>
              <a:rPr lang="zh-CN" altLang="en-US" sz="2800" b="0">
                <a:solidFill>
                  <a:schemeClr val="bg1"/>
                </a:solidFill>
                <a:sym typeface="+mn-lt"/>
              </a:rPr>
              <a:t>破解</a:t>
            </a:r>
            <a:r>
              <a:rPr lang="en-US" altLang="zh-CN" sz="2800" b="0">
                <a:solidFill>
                  <a:schemeClr val="bg1"/>
                </a:solidFill>
                <a:sym typeface="+mn-lt"/>
              </a:rPr>
              <a:t>QQ</a:t>
            </a:r>
            <a:r>
              <a:rPr lang="zh-CN" altLang="en-US" sz="2800" b="0">
                <a:solidFill>
                  <a:schemeClr val="bg1"/>
                </a:solidFill>
                <a:sym typeface="+mn-lt"/>
              </a:rPr>
              <a:t>密码</a:t>
            </a:r>
          </a:p>
        </p:txBody>
      </p:sp>
      <p:grpSp>
        <p:nvGrpSpPr>
          <p:cNvPr id="94212" name="组合 420">
            <a:extLst>
              <a:ext uri="{FF2B5EF4-FFF2-40B4-BE49-F238E27FC236}">
                <a16:creationId xmlns:a16="http://schemas.microsoft.com/office/drawing/2014/main" id="{8D37428A-3741-0046-A8DA-CD51AA355BC4}"/>
              </a:ext>
            </a:extLst>
          </p:cNvPr>
          <p:cNvGrpSpPr>
            <a:grpSpLocks noChangeAspect="1"/>
          </p:cNvGrpSpPr>
          <p:nvPr/>
        </p:nvGrpSpPr>
        <p:grpSpPr bwMode="auto">
          <a:xfrm>
            <a:off x="3055938" y="1284288"/>
            <a:ext cx="360362" cy="396875"/>
            <a:chOff x="5115661" y="2074341"/>
            <a:chExt cx="234595" cy="257483"/>
          </a:xfrm>
        </p:grpSpPr>
        <p:sp>
          <p:nvSpPr>
            <p:cNvPr id="422" name="Freeform 5">
              <a:extLst>
                <a:ext uri="{FF2B5EF4-FFF2-40B4-BE49-F238E27FC236}">
                  <a16:creationId xmlns:a16="http://schemas.microsoft.com/office/drawing/2014/main" id="{91F36602-D5B2-4B84-9667-C44F2C15D0D4}"/>
                </a:ext>
              </a:extLst>
            </p:cNvPr>
            <p:cNvSpPr>
              <a:spLocks/>
            </p:cNvSpPr>
            <p:nvPr/>
          </p:nvSpPr>
          <p:spPr bwMode="auto">
            <a:xfrm>
              <a:off x="5115661" y="2211322"/>
              <a:ext cx="99212" cy="120502"/>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23" name="Freeform 6">
              <a:extLst>
                <a:ext uri="{FF2B5EF4-FFF2-40B4-BE49-F238E27FC236}">
                  <a16:creationId xmlns:a16="http://schemas.microsoft.com/office/drawing/2014/main" id="{5512AFA9-210C-45B3-BC2F-4315D38F6B5D}"/>
                </a:ext>
              </a:extLst>
            </p:cNvPr>
            <p:cNvSpPr>
              <a:spLocks/>
            </p:cNvSpPr>
            <p:nvPr/>
          </p:nvSpPr>
          <p:spPr bwMode="auto">
            <a:xfrm>
              <a:off x="5122895" y="2080521"/>
              <a:ext cx="36171" cy="127712"/>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24" name="Freeform 7">
              <a:extLst>
                <a:ext uri="{FF2B5EF4-FFF2-40B4-BE49-F238E27FC236}">
                  <a16:creationId xmlns:a16="http://schemas.microsoft.com/office/drawing/2014/main" id="{96A011E1-B9C5-455E-AE85-0DFEAD3A344B}"/>
                </a:ext>
              </a:extLst>
            </p:cNvPr>
            <p:cNvSpPr>
              <a:spLocks/>
            </p:cNvSpPr>
            <p:nvPr/>
          </p:nvSpPr>
          <p:spPr bwMode="auto">
            <a:xfrm>
              <a:off x="5174568" y="2074341"/>
              <a:ext cx="155019"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25" name="Freeform 8">
              <a:extLst>
                <a:ext uri="{FF2B5EF4-FFF2-40B4-BE49-F238E27FC236}">
                  <a16:creationId xmlns:a16="http://schemas.microsoft.com/office/drawing/2014/main" id="{53656DE1-DFC8-4A9F-B15A-217128A4B00B}"/>
                </a:ext>
              </a:extLst>
            </p:cNvPr>
            <p:cNvSpPr>
              <a:spLocks/>
            </p:cNvSpPr>
            <p:nvPr/>
          </p:nvSpPr>
          <p:spPr bwMode="auto">
            <a:xfrm>
              <a:off x="5264479" y="2184543"/>
              <a:ext cx="85777" cy="101964"/>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grpSp>
      <p:sp>
        <p:nvSpPr>
          <p:cNvPr id="427" name="Rectangle 10">
            <a:extLst>
              <a:ext uri="{FF2B5EF4-FFF2-40B4-BE49-F238E27FC236}">
                <a16:creationId xmlns:a16="http://schemas.microsoft.com/office/drawing/2014/main" id="{5C0EB322-2C2F-42A7-9FEE-FD0371FC64E4}"/>
              </a:ext>
            </a:extLst>
          </p:cNvPr>
          <p:cNvSpPr>
            <a:spLocks noChangeArrowheads="1"/>
          </p:cNvSpPr>
          <p:nvPr/>
        </p:nvSpPr>
        <p:spPr bwMode="auto">
          <a:xfrm>
            <a:off x="3759200" y="793750"/>
            <a:ext cx="250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29" name="Freeform 12">
            <a:extLst>
              <a:ext uri="{FF2B5EF4-FFF2-40B4-BE49-F238E27FC236}">
                <a16:creationId xmlns:a16="http://schemas.microsoft.com/office/drawing/2014/main" id="{ED7265FF-0C87-4024-A2B8-8ABBD9799B42}"/>
              </a:ext>
            </a:extLst>
          </p:cNvPr>
          <p:cNvSpPr>
            <a:spLocks/>
          </p:cNvSpPr>
          <p:nvPr/>
        </p:nvSpPr>
        <p:spPr bwMode="auto">
          <a:xfrm>
            <a:off x="3509963" y="793750"/>
            <a:ext cx="249237" cy="43497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0" name="Freeform 13">
            <a:extLst>
              <a:ext uri="{FF2B5EF4-FFF2-40B4-BE49-F238E27FC236}">
                <a16:creationId xmlns:a16="http://schemas.microsoft.com/office/drawing/2014/main" id="{89B840AA-8F6E-43A5-9EBF-9ED298CEBD00}"/>
              </a:ext>
            </a:extLst>
          </p:cNvPr>
          <p:cNvSpPr>
            <a:spLocks/>
          </p:cNvSpPr>
          <p:nvPr/>
        </p:nvSpPr>
        <p:spPr bwMode="auto">
          <a:xfrm>
            <a:off x="4010025" y="793750"/>
            <a:ext cx="246063" cy="43497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1" name="Freeform 14">
            <a:extLst>
              <a:ext uri="{FF2B5EF4-FFF2-40B4-BE49-F238E27FC236}">
                <a16:creationId xmlns:a16="http://schemas.microsoft.com/office/drawing/2014/main" id="{B80B1C98-EB78-4097-AD7F-7F8E12FDA26E}"/>
              </a:ext>
            </a:extLst>
          </p:cNvPr>
          <p:cNvSpPr>
            <a:spLocks/>
          </p:cNvSpPr>
          <p:nvPr/>
        </p:nvSpPr>
        <p:spPr bwMode="auto">
          <a:xfrm>
            <a:off x="4010025" y="793750"/>
            <a:ext cx="246063" cy="43497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2" name="Rectangle 15">
            <a:extLst>
              <a:ext uri="{FF2B5EF4-FFF2-40B4-BE49-F238E27FC236}">
                <a16:creationId xmlns:a16="http://schemas.microsoft.com/office/drawing/2014/main" id="{1F2FE0D3-698A-48CE-BD47-D860EAF68F82}"/>
              </a:ext>
            </a:extLst>
          </p:cNvPr>
          <p:cNvSpPr>
            <a:spLocks noChangeArrowheads="1"/>
          </p:cNvSpPr>
          <p:nvPr/>
        </p:nvSpPr>
        <p:spPr bwMode="auto">
          <a:xfrm>
            <a:off x="3509963" y="1042988"/>
            <a:ext cx="249237" cy="255587"/>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3" name="Rectangle 16">
            <a:extLst>
              <a:ext uri="{FF2B5EF4-FFF2-40B4-BE49-F238E27FC236}">
                <a16:creationId xmlns:a16="http://schemas.microsoft.com/office/drawing/2014/main" id="{1CD47807-8801-4DFF-8F52-086F1314DC30}"/>
              </a:ext>
            </a:extLst>
          </p:cNvPr>
          <p:cNvSpPr>
            <a:spLocks noChangeArrowheads="1"/>
          </p:cNvSpPr>
          <p:nvPr/>
        </p:nvSpPr>
        <p:spPr bwMode="auto">
          <a:xfrm>
            <a:off x="3509963" y="1042988"/>
            <a:ext cx="24923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4" name="Rectangle 17">
            <a:extLst>
              <a:ext uri="{FF2B5EF4-FFF2-40B4-BE49-F238E27FC236}">
                <a16:creationId xmlns:a16="http://schemas.microsoft.com/office/drawing/2014/main" id="{9A85C7DD-C53D-40C4-A2A4-76F5711A98ED}"/>
              </a:ext>
            </a:extLst>
          </p:cNvPr>
          <p:cNvSpPr>
            <a:spLocks noChangeArrowheads="1"/>
          </p:cNvSpPr>
          <p:nvPr/>
        </p:nvSpPr>
        <p:spPr bwMode="auto">
          <a:xfrm>
            <a:off x="3759200" y="1042988"/>
            <a:ext cx="250825" cy="25558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5" name="Rectangle 18">
            <a:extLst>
              <a:ext uri="{FF2B5EF4-FFF2-40B4-BE49-F238E27FC236}">
                <a16:creationId xmlns:a16="http://schemas.microsoft.com/office/drawing/2014/main" id="{5D6C5E02-40AE-4F7B-B925-1A63DB04B061}"/>
              </a:ext>
            </a:extLst>
          </p:cNvPr>
          <p:cNvSpPr>
            <a:spLocks noChangeArrowheads="1"/>
          </p:cNvSpPr>
          <p:nvPr/>
        </p:nvSpPr>
        <p:spPr bwMode="auto">
          <a:xfrm>
            <a:off x="3759200" y="1042988"/>
            <a:ext cx="2508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6" name="Rectangle 19">
            <a:extLst>
              <a:ext uri="{FF2B5EF4-FFF2-40B4-BE49-F238E27FC236}">
                <a16:creationId xmlns:a16="http://schemas.microsoft.com/office/drawing/2014/main" id="{4EDCBC63-2ECB-41AC-8343-DBB2B0199D75}"/>
              </a:ext>
            </a:extLst>
          </p:cNvPr>
          <p:cNvSpPr>
            <a:spLocks noChangeArrowheads="1"/>
          </p:cNvSpPr>
          <p:nvPr/>
        </p:nvSpPr>
        <p:spPr bwMode="auto">
          <a:xfrm>
            <a:off x="4010025" y="1042988"/>
            <a:ext cx="246063" cy="25558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7" name="Rectangle 20">
            <a:extLst>
              <a:ext uri="{FF2B5EF4-FFF2-40B4-BE49-F238E27FC236}">
                <a16:creationId xmlns:a16="http://schemas.microsoft.com/office/drawing/2014/main" id="{8AC7CEA1-576B-4A93-B88D-0A0382E14495}"/>
              </a:ext>
            </a:extLst>
          </p:cNvPr>
          <p:cNvSpPr>
            <a:spLocks noChangeArrowheads="1"/>
          </p:cNvSpPr>
          <p:nvPr/>
        </p:nvSpPr>
        <p:spPr bwMode="auto">
          <a:xfrm>
            <a:off x="4010025" y="1042988"/>
            <a:ext cx="2460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38" name="Rectangle 21">
            <a:extLst>
              <a:ext uri="{FF2B5EF4-FFF2-40B4-BE49-F238E27FC236}">
                <a16:creationId xmlns:a16="http://schemas.microsoft.com/office/drawing/2014/main" id="{BC0A2246-40EE-48B9-B57B-5C581811A71F}"/>
              </a:ext>
            </a:extLst>
          </p:cNvPr>
          <p:cNvSpPr>
            <a:spLocks noChangeArrowheads="1"/>
          </p:cNvSpPr>
          <p:nvPr/>
        </p:nvSpPr>
        <p:spPr bwMode="auto">
          <a:xfrm>
            <a:off x="4435475" y="1147763"/>
            <a:ext cx="182563" cy="188912"/>
          </a:xfrm>
          <a:prstGeom prst="rect">
            <a:avLst/>
          </a:pr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39" name="Rectangle 22">
            <a:extLst>
              <a:ext uri="{FF2B5EF4-FFF2-40B4-BE49-F238E27FC236}">
                <a16:creationId xmlns:a16="http://schemas.microsoft.com/office/drawing/2014/main" id="{9B190671-BB6B-4217-8462-5B870472671D}"/>
              </a:ext>
            </a:extLst>
          </p:cNvPr>
          <p:cNvSpPr>
            <a:spLocks noChangeArrowheads="1"/>
          </p:cNvSpPr>
          <p:nvPr/>
        </p:nvSpPr>
        <p:spPr bwMode="auto">
          <a:xfrm>
            <a:off x="4495800" y="1147763"/>
            <a:ext cx="1809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48" name="Freeform 31">
            <a:extLst>
              <a:ext uri="{FF2B5EF4-FFF2-40B4-BE49-F238E27FC236}">
                <a16:creationId xmlns:a16="http://schemas.microsoft.com/office/drawing/2014/main" id="{62674571-280E-4997-8202-FD3CCA114C9B}"/>
              </a:ext>
            </a:extLst>
          </p:cNvPr>
          <p:cNvSpPr>
            <a:spLocks/>
          </p:cNvSpPr>
          <p:nvPr/>
        </p:nvSpPr>
        <p:spPr bwMode="auto">
          <a:xfrm>
            <a:off x="4435475" y="1147763"/>
            <a:ext cx="180975" cy="188912"/>
          </a:xfrm>
          <a:custGeom>
            <a:avLst/>
            <a:gdLst>
              <a:gd name="T0" fmla="*/ 0 w 95"/>
              <a:gd name="T1" fmla="*/ 0 h 99"/>
              <a:gd name="T2" fmla="*/ 0 w 95"/>
              <a:gd name="T3" fmla="*/ 0 h 99"/>
              <a:gd name="T4" fmla="*/ 0 w 95"/>
              <a:gd name="T5" fmla="*/ 99 h 99"/>
              <a:gd name="T6" fmla="*/ 95 w 95"/>
              <a:gd name="T7" fmla="*/ 99 h 99"/>
              <a:gd name="T8" fmla="*/ 0 w 95"/>
              <a:gd name="T9" fmla="*/ 0 h 99"/>
            </a:gdLst>
            <a:ahLst/>
            <a:cxnLst>
              <a:cxn ang="0">
                <a:pos x="T0" y="T1"/>
              </a:cxn>
              <a:cxn ang="0">
                <a:pos x="T2" y="T3"/>
              </a:cxn>
              <a:cxn ang="0">
                <a:pos x="T4" y="T5"/>
              </a:cxn>
              <a:cxn ang="0">
                <a:pos x="T6" y="T7"/>
              </a:cxn>
              <a:cxn ang="0">
                <a:pos x="T8" y="T9"/>
              </a:cxn>
            </a:cxnLst>
            <a:rect l="0" t="0" r="r" b="b"/>
            <a:pathLst>
              <a:path w="95" h="99">
                <a:moveTo>
                  <a:pt x="0" y="0"/>
                </a:moveTo>
                <a:lnTo>
                  <a:pt x="0" y="0"/>
                </a:lnTo>
                <a:lnTo>
                  <a:pt x="0" y="99"/>
                </a:lnTo>
                <a:lnTo>
                  <a:pt x="95" y="99"/>
                </a:lnTo>
                <a:lnTo>
                  <a:pt x="0" y="0"/>
                </a:lnTo>
                <a:close/>
              </a:path>
            </a:pathLst>
          </a:cu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49" name="Freeform 32">
            <a:extLst>
              <a:ext uri="{FF2B5EF4-FFF2-40B4-BE49-F238E27FC236}">
                <a16:creationId xmlns:a16="http://schemas.microsoft.com/office/drawing/2014/main" id="{2BA9ABE4-89A0-4920-A0D6-1864EA9D0C0F}"/>
              </a:ext>
            </a:extLst>
          </p:cNvPr>
          <p:cNvSpPr>
            <a:spLocks/>
          </p:cNvSpPr>
          <p:nvPr/>
        </p:nvSpPr>
        <p:spPr bwMode="auto">
          <a:xfrm>
            <a:off x="4495800" y="1147763"/>
            <a:ext cx="180975" cy="188912"/>
          </a:xfrm>
          <a:custGeom>
            <a:avLst/>
            <a:gdLst>
              <a:gd name="T0" fmla="*/ 0 w 95"/>
              <a:gd name="T1" fmla="*/ 0 h 99"/>
              <a:gd name="T2" fmla="*/ 0 w 95"/>
              <a:gd name="T3" fmla="*/ 0 h 99"/>
              <a:gd name="T4" fmla="*/ 0 w 95"/>
              <a:gd name="T5" fmla="*/ 99 h 99"/>
              <a:gd name="T6" fmla="*/ 95 w 95"/>
              <a:gd name="T7" fmla="*/ 99 h 99"/>
              <a:gd name="T8" fmla="*/ 0 w 95"/>
              <a:gd name="T9" fmla="*/ 0 h 99"/>
            </a:gdLst>
            <a:ahLst/>
            <a:cxnLst>
              <a:cxn ang="0">
                <a:pos x="T0" y="T1"/>
              </a:cxn>
              <a:cxn ang="0">
                <a:pos x="T2" y="T3"/>
              </a:cxn>
              <a:cxn ang="0">
                <a:pos x="T4" y="T5"/>
              </a:cxn>
              <a:cxn ang="0">
                <a:pos x="T6" y="T7"/>
              </a:cxn>
              <a:cxn ang="0">
                <a:pos x="T8" y="T9"/>
              </a:cxn>
            </a:cxnLst>
            <a:rect l="0" t="0" r="r" b="b"/>
            <a:pathLst>
              <a:path w="95" h="99">
                <a:moveTo>
                  <a:pt x="0" y="0"/>
                </a:moveTo>
                <a:lnTo>
                  <a:pt x="0" y="0"/>
                </a:lnTo>
                <a:lnTo>
                  <a:pt x="0" y="99"/>
                </a:lnTo>
                <a:lnTo>
                  <a:pt x="95" y="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grpSp>
        <p:nvGrpSpPr>
          <p:cNvPr id="450" name="组合 449">
            <a:extLst>
              <a:ext uri="{FF2B5EF4-FFF2-40B4-BE49-F238E27FC236}">
                <a16:creationId xmlns:a16="http://schemas.microsoft.com/office/drawing/2014/main" id="{A48D0D29-5372-454F-B3C3-E58BF802A92C}"/>
              </a:ext>
            </a:extLst>
          </p:cNvPr>
          <p:cNvGrpSpPr>
            <a:grpSpLocks noChangeAspect="1"/>
          </p:cNvGrpSpPr>
          <p:nvPr/>
        </p:nvGrpSpPr>
        <p:grpSpPr>
          <a:xfrm>
            <a:off x="3033331" y="3301954"/>
            <a:ext cx="406420" cy="396000"/>
            <a:chOff x="5256799" y="4239109"/>
            <a:chExt cx="223152" cy="217430"/>
          </a:xfrm>
          <a:solidFill>
            <a:srgbClr val="7030A0"/>
          </a:solidFill>
        </p:grpSpPr>
        <p:sp>
          <p:nvSpPr>
            <p:cNvPr id="451" name="Freeform 40">
              <a:extLst>
                <a:ext uri="{FF2B5EF4-FFF2-40B4-BE49-F238E27FC236}">
                  <a16:creationId xmlns:a16="http://schemas.microsoft.com/office/drawing/2014/main" id="{91DB2C5C-97B2-4A11-ACBF-01E5538587DB}"/>
                </a:ext>
              </a:extLst>
            </p:cNvPr>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52" name="Freeform 41">
              <a:extLst>
                <a:ext uri="{FF2B5EF4-FFF2-40B4-BE49-F238E27FC236}">
                  <a16:creationId xmlns:a16="http://schemas.microsoft.com/office/drawing/2014/main" id="{60E19B63-94F7-4362-B3C6-FCC451CFFF52}"/>
                </a:ext>
              </a:extLst>
            </p:cNvPr>
            <p:cNvSpPr>
              <a:spLocks/>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grpSp>
      <p:sp>
        <p:nvSpPr>
          <p:cNvPr id="453" name="Rectangle 42">
            <a:extLst>
              <a:ext uri="{FF2B5EF4-FFF2-40B4-BE49-F238E27FC236}">
                <a16:creationId xmlns:a16="http://schemas.microsoft.com/office/drawing/2014/main" id="{B3525C1D-9ED8-4720-8B4B-42964D8930D0}"/>
              </a:ext>
            </a:extLst>
          </p:cNvPr>
          <p:cNvSpPr>
            <a:spLocks noChangeArrowheads="1"/>
          </p:cNvSpPr>
          <p:nvPr/>
        </p:nvSpPr>
        <p:spPr bwMode="auto">
          <a:xfrm>
            <a:off x="3575050" y="1474788"/>
            <a:ext cx="249238" cy="254000"/>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54" name="Rectangle 43">
            <a:extLst>
              <a:ext uri="{FF2B5EF4-FFF2-40B4-BE49-F238E27FC236}">
                <a16:creationId xmlns:a16="http://schemas.microsoft.com/office/drawing/2014/main" id="{195A9655-229D-44CE-B81E-FAF8A5E694D7}"/>
              </a:ext>
            </a:extLst>
          </p:cNvPr>
          <p:cNvSpPr>
            <a:spLocks noChangeArrowheads="1"/>
          </p:cNvSpPr>
          <p:nvPr/>
        </p:nvSpPr>
        <p:spPr bwMode="auto">
          <a:xfrm>
            <a:off x="3824288" y="1474788"/>
            <a:ext cx="249237" cy="254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55" name="Rectangle 44">
            <a:extLst>
              <a:ext uri="{FF2B5EF4-FFF2-40B4-BE49-F238E27FC236}">
                <a16:creationId xmlns:a16="http://schemas.microsoft.com/office/drawing/2014/main" id="{961FE891-FD3F-4C09-A456-8BB5EB08544F}"/>
              </a:ext>
            </a:extLst>
          </p:cNvPr>
          <p:cNvSpPr>
            <a:spLocks noChangeArrowheads="1"/>
          </p:cNvSpPr>
          <p:nvPr/>
        </p:nvSpPr>
        <p:spPr bwMode="auto">
          <a:xfrm>
            <a:off x="4073525" y="1474788"/>
            <a:ext cx="244475" cy="2540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56" name="Rectangle 45">
            <a:extLst>
              <a:ext uri="{FF2B5EF4-FFF2-40B4-BE49-F238E27FC236}">
                <a16:creationId xmlns:a16="http://schemas.microsoft.com/office/drawing/2014/main" id="{5C2537BE-C7F4-417C-9DC9-A57E8C3CF5AE}"/>
              </a:ext>
            </a:extLst>
          </p:cNvPr>
          <p:cNvSpPr>
            <a:spLocks noChangeArrowheads="1"/>
          </p:cNvSpPr>
          <p:nvPr/>
        </p:nvSpPr>
        <p:spPr bwMode="auto">
          <a:xfrm>
            <a:off x="3814763" y="1765300"/>
            <a:ext cx="249237" cy="257175"/>
          </a:xfrm>
          <a:prstGeom prst="rect">
            <a:avLst/>
          </a:pr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57" name="Rectangle 46">
            <a:extLst>
              <a:ext uri="{FF2B5EF4-FFF2-40B4-BE49-F238E27FC236}">
                <a16:creationId xmlns:a16="http://schemas.microsoft.com/office/drawing/2014/main" id="{9D6B5CF6-A812-4847-856A-4B357A3D9C52}"/>
              </a:ext>
            </a:extLst>
          </p:cNvPr>
          <p:cNvSpPr>
            <a:spLocks noChangeArrowheads="1"/>
          </p:cNvSpPr>
          <p:nvPr/>
        </p:nvSpPr>
        <p:spPr bwMode="auto">
          <a:xfrm>
            <a:off x="3814763" y="1765300"/>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58" name="Rectangle 47">
            <a:extLst>
              <a:ext uri="{FF2B5EF4-FFF2-40B4-BE49-F238E27FC236}">
                <a16:creationId xmlns:a16="http://schemas.microsoft.com/office/drawing/2014/main" id="{8DABCD3A-DCD2-4548-8DFC-5E8F12AB0719}"/>
              </a:ext>
            </a:extLst>
          </p:cNvPr>
          <p:cNvSpPr>
            <a:spLocks noChangeArrowheads="1"/>
          </p:cNvSpPr>
          <p:nvPr/>
        </p:nvSpPr>
        <p:spPr bwMode="auto">
          <a:xfrm>
            <a:off x="3578225" y="1765300"/>
            <a:ext cx="187325" cy="193675"/>
          </a:xfrm>
          <a:prstGeom prst="rect">
            <a:avLst/>
          </a:pr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59" name="Rectangle 48">
            <a:extLst>
              <a:ext uri="{FF2B5EF4-FFF2-40B4-BE49-F238E27FC236}">
                <a16:creationId xmlns:a16="http://schemas.microsoft.com/office/drawing/2014/main" id="{92CAC600-931D-4098-9BDB-5B2727542F34}"/>
              </a:ext>
            </a:extLst>
          </p:cNvPr>
          <p:cNvSpPr>
            <a:spLocks noChangeArrowheads="1"/>
          </p:cNvSpPr>
          <p:nvPr/>
        </p:nvSpPr>
        <p:spPr bwMode="auto">
          <a:xfrm>
            <a:off x="3578225" y="1765300"/>
            <a:ext cx="1873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60" name="Rectangle 49">
            <a:extLst>
              <a:ext uri="{FF2B5EF4-FFF2-40B4-BE49-F238E27FC236}">
                <a16:creationId xmlns:a16="http://schemas.microsoft.com/office/drawing/2014/main" id="{3BE732C0-4BA5-48D2-ADED-A4CDFBB68F12}"/>
              </a:ext>
            </a:extLst>
          </p:cNvPr>
          <p:cNvSpPr>
            <a:spLocks noChangeArrowheads="1"/>
          </p:cNvSpPr>
          <p:nvPr/>
        </p:nvSpPr>
        <p:spPr bwMode="auto">
          <a:xfrm>
            <a:off x="4064000" y="1765300"/>
            <a:ext cx="244475" cy="257175"/>
          </a:xfrm>
          <a:prstGeom prst="rect">
            <a:avLst/>
          </a:prstGeom>
          <a:solidFill>
            <a:srgbClr val="4BACC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61" name="Rectangle 50">
            <a:extLst>
              <a:ext uri="{FF2B5EF4-FFF2-40B4-BE49-F238E27FC236}">
                <a16:creationId xmlns:a16="http://schemas.microsoft.com/office/drawing/2014/main" id="{84F25C4D-5DC2-4954-BEEA-BF8C0CC0EE62}"/>
              </a:ext>
            </a:extLst>
          </p:cNvPr>
          <p:cNvSpPr>
            <a:spLocks noChangeArrowheads="1"/>
          </p:cNvSpPr>
          <p:nvPr/>
        </p:nvSpPr>
        <p:spPr bwMode="auto">
          <a:xfrm>
            <a:off x="4064000" y="1765300"/>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62" name="Rectangle 51">
            <a:extLst>
              <a:ext uri="{FF2B5EF4-FFF2-40B4-BE49-F238E27FC236}">
                <a16:creationId xmlns:a16="http://schemas.microsoft.com/office/drawing/2014/main" id="{4813CC92-2DBF-49B0-BC3C-8A26FDA17B38}"/>
              </a:ext>
            </a:extLst>
          </p:cNvPr>
          <p:cNvSpPr>
            <a:spLocks noChangeArrowheads="1"/>
          </p:cNvSpPr>
          <p:nvPr/>
        </p:nvSpPr>
        <p:spPr bwMode="auto">
          <a:xfrm>
            <a:off x="4308475" y="1765300"/>
            <a:ext cx="250825" cy="257175"/>
          </a:xfrm>
          <a:prstGeom prst="rect">
            <a:avLst/>
          </a:prstGeom>
          <a:solidFill>
            <a:srgbClr val="4BACC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63" name="Rectangle 52">
            <a:extLst>
              <a:ext uri="{FF2B5EF4-FFF2-40B4-BE49-F238E27FC236}">
                <a16:creationId xmlns:a16="http://schemas.microsoft.com/office/drawing/2014/main" id="{44B00292-2197-4A82-998E-DE9FD1601D97}"/>
              </a:ext>
            </a:extLst>
          </p:cNvPr>
          <p:cNvSpPr>
            <a:spLocks noChangeArrowheads="1"/>
          </p:cNvSpPr>
          <p:nvPr/>
        </p:nvSpPr>
        <p:spPr bwMode="auto">
          <a:xfrm>
            <a:off x="4308475" y="1765300"/>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64" name="Rectangle 53">
            <a:extLst>
              <a:ext uri="{FF2B5EF4-FFF2-40B4-BE49-F238E27FC236}">
                <a16:creationId xmlns:a16="http://schemas.microsoft.com/office/drawing/2014/main" id="{312BB201-1F78-4B31-A16A-3E144C8DA5CA}"/>
              </a:ext>
            </a:extLst>
          </p:cNvPr>
          <p:cNvSpPr>
            <a:spLocks noChangeArrowheads="1"/>
          </p:cNvSpPr>
          <p:nvPr/>
        </p:nvSpPr>
        <p:spPr bwMode="auto">
          <a:xfrm>
            <a:off x="3814763" y="2022475"/>
            <a:ext cx="249237" cy="257175"/>
          </a:xfrm>
          <a:prstGeom prst="rect">
            <a:avLst/>
          </a:pr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65" name="Rectangle 54">
            <a:extLst>
              <a:ext uri="{FF2B5EF4-FFF2-40B4-BE49-F238E27FC236}">
                <a16:creationId xmlns:a16="http://schemas.microsoft.com/office/drawing/2014/main" id="{88492F89-8D03-4952-A4A8-0EDD780F4B65}"/>
              </a:ext>
            </a:extLst>
          </p:cNvPr>
          <p:cNvSpPr>
            <a:spLocks noChangeArrowheads="1"/>
          </p:cNvSpPr>
          <p:nvPr/>
        </p:nvSpPr>
        <p:spPr bwMode="auto">
          <a:xfrm>
            <a:off x="3814763" y="2022475"/>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66" name="Rectangle 55">
            <a:extLst>
              <a:ext uri="{FF2B5EF4-FFF2-40B4-BE49-F238E27FC236}">
                <a16:creationId xmlns:a16="http://schemas.microsoft.com/office/drawing/2014/main" id="{C7ADEF50-2019-4B4C-AE07-26323C018DF7}"/>
              </a:ext>
            </a:extLst>
          </p:cNvPr>
          <p:cNvSpPr>
            <a:spLocks noChangeArrowheads="1"/>
          </p:cNvSpPr>
          <p:nvPr/>
        </p:nvSpPr>
        <p:spPr bwMode="auto">
          <a:xfrm>
            <a:off x="4064000" y="2022475"/>
            <a:ext cx="244475" cy="257175"/>
          </a:xfrm>
          <a:prstGeom prst="rect">
            <a:avLst/>
          </a:prstGeom>
          <a:solidFill>
            <a:srgbClr val="4BACC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67" name="Rectangle 56">
            <a:extLst>
              <a:ext uri="{FF2B5EF4-FFF2-40B4-BE49-F238E27FC236}">
                <a16:creationId xmlns:a16="http://schemas.microsoft.com/office/drawing/2014/main" id="{3DC73468-25CA-4632-A585-DC215B8E16F3}"/>
              </a:ext>
            </a:extLst>
          </p:cNvPr>
          <p:cNvSpPr>
            <a:spLocks noChangeArrowheads="1"/>
          </p:cNvSpPr>
          <p:nvPr/>
        </p:nvSpPr>
        <p:spPr bwMode="auto">
          <a:xfrm>
            <a:off x="4064000" y="2022475"/>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68" name="Rectangle 57">
            <a:extLst>
              <a:ext uri="{FF2B5EF4-FFF2-40B4-BE49-F238E27FC236}">
                <a16:creationId xmlns:a16="http://schemas.microsoft.com/office/drawing/2014/main" id="{A22E3FD3-61DD-4D41-B9A8-1573A4FAEDEE}"/>
              </a:ext>
            </a:extLst>
          </p:cNvPr>
          <p:cNvSpPr>
            <a:spLocks noChangeArrowheads="1"/>
          </p:cNvSpPr>
          <p:nvPr/>
        </p:nvSpPr>
        <p:spPr bwMode="auto">
          <a:xfrm>
            <a:off x="4308475" y="2022475"/>
            <a:ext cx="250825" cy="257175"/>
          </a:xfrm>
          <a:prstGeom prst="rect">
            <a:avLst/>
          </a:prstGeom>
          <a:solidFill>
            <a:srgbClr val="4BACC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69" name="Rectangle 58">
            <a:extLst>
              <a:ext uri="{FF2B5EF4-FFF2-40B4-BE49-F238E27FC236}">
                <a16:creationId xmlns:a16="http://schemas.microsoft.com/office/drawing/2014/main" id="{15C27093-79D1-47AD-A263-3113F8E59250}"/>
              </a:ext>
            </a:extLst>
          </p:cNvPr>
          <p:cNvSpPr>
            <a:spLocks noChangeArrowheads="1"/>
          </p:cNvSpPr>
          <p:nvPr/>
        </p:nvSpPr>
        <p:spPr bwMode="auto">
          <a:xfrm>
            <a:off x="4308475" y="2022475"/>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0" name="Rectangle 59">
            <a:extLst>
              <a:ext uri="{FF2B5EF4-FFF2-40B4-BE49-F238E27FC236}">
                <a16:creationId xmlns:a16="http://schemas.microsoft.com/office/drawing/2014/main" id="{0740EE20-A021-4FFD-B873-F065EA3638CC}"/>
              </a:ext>
            </a:extLst>
          </p:cNvPr>
          <p:cNvSpPr>
            <a:spLocks noChangeArrowheads="1"/>
          </p:cNvSpPr>
          <p:nvPr/>
        </p:nvSpPr>
        <p:spPr bwMode="auto">
          <a:xfrm>
            <a:off x="3575050" y="2316163"/>
            <a:ext cx="249238" cy="250825"/>
          </a:xfrm>
          <a:prstGeom prst="rect">
            <a:avLst/>
          </a:prstGeom>
          <a:solidFill>
            <a:srgbClr val="694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1" name="Rectangle 60">
            <a:extLst>
              <a:ext uri="{FF2B5EF4-FFF2-40B4-BE49-F238E27FC236}">
                <a16:creationId xmlns:a16="http://schemas.microsoft.com/office/drawing/2014/main" id="{2ED0FE67-75DD-4AAD-8FDC-B3004AE28D8E}"/>
              </a:ext>
            </a:extLst>
          </p:cNvPr>
          <p:cNvSpPr>
            <a:spLocks noChangeArrowheads="1"/>
          </p:cNvSpPr>
          <p:nvPr/>
        </p:nvSpPr>
        <p:spPr bwMode="auto">
          <a:xfrm>
            <a:off x="3575050" y="2316163"/>
            <a:ext cx="249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2" name="Rectangle 61">
            <a:extLst>
              <a:ext uri="{FF2B5EF4-FFF2-40B4-BE49-F238E27FC236}">
                <a16:creationId xmlns:a16="http://schemas.microsoft.com/office/drawing/2014/main" id="{7C93D6A1-96AF-4082-9B21-A4E9B8276872}"/>
              </a:ext>
            </a:extLst>
          </p:cNvPr>
          <p:cNvSpPr>
            <a:spLocks noChangeArrowheads="1"/>
          </p:cNvSpPr>
          <p:nvPr/>
        </p:nvSpPr>
        <p:spPr bwMode="auto">
          <a:xfrm>
            <a:off x="3824288" y="2316163"/>
            <a:ext cx="249237" cy="250825"/>
          </a:xfrm>
          <a:prstGeom prst="rect">
            <a:avLst/>
          </a:prstGeom>
          <a:solidFill>
            <a:srgbClr val="9873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3" name="Rectangle 62">
            <a:extLst>
              <a:ext uri="{FF2B5EF4-FFF2-40B4-BE49-F238E27FC236}">
                <a16:creationId xmlns:a16="http://schemas.microsoft.com/office/drawing/2014/main" id="{591AF4E7-8CE5-4002-A7D2-53917A706772}"/>
              </a:ext>
            </a:extLst>
          </p:cNvPr>
          <p:cNvSpPr>
            <a:spLocks noChangeArrowheads="1"/>
          </p:cNvSpPr>
          <p:nvPr/>
        </p:nvSpPr>
        <p:spPr bwMode="auto">
          <a:xfrm>
            <a:off x="3824288" y="2316163"/>
            <a:ext cx="249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4" name="Rectangle 63">
            <a:extLst>
              <a:ext uri="{FF2B5EF4-FFF2-40B4-BE49-F238E27FC236}">
                <a16:creationId xmlns:a16="http://schemas.microsoft.com/office/drawing/2014/main" id="{CB97F111-DD5B-4B37-9C56-E9B5B3417821}"/>
              </a:ext>
            </a:extLst>
          </p:cNvPr>
          <p:cNvSpPr>
            <a:spLocks noChangeArrowheads="1"/>
          </p:cNvSpPr>
          <p:nvPr/>
        </p:nvSpPr>
        <p:spPr bwMode="auto">
          <a:xfrm>
            <a:off x="4073525" y="2316163"/>
            <a:ext cx="244475" cy="250825"/>
          </a:xfrm>
          <a:prstGeom prst="rect">
            <a:avLst/>
          </a:prstGeom>
          <a:solidFill>
            <a:srgbClr val="D0A5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5" name="Rectangle 64">
            <a:extLst>
              <a:ext uri="{FF2B5EF4-FFF2-40B4-BE49-F238E27FC236}">
                <a16:creationId xmlns:a16="http://schemas.microsoft.com/office/drawing/2014/main" id="{FF354D23-3BE6-4203-8467-4BFD9B23C616}"/>
              </a:ext>
            </a:extLst>
          </p:cNvPr>
          <p:cNvSpPr>
            <a:spLocks noChangeArrowheads="1"/>
          </p:cNvSpPr>
          <p:nvPr/>
        </p:nvSpPr>
        <p:spPr bwMode="auto">
          <a:xfrm>
            <a:off x="4073525" y="2316163"/>
            <a:ext cx="244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6" name="Rectangle 65">
            <a:extLst>
              <a:ext uri="{FF2B5EF4-FFF2-40B4-BE49-F238E27FC236}">
                <a16:creationId xmlns:a16="http://schemas.microsoft.com/office/drawing/2014/main" id="{4F360659-4CFD-4396-BD84-8FBB6588A3F0}"/>
              </a:ext>
            </a:extLst>
          </p:cNvPr>
          <p:cNvSpPr>
            <a:spLocks noChangeArrowheads="1"/>
          </p:cNvSpPr>
          <p:nvPr/>
        </p:nvSpPr>
        <p:spPr bwMode="auto">
          <a:xfrm>
            <a:off x="3324225" y="2603500"/>
            <a:ext cx="246063" cy="257175"/>
          </a:xfrm>
          <a:prstGeom prst="rect">
            <a:avLst/>
          </a:prstGeom>
          <a:solidFill>
            <a:srgbClr val="C0504D"/>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77" name="Rectangle 66">
            <a:extLst>
              <a:ext uri="{FF2B5EF4-FFF2-40B4-BE49-F238E27FC236}">
                <a16:creationId xmlns:a16="http://schemas.microsoft.com/office/drawing/2014/main" id="{269E0492-3EE8-4A6D-8F62-AFA8DE945905}"/>
              </a:ext>
            </a:extLst>
          </p:cNvPr>
          <p:cNvSpPr>
            <a:spLocks noChangeArrowheads="1"/>
          </p:cNvSpPr>
          <p:nvPr/>
        </p:nvSpPr>
        <p:spPr bwMode="auto">
          <a:xfrm>
            <a:off x="3324225" y="2603500"/>
            <a:ext cx="2460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78" name="Rectangle 67">
            <a:extLst>
              <a:ext uri="{FF2B5EF4-FFF2-40B4-BE49-F238E27FC236}">
                <a16:creationId xmlns:a16="http://schemas.microsoft.com/office/drawing/2014/main" id="{A119732F-3464-4915-8A60-2CEB060EE95C}"/>
              </a:ext>
            </a:extLst>
          </p:cNvPr>
          <p:cNvSpPr>
            <a:spLocks noChangeArrowheads="1"/>
          </p:cNvSpPr>
          <p:nvPr/>
        </p:nvSpPr>
        <p:spPr bwMode="auto">
          <a:xfrm>
            <a:off x="3570288" y="2603500"/>
            <a:ext cx="247650" cy="257175"/>
          </a:xfrm>
          <a:prstGeom prst="rect">
            <a:avLst/>
          </a:pr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79" name="Rectangle 68">
            <a:extLst>
              <a:ext uri="{FF2B5EF4-FFF2-40B4-BE49-F238E27FC236}">
                <a16:creationId xmlns:a16="http://schemas.microsoft.com/office/drawing/2014/main" id="{4BD2329D-53EE-47D6-80A4-0BC3ED679117}"/>
              </a:ext>
            </a:extLst>
          </p:cNvPr>
          <p:cNvSpPr>
            <a:spLocks noChangeArrowheads="1"/>
          </p:cNvSpPr>
          <p:nvPr/>
        </p:nvSpPr>
        <p:spPr bwMode="auto">
          <a:xfrm>
            <a:off x="3570288" y="2603500"/>
            <a:ext cx="2476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0" name="Rectangle 69">
            <a:extLst>
              <a:ext uri="{FF2B5EF4-FFF2-40B4-BE49-F238E27FC236}">
                <a16:creationId xmlns:a16="http://schemas.microsoft.com/office/drawing/2014/main" id="{1857433B-8FD4-4ACF-823E-484B7B6DDBF1}"/>
              </a:ext>
            </a:extLst>
          </p:cNvPr>
          <p:cNvSpPr>
            <a:spLocks noChangeArrowheads="1"/>
          </p:cNvSpPr>
          <p:nvPr/>
        </p:nvSpPr>
        <p:spPr bwMode="auto">
          <a:xfrm>
            <a:off x="3817938" y="2603500"/>
            <a:ext cx="250825" cy="257175"/>
          </a:xfrm>
          <a:prstGeom prst="rect">
            <a:avLst/>
          </a:pr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81" name="Rectangle 70">
            <a:extLst>
              <a:ext uri="{FF2B5EF4-FFF2-40B4-BE49-F238E27FC236}">
                <a16:creationId xmlns:a16="http://schemas.microsoft.com/office/drawing/2014/main" id="{6DEAEA40-626A-4A43-A0EC-D09784072EF5}"/>
              </a:ext>
            </a:extLst>
          </p:cNvPr>
          <p:cNvSpPr>
            <a:spLocks noChangeArrowheads="1"/>
          </p:cNvSpPr>
          <p:nvPr/>
        </p:nvSpPr>
        <p:spPr bwMode="auto">
          <a:xfrm>
            <a:off x="3817938" y="2603500"/>
            <a:ext cx="25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2" name="Rectangle 71">
            <a:extLst>
              <a:ext uri="{FF2B5EF4-FFF2-40B4-BE49-F238E27FC236}">
                <a16:creationId xmlns:a16="http://schemas.microsoft.com/office/drawing/2014/main" id="{B18432C5-D5B9-4D17-93F4-493A465824F1}"/>
              </a:ext>
            </a:extLst>
          </p:cNvPr>
          <p:cNvSpPr>
            <a:spLocks noChangeArrowheads="1"/>
          </p:cNvSpPr>
          <p:nvPr/>
        </p:nvSpPr>
        <p:spPr bwMode="auto">
          <a:xfrm>
            <a:off x="3324225" y="2860675"/>
            <a:ext cx="246063" cy="260350"/>
          </a:xfrm>
          <a:prstGeom prst="rect">
            <a:avLst/>
          </a:prstGeom>
          <a:solidFill>
            <a:srgbClr val="C0504D"/>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83" name="Rectangle 72">
            <a:extLst>
              <a:ext uri="{FF2B5EF4-FFF2-40B4-BE49-F238E27FC236}">
                <a16:creationId xmlns:a16="http://schemas.microsoft.com/office/drawing/2014/main" id="{08B198BF-30C6-4F67-B474-5C5B890914B3}"/>
              </a:ext>
            </a:extLst>
          </p:cNvPr>
          <p:cNvSpPr>
            <a:spLocks noChangeArrowheads="1"/>
          </p:cNvSpPr>
          <p:nvPr/>
        </p:nvSpPr>
        <p:spPr bwMode="auto">
          <a:xfrm>
            <a:off x="3324225" y="2860675"/>
            <a:ext cx="2460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4" name="Rectangle 73">
            <a:extLst>
              <a:ext uri="{FF2B5EF4-FFF2-40B4-BE49-F238E27FC236}">
                <a16:creationId xmlns:a16="http://schemas.microsoft.com/office/drawing/2014/main" id="{B74B32B4-1910-476F-80B0-C8956ADD37C6}"/>
              </a:ext>
            </a:extLst>
          </p:cNvPr>
          <p:cNvSpPr>
            <a:spLocks noChangeArrowheads="1"/>
          </p:cNvSpPr>
          <p:nvPr/>
        </p:nvSpPr>
        <p:spPr bwMode="auto">
          <a:xfrm>
            <a:off x="3570288" y="2860675"/>
            <a:ext cx="247650" cy="260350"/>
          </a:xfrm>
          <a:prstGeom prst="rect">
            <a:avLst/>
          </a:pr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85" name="Rectangle 74">
            <a:extLst>
              <a:ext uri="{FF2B5EF4-FFF2-40B4-BE49-F238E27FC236}">
                <a16:creationId xmlns:a16="http://schemas.microsoft.com/office/drawing/2014/main" id="{F6F14CB7-CD16-4EF2-B83C-C24AF635B754}"/>
              </a:ext>
            </a:extLst>
          </p:cNvPr>
          <p:cNvSpPr>
            <a:spLocks noChangeArrowheads="1"/>
          </p:cNvSpPr>
          <p:nvPr/>
        </p:nvSpPr>
        <p:spPr bwMode="auto">
          <a:xfrm>
            <a:off x="3570288" y="2860675"/>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6" name="Rectangle 75">
            <a:extLst>
              <a:ext uri="{FF2B5EF4-FFF2-40B4-BE49-F238E27FC236}">
                <a16:creationId xmlns:a16="http://schemas.microsoft.com/office/drawing/2014/main" id="{80EB9E8E-CB95-4A2F-963B-044AFE8B0DD8}"/>
              </a:ext>
            </a:extLst>
          </p:cNvPr>
          <p:cNvSpPr>
            <a:spLocks noChangeArrowheads="1"/>
          </p:cNvSpPr>
          <p:nvPr/>
        </p:nvSpPr>
        <p:spPr bwMode="auto">
          <a:xfrm>
            <a:off x="3817938" y="2860675"/>
            <a:ext cx="250825" cy="260350"/>
          </a:xfrm>
          <a:prstGeom prst="rect">
            <a:avLst/>
          </a:pr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87" name="Rectangle 76">
            <a:extLst>
              <a:ext uri="{FF2B5EF4-FFF2-40B4-BE49-F238E27FC236}">
                <a16:creationId xmlns:a16="http://schemas.microsoft.com/office/drawing/2014/main" id="{7696A199-BAA2-4081-BE14-D8AD7252DD74}"/>
              </a:ext>
            </a:extLst>
          </p:cNvPr>
          <p:cNvSpPr>
            <a:spLocks noChangeArrowheads="1"/>
          </p:cNvSpPr>
          <p:nvPr/>
        </p:nvSpPr>
        <p:spPr bwMode="auto">
          <a:xfrm>
            <a:off x="3817938" y="2860675"/>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8" name="Rectangle 77">
            <a:extLst>
              <a:ext uri="{FF2B5EF4-FFF2-40B4-BE49-F238E27FC236}">
                <a16:creationId xmlns:a16="http://schemas.microsoft.com/office/drawing/2014/main" id="{673B0841-597C-44EA-AC23-6F57B60DA9F2}"/>
              </a:ext>
            </a:extLst>
          </p:cNvPr>
          <p:cNvSpPr>
            <a:spLocks noChangeArrowheads="1"/>
          </p:cNvSpPr>
          <p:nvPr/>
        </p:nvSpPr>
        <p:spPr bwMode="auto">
          <a:xfrm>
            <a:off x="3575050" y="3157538"/>
            <a:ext cx="249238" cy="250825"/>
          </a:xfrm>
          <a:prstGeom prst="rect">
            <a:avLst/>
          </a:prstGeom>
          <a:solidFill>
            <a:srgbClr val="7D5D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89" name="Rectangle 78">
            <a:extLst>
              <a:ext uri="{FF2B5EF4-FFF2-40B4-BE49-F238E27FC236}">
                <a16:creationId xmlns:a16="http://schemas.microsoft.com/office/drawing/2014/main" id="{9BBD4E9E-A52D-48B7-99B6-2FE48E4EFD68}"/>
              </a:ext>
            </a:extLst>
          </p:cNvPr>
          <p:cNvSpPr>
            <a:spLocks noChangeArrowheads="1"/>
          </p:cNvSpPr>
          <p:nvPr/>
        </p:nvSpPr>
        <p:spPr bwMode="auto">
          <a:xfrm>
            <a:off x="3575050" y="3157538"/>
            <a:ext cx="249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0" name="Rectangle 79">
            <a:extLst>
              <a:ext uri="{FF2B5EF4-FFF2-40B4-BE49-F238E27FC236}">
                <a16:creationId xmlns:a16="http://schemas.microsoft.com/office/drawing/2014/main" id="{6DD238A1-DB66-4893-81C1-9FC15E14F9F7}"/>
              </a:ext>
            </a:extLst>
          </p:cNvPr>
          <p:cNvSpPr>
            <a:spLocks noChangeArrowheads="1"/>
          </p:cNvSpPr>
          <p:nvPr/>
        </p:nvSpPr>
        <p:spPr bwMode="auto">
          <a:xfrm>
            <a:off x="3824288" y="3157538"/>
            <a:ext cx="249237" cy="250825"/>
          </a:xfrm>
          <a:prstGeom prst="rect">
            <a:avLst/>
          </a:prstGeom>
          <a:solidFill>
            <a:srgbClr val="A983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1" name="Rectangle 80">
            <a:extLst>
              <a:ext uri="{FF2B5EF4-FFF2-40B4-BE49-F238E27FC236}">
                <a16:creationId xmlns:a16="http://schemas.microsoft.com/office/drawing/2014/main" id="{263318CF-2928-4E5A-843E-18CCC5C27C52}"/>
              </a:ext>
            </a:extLst>
          </p:cNvPr>
          <p:cNvSpPr>
            <a:spLocks noChangeArrowheads="1"/>
          </p:cNvSpPr>
          <p:nvPr/>
        </p:nvSpPr>
        <p:spPr bwMode="auto">
          <a:xfrm>
            <a:off x="3824288" y="3157538"/>
            <a:ext cx="249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2" name="Rectangle 81">
            <a:extLst>
              <a:ext uri="{FF2B5EF4-FFF2-40B4-BE49-F238E27FC236}">
                <a16:creationId xmlns:a16="http://schemas.microsoft.com/office/drawing/2014/main" id="{CF341562-04B8-4449-A28D-633C8DE78B8C}"/>
              </a:ext>
            </a:extLst>
          </p:cNvPr>
          <p:cNvSpPr>
            <a:spLocks noChangeArrowheads="1"/>
          </p:cNvSpPr>
          <p:nvPr/>
        </p:nvSpPr>
        <p:spPr bwMode="auto">
          <a:xfrm>
            <a:off x="4073525" y="3157538"/>
            <a:ext cx="244475" cy="250825"/>
          </a:xfrm>
          <a:prstGeom prst="rect">
            <a:avLst/>
          </a:prstGeom>
          <a:solidFill>
            <a:srgbClr val="DFB3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3" name="Rectangle 82">
            <a:extLst>
              <a:ext uri="{FF2B5EF4-FFF2-40B4-BE49-F238E27FC236}">
                <a16:creationId xmlns:a16="http://schemas.microsoft.com/office/drawing/2014/main" id="{59F55681-9316-42B8-9B4B-D50995F71076}"/>
              </a:ext>
            </a:extLst>
          </p:cNvPr>
          <p:cNvSpPr>
            <a:spLocks noChangeArrowheads="1"/>
          </p:cNvSpPr>
          <p:nvPr/>
        </p:nvSpPr>
        <p:spPr bwMode="auto">
          <a:xfrm>
            <a:off x="4073525" y="3157538"/>
            <a:ext cx="244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4" name="Rectangle 83">
            <a:extLst>
              <a:ext uri="{FF2B5EF4-FFF2-40B4-BE49-F238E27FC236}">
                <a16:creationId xmlns:a16="http://schemas.microsoft.com/office/drawing/2014/main" id="{A6D2E21E-504E-4188-BD07-BA3591166143}"/>
              </a:ext>
            </a:extLst>
          </p:cNvPr>
          <p:cNvSpPr>
            <a:spLocks noChangeArrowheads="1"/>
          </p:cNvSpPr>
          <p:nvPr/>
        </p:nvSpPr>
        <p:spPr bwMode="auto">
          <a:xfrm>
            <a:off x="3575050" y="3444875"/>
            <a:ext cx="249238" cy="257175"/>
          </a:xfrm>
          <a:prstGeom prst="rect">
            <a:avLst/>
          </a:prstGeom>
          <a:solidFill>
            <a:srgbClr val="F7964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95" name="Rectangle 84">
            <a:extLst>
              <a:ext uri="{FF2B5EF4-FFF2-40B4-BE49-F238E27FC236}">
                <a16:creationId xmlns:a16="http://schemas.microsoft.com/office/drawing/2014/main" id="{01C67666-8477-4237-BEF9-F33DBA9FEA0D}"/>
              </a:ext>
            </a:extLst>
          </p:cNvPr>
          <p:cNvSpPr>
            <a:spLocks noChangeArrowheads="1"/>
          </p:cNvSpPr>
          <p:nvPr/>
        </p:nvSpPr>
        <p:spPr bwMode="auto">
          <a:xfrm>
            <a:off x="3575050" y="3444875"/>
            <a:ext cx="249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6" name="Rectangle 85">
            <a:extLst>
              <a:ext uri="{FF2B5EF4-FFF2-40B4-BE49-F238E27FC236}">
                <a16:creationId xmlns:a16="http://schemas.microsoft.com/office/drawing/2014/main" id="{2671338F-BFDC-4D84-880A-904E2368E42F}"/>
              </a:ext>
            </a:extLst>
          </p:cNvPr>
          <p:cNvSpPr>
            <a:spLocks noChangeArrowheads="1"/>
          </p:cNvSpPr>
          <p:nvPr/>
        </p:nvSpPr>
        <p:spPr bwMode="auto">
          <a:xfrm>
            <a:off x="3824288" y="3444875"/>
            <a:ext cx="249237" cy="257175"/>
          </a:xfrm>
          <a:prstGeom prst="rect">
            <a:avLst/>
          </a:prstGeom>
          <a:solidFill>
            <a:srgbClr val="F7964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97" name="Rectangle 86">
            <a:extLst>
              <a:ext uri="{FF2B5EF4-FFF2-40B4-BE49-F238E27FC236}">
                <a16:creationId xmlns:a16="http://schemas.microsoft.com/office/drawing/2014/main" id="{FA470B9F-3682-41A9-9731-35E807CD3E30}"/>
              </a:ext>
            </a:extLst>
          </p:cNvPr>
          <p:cNvSpPr>
            <a:spLocks noChangeArrowheads="1"/>
          </p:cNvSpPr>
          <p:nvPr/>
        </p:nvSpPr>
        <p:spPr bwMode="auto">
          <a:xfrm>
            <a:off x="3824288" y="3444875"/>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498" name="Rectangle 87">
            <a:extLst>
              <a:ext uri="{FF2B5EF4-FFF2-40B4-BE49-F238E27FC236}">
                <a16:creationId xmlns:a16="http://schemas.microsoft.com/office/drawing/2014/main" id="{A3CCC94B-FAC5-481F-AED0-7DFC67C1472B}"/>
              </a:ext>
            </a:extLst>
          </p:cNvPr>
          <p:cNvSpPr>
            <a:spLocks noChangeArrowheads="1"/>
          </p:cNvSpPr>
          <p:nvPr/>
        </p:nvSpPr>
        <p:spPr bwMode="auto">
          <a:xfrm>
            <a:off x="4073525" y="3444875"/>
            <a:ext cx="244475" cy="257175"/>
          </a:xfrm>
          <a:prstGeom prst="rect">
            <a:avLst/>
          </a:prstGeom>
          <a:solidFill>
            <a:srgbClr val="F7964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499" name="Rectangle 88">
            <a:extLst>
              <a:ext uri="{FF2B5EF4-FFF2-40B4-BE49-F238E27FC236}">
                <a16:creationId xmlns:a16="http://schemas.microsoft.com/office/drawing/2014/main" id="{D6F9EE44-B869-4160-AAF3-D3DD2E35820C}"/>
              </a:ext>
            </a:extLst>
          </p:cNvPr>
          <p:cNvSpPr>
            <a:spLocks noChangeArrowheads="1"/>
          </p:cNvSpPr>
          <p:nvPr/>
        </p:nvSpPr>
        <p:spPr bwMode="auto">
          <a:xfrm>
            <a:off x="4073525" y="3444875"/>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0" name="Rectangle 89">
            <a:extLst>
              <a:ext uri="{FF2B5EF4-FFF2-40B4-BE49-F238E27FC236}">
                <a16:creationId xmlns:a16="http://schemas.microsoft.com/office/drawing/2014/main" id="{AD2887B0-A02F-4CD2-A36E-26305E8CEAF6}"/>
              </a:ext>
            </a:extLst>
          </p:cNvPr>
          <p:cNvSpPr>
            <a:spLocks noChangeArrowheads="1"/>
          </p:cNvSpPr>
          <p:nvPr/>
        </p:nvSpPr>
        <p:spPr bwMode="auto">
          <a:xfrm>
            <a:off x="3575050" y="3702050"/>
            <a:ext cx="249238" cy="257175"/>
          </a:xfrm>
          <a:prstGeom prst="rect">
            <a:avLst/>
          </a:prstGeom>
          <a:solidFill>
            <a:srgbClr val="F7964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01" name="Rectangle 90">
            <a:extLst>
              <a:ext uri="{FF2B5EF4-FFF2-40B4-BE49-F238E27FC236}">
                <a16:creationId xmlns:a16="http://schemas.microsoft.com/office/drawing/2014/main" id="{029EF23E-1F89-40C4-A168-ECF7C052EBD0}"/>
              </a:ext>
            </a:extLst>
          </p:cNvPr>
          <p:cNvSpPr>
            <a:spLocks noChangeArrowheads="1"/>
          </p:cNvSpPr>
          <p:nvPr/>
        </p:nvSpPr>
        <p:spPr bwMode="auto">
          <a:xfrm>
            <a:off x="3575050" y="3702050"/>
            <a:ext cx="249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2" name="Rectangle 91">
            <a:extLst>
              <a:ext uri="{FF2B5EF4-FFF2-40B4-BE49-F238E27FC236}">
                <a16:creationId xmlns:a16="http://schemas.microsoft.com/office/drawing/2014/main" id="{BD4FB31D-2234-4B1A-9573-29B7D9E2286D}"/>
              </a:ext>
            </a:extLst>
          </p:cNvPr>
          <p:cNvSpPr>
            <a:spLocks noChangeArrowheads="1"/>
          </p:cNvSpPr>
          <p:nvPr/>
        </p:nvSpPr>
        <p:spPr bwMode="auto">
          <a:xfrm>
            <a:off x="3824288" y="3702050"/>
            <a:ext cx="249237" cy="257175"/>
          </a:xfrm>
          <a:prstGeom prst="rect">
            <a:avLst/>
          </a:prstGeom>
          <a:solidFill>
            <a:srgbClr val="F7964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03" name="Rectangle 92">
            <a:extLst>
              <a:ext uri="{FF2B5EF4-FFF2-40B4-BE49-F238E27FC236}">
                <a16:creationId xmlns:a16="http://schemas.microsoft.com/office/drawing/2014/main" id="{EE3D5620-CC7F-4356-901D-12773B733F1E}"/>
              </a:ext>
            </a:extLst>
          </p:cNvPr>
          <p:cNvSpPr>
            <a:spLocks noChangeArrowheads="1"/>
          </p:cNvSpPr>
          <p:nvPr/>
        </p:nvSpPr>
        <p:spPr bwMode="auto">
          <a:xfrm>
            <a:off x="3824288" y="3702050"/>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4" name="Rectangle 93">
            <a:extLst>
              <a:ext uri="{FF2B5EF4-FFF2-40B4-BE49-F238E27FC236}">
                <a16:creationId xmlns:a16="http://schemas.microsoft.com/office/drawing/2014/main" id="{235CFCF3-902A-4A02-A926-41C64BF38954}"/>
              </a:ext>
            </a:extLst>
          </p:cNvPr>
          <p:cNvSpPr>
            <a:spLocks noChangeArrowheads="1"/>
          </p:cNvSpPr>
          <p:nvPr/>
        </p:nvSpPr>
        <p:spPr bwMode="auto">
          <a:xfrm>
            <a:off x="4073525" y="3702050"/>
            <a:ext cx="244475" cy="257175"/>
          </a:xfrm>
          <a:prstGeom prst="rect">
            <a:avLst/>
          </a:prstGeom>
          <a:solidFill>
            <a:srgbClr val="F79646">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05" name="Rectangle 94">
            <a:extLst>
              <a:ext uri="{FF2B5EF4-FFF2-40B4-BE49-F238E27FC236}">
                <a16:creationId xmlns:a16="http://schemas.microsoft.com/office/drawing/2014/main" id="{3D3D98ED-B3C4-427D-BCB9-7A7D599775E7}"/>
              </a:ext>
            </a:extLst>
          </p:cNvPr>
          <p:cNvSpPr>
            <a:spLocks noChangeArrowheads="1"/>
          </p:cNvSpPr>
          <p:nvPr/>
        </p:nvSpPr>
        <p:spPr bwMode="auto">
          <a:xfrm>
            <a:off x="4073525" y="3702050"/>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6" name="Rectangle 95">
            <a:extLst>
              <a:ext uri="{FF2B5EF4-FFF2-40B4-BE49-F238E27FC236}">
                <a16:creationId xmlns:a16="http://schemas.microsoft.com/office/drawing/2014/main" id="{5B6A0EB2-F1D0-4633-95F9-3F358B3CA4E1}"/>
              </a:ext>
            </a:extLst>
          </p:cNvPr>
          <p:cNvSpPr>
            <a:spLocks noChangeArrowheads="1"/>
          </p:cNvSpPr>
          <p:nvPr/>
        </p:nvSpPr>
        <p:spPr bwMode="auto">
          <a:xfrm>
            <a:off x="3575050" y="3995738"/>
            <a:ext cx="249238" cy="257175"/>
          </a:xfrm>
          <a:prstGeom prst="rect">
            <a:avLst/>
          </a:prstGeom>
          <a:solidFill>
            <a:srgbClr val="916C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7" name="Rectangle 96">
            <a:extLst>
              <a:ext uri="{FF2B5EF4-FFF2-40B4-BE49-F238E27FC236}">
                <a16:creationId xmlns:a16="http://schemas.microsoft.com/office/drawing/2014/main" id="{C976E042-9C9E-4D78-9980-A450A2DFF4BC}"/>
              </a:ext>
            </a:extLst>
          </p:cNvPr>
          <p:cNvSpPr>
            <a:spLocks noChangeArrowheads="1"/>
          </p:cNvSpPr>
          <p:nvPr/>
        </p:nvSpPr>
        <p:spPr bwMode="auto">
          <a:xfrm>
            <a:off x="3575050" y="3995738"/>
            <a:ext cx="249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8" name="Rectangle 97">
            <a:extLst>
              <a:ext uri="{FF2B5EF4-FFF2-40B4-BE49-F238E27FC236}">
                <a16:creationId xmlns:a16="http://schemas.microsoft.com/office/drawing/2014/main" id="{1948B54D-93C4-4EE8-959C-95B947B6D876}"/>
              </a:ext>
            </a:extLst>
          </p:cNvPr>
          <p:cNvSpPr>
            <a:spLocks noChangeArrowheads="1"/>
          </p:cNvSpPr>
          <p:nvPr/>
        </p:nvSpPr>
        <p:spPr bwMode="auto">
          <a:xfrm>
            <a:off x="3824288" y="3995738"/>
            <a:ext cx="249237" cy="257175"/>
          </a:xfrm>
          <a:prstGeom prst="rect">
            <a:avLst/>
          </a:prstGeom>
          <a:solidFill>
            <a:srgbClr val="BA9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09" name="Rectangle 98">
            <a:extLst>
              <a:ext uri="{FF2B5EF4-FFF2-40B4-BE49-F238E27FC236}">
                <a16:creationId xmlns:a16="http://schemas.microsoft.com/office/drawing/2014/main" id="{FC039F3D-D455-498F-BD95-EC32F0AE6745}"/>
              </a:ext>
            </a:extLst>
          </p:cNvPr>
          <p:cNvSpPr>
            <a:spLocks noChangeArrowheads="1"/>
          </p:cNvSpPr>
          <p:nvPr/>
        </p:nvSpPr>
        <p:spPr bwMode="auto">
          <a:xfrm>
            <a:off x="3824288" y="3995738"/>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0" name="Rectangle 99">
            <a:extLst>
              <a:ext uri="{FF2B5EF4-FFF2-40B4-BE49-F238E27FC236}">
                <a16:creationId xmlns:a16="http://schemas.microsoft.com/office/drawing/2014/main" id="{BB0DE712-2783-4BD2-91F0-CCCA326844C4}"/>
              </a:ext>
            </a:extLst>
          </p:cNvPr>
          <p:cNvSpPr>
            <a:spLocks noChangeArrowheads="1"/>
          </p:cNvSpPr>
          <p:nvPr/>
        </p:nvSpPr>
        <p:spPr bwMode="auto">
          <a:xfrm>
            <a:off x="4073525" y="3995738"/>
            <a:ext cx="244475" cy="257175"/>
          </a:xfrm>
          <a:prstGeom prst="rect">
            <a:avLst/>
          </a:prstGeom>
          <a:solidFill>
            <a:srgbClr val="EDC1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1" name="Rectangle 100">
            <a:extLst>
              <a:ext uri="{FF2B5EF4-FFF2-40B4-BE49-F238E27FC236}">
                <a16:creationId xmlns:a16="http://schemas.microsoft.com/office/drawing/2014/main" id="{F726EDB0-57E4-461B-A47D-6AA618563DEF}"/>
              </a:ext>
            </a:extLst>
          </p:cNvPr>
          <p:cNvSpPr>
            <a:spLocks noChangeArrowheads="1"/>
          </p:cNvSpPr>
          <p:nvPr/>
        </p:nvSpPr>
        <p:spPr bwMode="auto">
          <a:xfrm>
            <a:off x="4073525" y="3995738"/>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2" name="Rectangle 101">
            <a:extLst>
              <a:ext uri="{FF2B5EF4-FFF2-40B4-BE49-F238E27FC236}">
                <a16:creationId xmlns:a16="http://schemas.microsoft.com/office/drawing/2014/main" id="{51608BB4-7E20-4230-9B03-AD7897AFD725}"/>
              </a:ext>
            </a:extLst>
          </p:cNvPr>
          <p:cNvSpPr>
            <a:spLocks noChangeArrowheads="1"/>
          </p:cNvSpPr>
          <p:nvPr/>
        </p:nvSpPr>
        <p:spPr bwMode="auto">
          <a:xfrm>
            <a:off x="3575050" y="4286250"/>
            <a:ext cx="249238" cy="257175"/>
          </a:xfrm>
          <a:prstGeom prst="rect">
            <a:avLst/>
          </a:prstGeom>
          <a:solidFill>
            <a:srgbClr val="9BBB59">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13" name="Rectangle 102">
            <a:extLst>
              <a:ext uri="{FF2B5EF4-FFF2-40B4-BE49-F238E27FC236}">
                <a16:creationId xmlns:a16="http://schemas.microsoft.com/office/drawing/2014/main" id="{60926096-C293-4C3D-8FB4-79E811D05E41}"/>
              </a:ext>
            </a:extLst>
          </p:cNvPr>
          <p:cNvSpPr>
            <a:spLocks noChangeArrowheads="1"/>
          </p:cNvSpPr>
          <p:nvPr/>
        </p:nvSpPr>
        <p:spPr bwMode="auto">
          <a:xfrm>
            <a:off x="3575050" y="4286250"/>
            <a:ext cx="249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4" name="Rectangle 103">
            <a:extLst>
              <a:ext uri="{FF2B5EF4-FFF2-40B4-BE49-F238E27FC236}">
                <a16:creationId xmlns:a16="http://schemas.microsoft.com/office/drawing/2014/main" id="{A832851F-16A7-4E05-BBFC-49B48276888B}"/>
              </a:ext>
            </a:extLst>
          </p:cNvPr>
          <p:cNvSpPr>
            <a:spLocks noChangeArrowheads="1"/>
          </p:cNvSpPr>
          <p:nvPr/>
        </p:nvSpPr>
        <p:spPr bwMode="auto">
          <a:xfrm>
            <a:off x="3824288" y="4286250"/>
            <a:ext cx="249237" cy="257175"/>
          </a:xfrm>
          <a:prstGeom prst="rect">
            <a:avLst/>
          </a:prstGeom>
          <a:solidFill>
            <a:srgbClr val="9BBB59"/>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15" name="Rectangle 104">
            <a:extLst>
              <a:ext uri="{FF2B5EF4-FFF2-40B4-BE49-F238E27FC236}">
                <a16:creationId xmlns:a16="http://schemas.microsoft.com/office/drawing/2014/main" id="{6F456C38-ADA7-4822-B62D-69A3FC3E760E}"/>
              </a:ext>
            </a:extLst>
          </p:cNvPr>
          <p:cNvSpPr>
            <a:spLocks noChangeArrowheads="1"/>
          </p:cNvSpPr>
          <p:nvPr/>
        </p:nvSpPr>
        <p:spPr bwMode="auto">
          <a:xfrm>
            <a:off x="3824288" y="4286250"/>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6" name="Rectangle 105">
            <a:extLst>
              <a:ext uri="{FF2B5EF4-FFF2-40B4-BE49-F238E27FC236}">
                <a16:creationId xmlns:a16="http://schemas.microsoft.com/office/drawing/2014/main" id="{7A9A0071-953A-43C3-ABB2-79A66F55633F}"/>
              </a:ext>
            </a:extLst>
          </p:cNvPr>
          <p:cNvSpPr>
            <a:spLocks noChangeArrowheads="1"/>
          </p:cNvSpPr>
          <p:nvPr/>
        </p:nvSpPr>
        <p:spPr bwMode="auto">
          <a:xfrm>
            <a:off x="4073525" y="4286250"/>
            <a:ext cx="244475" cy="257175"/>
          </a:xfrm>
          <a:prstGeom prst="rect">
            <a:avLst/>
          </a:prstGeom>
          <a:solidFill>
            <a:srgbClr val="9BBB59">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17" name="Rectangle 106">
            <a:extLst>
              <a:ext uri="{FF2B5EF4-FFF2-40B4-BE49-F238E27FC236}">
                <a16:creationId xmlns:a16="http://schemas.microsoft.com/office/drawing/2014/main" id="{03844C5E-4F48-48B4-8A26-9134E21C2E4D}"/>
              </a:ext>
            </a:extLst>
          </p:cNvPr>
          <p:cNvSpPr>
            <a:spLocks noChangeArrowheads="1"/>
          </p:cNvSpPr>
          <p:nvPr/>
        </p:nvSpPr>
        <p:spPr bwMode="auto">
          <a:xfrm>
            <a:off x="4073525" y="4286250"/>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18" name="Rectangle 107">
            <a:extLst>
              <a:ext uri="{FF2B5EF4-FFF2-40B4-BE49-F238E27FC236}">
                <a16:creationId xmlns:a16="http://schemas.microsoft.com/office/drawing/2014/main" id="{B24F2C67-AC87-4977-BB09-7321EB9522F6}"/>
              </a:ext>
            </a:extLst>
          </p:cNvPr>
          <p:cNvSpPr>
            <a:spLocks noChangeArrowheads="1"/>
          </p:cNvSpPr>
          <p:nvPr/>
        </p:nvSpPr>
        <p:spPr bwMode="auto">
          <a:xfrm>
            <a:off x="3575050" y="4543425"/>
            <a:ext cx="249238" cy="257175"/>
          </a:xfrm>
          <a:prstGeom prst="rect">
            <a:avLst/>
          </a:prstGeom>
          <a:solidFill>
            <a:srgbClr val="9BBB59">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19" name="Rectangle 108">
            <a:extLst>
              <a:ext uri="{FF2B5EF4-FFF2-40B4-BE49-F238E27FC236}">
                <a16:creationId xmlns:a16="http://schemas.microsoft.com/office/drawing/2014/main" id="{8CDDE736-4260-4942-9604-4E4E2A6CA02C}"/>
              </a:ext>
            </a:extLst>
          </p:cNvPr>
          <p:cNvSpPr>
            <a:spLocks noChangeArrowheads="1"/>
          </p:cNvSpPr>
          <p:nvPr/>
        </p:nvSpPr>
        <p:spPr bwMode="auto">
          <a:xfrm>
            <a:off x="3575050" y="4543425"/>
            <a:ext cx="2492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20" name="Rectangle 109">
            <a:extLst>
              <a:ext uri="{FF2B5EF4-FFF2-40B4-BE49-F238E27FC236}">
                <a16:creationId xmlns:a16="http://schemas.microsoft.com/office/drawing/2014/main" id="{0B229BFF-7D1F-40F1-853E-BE9C2BA377D0}"/>
              </a:ext>
            </a:extLst>
          </p:cNvPr>
          <p:cNvSpPr>
            <a:spLocks noChangeArrowheads="1"/>
          </p:cNvSpPr>
          <p:nvPr/>
        </p:nvSpPr>
        <p:spPr bwMode="auto">
          <a:xfrm>
            <a:off x="3824288" y="4543425"/>
            <a:ext cx="249237" cy="257175"/>
          </a:xfrm>
          <a:prstGeom prst="rect">
            <a:avLst/>
          </a:prstGeom>
          <a:solidFill>
            <a:srgbClr val="9BBB59"/>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21" name="Rectangle 110">
            <a:extLst>
              <a:ext uri="{FF2B5EF4-FFF2-40B4-BE49-F238E27FC236}">
                <a16:creationId xmlns:a16="http://schemas.microsoft.com/office/drawing/2014/main" id="{A4EBBF47-5ECA-4303-90B4-0E3155EC5F74}"/>
              </a:ext>
            </a:extLst>
          </p:cNvPr>
          <p:cNvSpPr>
            <a:spLocks noChangeArrowheads="1"/>
          </p:cNvSpPr>
          <p:nvPr/>
        </p:nvSpPr>
        <p:spPr bwMode="auto">
          <a:xfrm>
            <a:off x="3824288" y="4543425"/>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22" name="Rectangle 111">
            <a:extLst>
              <a:ext uri="{FF2B5EF4-FFF2-40B4-BE49-F238E27FC236}">
                <a16:creationId xmlns:a16="http://schemas.microsoft.com/office/drawing/2014/main" id="{C666F59D-EDBD-43BA-98EA-ED02C946623D}"/>
              </a:ext>
            </a:extLst>
          </p:cNvPr>
          <p:cNvSpPr>
            <a:spLocks noChangeArrowheads="1"/>
          </p:cNvSpPr>
          <p:nvPr/>
        </p:nvSpPr>
        <p:spPr bwMode="auto">
          <a:xfrm>
            <a:off x="4073525" y="4543425"/>
            <a:ext cx="244475" cy="257175"/>
          </a:xfrm>
          <a:prstGeom prst="rect">
            <a:avLst/>
          </a:prstGeom>
          <a:solidFill>
            <a:srgbClr val="9BBB59">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23" name="Rectangle 112">
            <a:extLst>
              <a:ext uri="{FF2B5EF4-FFF2-40B4-BE49-F238E27FC236}">
                <a16:creationId xmlns:a16="http://schemas.microsoft.com/office/drawing/2014/main" id="{610A8409-46C2-428D-BB6E-A687DCE7C90D}"/>
              </a:ext>
            </a:extLst>
          </p:cNvPr>
          <p:cNvSpPr>
            <a:spLocks noChangeArrowheads="1"/>
          </p:cNvSpPr>
          <p:nvPr/>
        </p:nvSpPr>
        <p:spPr bwMode="auto">
          <a:xfrm>
            <a:off x="4073525" y="4543425"/>
            <a:ext cx="24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24" name="Freeform 113">
            <a:extLst>
              <a:ext uri="{FF2B5EF4-FFF2-40B4-BE49-F238E27FC236}">
                <a16:creationId xmlns:a16="http://schemas.microsoft.com/office/drawing/2014/main" id="{F2F8DFA3-0EEE-4D22-89A4-28C502EE32D3}"/>
              </a:ext>
            </a:extLst>
          </p:cNvPr>
          <p:cNvSpPr>
            <a:spLocks/>
          </p:cNvSpPr>
          <p:nvPr/>
        </p:nvSpPr>
        <p:spPr bwMode="auto">
          <a:xfrm>
            <a:off x="3575050" y="4833938"/>
            <a:ext cx="249238" cy="257175"/>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9BBB59">
              <a:lumMod val="40000"/>
              <a:lumOff val="6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25" name="Freeform 114">
            <a:extLst>
              <a:ext uri="{FF2B5EF4-FFF2-40B4-BE49-F238E27FC236}">
                <a16:creationId xmlns:a16="http://schemas.microsoft.com/office/drawing/2014/main" id="{09802A31-A607-4FA9-8994-DB99CA42C180}"/>
              </a:ext>
            </a:extLst>
          </p:cNvPr>
          <p:cNvSpPr>
            <a:spLocks/>
          </p:cNvSpPr>
          <p:nvPr/>
        </p:nvSpPr>
        <p:spPr bwMode="auto">
          <a:xfrm>
            <a:off x="3575050" y="4833938"/>
            <a:ext cx="249238" cy="257175"/>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26" name="Rectangle 115">
            <a:extLst>
              <a:ext uri="{FF2B5EF4-FFF2-40B4-BE49-F238E27FC236}">
                <a16:creationId xmlns:a16="http://schemas.microsoft.com/office/drawing/2014/main" id="{B680C264-8269-4689-8685-B743C03384BD}"/>
              </a:ext>
            </a:extLst>
          </p:cNvPr>
          <p:cNvSpPr>
            <a:spLocks noChangeArrowheads="1"/>
          </p:cNvSpPr>
          <p:nvPr/>
        </p:nvSpPr>
        <p:spPr bwMode="auto">
          <a:xfrm>
            <a:off x="3824288" y="4833938"/>
            <a:ext cx="249237" cy="257175"/>
          </a:xfrm>
          <a:prstGeom prst="rect">
            <a:avLst/>
          </a:prstGeom>
          <a:solidFill>
            <a:srgbClr val="9BBB59">
              <a:lumMod val="40000"/>
              <a:lumOff val="6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27" name="Rectangle 116">
            <a:extLst>
              <a:ext uri="{FF2B5EF4-FFF2-40B4-BE49-F238E27FC236}">
                <a16:creationId xmlns:a16="http://schemas.microsoft.com/office/drawing/2014/main" id="{7F65EC71-5A0E-4B36-B597-E86F084CC502}"/>
              </a:ext>
            </a:extLst>
          </p:cNvPr>
          <p:cNvSpPr>
            <a:spLocks noChangeArrowheads="1"/>
          </p:cNvSpPr>
          <p:nvPr/>
        </p:nvSpPr>
        <p:spPr bwMode="auto">
          <a:xfrm>
            <a:off x="3824288" y="4833938"/>
            <a:ext cx="2492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28" name="Freeform 117">
            <a:extLst>
              <a:ext uri="{FF2B5EF4-FFF2-40B4-BE49-F238E27FC236}">
                <a16:creationId xmlns:a16="http://schemas.microsoft.com/office/drawing/2014/main" id="{5CEFE147-7912-4827-962A-1EE5B68C2E07}"/>
              </a:ext>
            </a:extLst>
          </p:cNvPr>
          <p:cNvSpPr>
            <a:spLocks/>
          </p:cNvSpPr>
          <p:nvPr/>
        </p:nvSpPr>
        <p:spPr bwMode="auto">
          <a:xfrm>
            <a:off x="4073525" y="4833938"/>
            <a:ext cx="244475" cy="257175"/>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9BBB59">
              <a:lumMod val="20000"/>
              <a:lumOff val="8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29" name="Freeform 118">
            <a:extLst>
              <a:ext uri="{FF2B5EF4-FFF2-40B4-BE49-F238E27FC236}">
                <a16:creationId xmlns:a16="http://schemas.microsoft.com/office/drawing/2014/main" id="{9DA41853-B4FB-472F-8297-4DDA3F882C61}"/>
              </a:ext>
            </a:extLst>
          </p:cNvPr>
          <p:cNvSpPr>
            <a:spLocks/>
          </p:cNvSpPr>
          <p:nvPr/>
        </p:nvSpPr>
        <p:spPr bwMode="auto">
          <a:xfrm>
            <a:off x="4073525" y="4833938"/>
            <a:ext cx="244475" cy="257175"/>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0" name="Freeform 119">
            <a:extLst>
              <a:ext uri="{FF2B5EF4-FFF2-40B4-BE49-F238E27FC236}">
                <a16:creationId xmlns:a16="http://schemas.microsoft.com/office/drawing/2014/main" id="{534E17A6-AC66-4FF9-B24D-904ADA3324D4}"/>
              </a:ext>
            </a:extLst>
          </p:cNvPr>
          <p:cNvSpPr>
            <a:spLocks/>
          </p:cNvSpPr>
          <p:nvPr/>
        </p:nvSpPr>
        <p:spPr bwMode="auto">
          <a:xfrm>
            <a:off x="3824288" y="5091113"/>
            <a:ext cx="249237" cy="125412"/>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1" name="Freeform 120">
            <a:extLst>
              <a:ext uri="{FF2B5EF4-FFF2-40B4-BE49-F238E27FC236}">
                <a16:creationId xmlns:a16="http://schemas.microsoft.com/office/drawing/2014/main" id="{CCBF592E-BCA5-4F8C-AD34-375BC5808C28}"/>
              </a:ext>
            </a:extLst>
          </p:cNvPr>
          <p:cNvSpPr>
            <a:spLocks/>
          </p:cNvSpPr>
          <p:nvPr/>
        </p:nvSpPr>
        <p:spPr bwMode="auto">
          <a:xfrm>
            <a:off x="3824288" y="4833938"/>
            <a:ext cx="249237" cy="257175"/>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9BBB59">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32" name="Freeform 121">
            <a:extLst>
              <a:ext uri="{FF2B5EF4-FFF2-40B4-BE49-F238E27FC236}">
                <a16:creationId xmlns:a16="http://schemas.microsoft.com/office/drawing/2014/main" id="{59FF1813-BD2B-4FDA-B927-F534407A9FA2}"/>
              </a:ext>
            </a:extLst>
          </p:cNvPr>
          <p:cNvSpPr>
            <a:spLocks/>
          </p:cNvSpPr>
          <p:nvPr/>
        </p:nvSpPr>
        <p:spPr bwMode="auto">
          <a:xfrm>
            <a:off x="3824288" y="4833938"/>
            <a:ext cx="249237" cy="257175"/>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3" name="Freeform 122">
            <a:extLst>
              <a:ext uri="{FF2B5EF4-FFF2-40B4-BE49-F238E27FC236}">
                <a16:creationId xmlns:a16="http://schemas.microsoft.com/office/drawing/2014/main" id="{D19B3184-3222-4F11-93D0-459F75CB66DE}"/>
              </a:ext>
            </a:extLst>
          </p:cNvPr>
          <p:cNvSpPr>
            <a:spLocks/>
          </p:cNvSpPr>
          <p:nvPr/>
        </p:nvSpPr>
        <p:spPr bwMode="auto">
          <a:xfrm>
            <a:off x="4308475" y="1765300"/>
            <a:ext cx="250825" cy="257175"/>
          </a:xfrm>
          <a:custGeom>
            <a:avLst/>
            <a:gdLst>
              <a:gd name="T0" fmla="*/ 0 w 131"/>
              <a:gd name="T1" fmla="*/ 0 h 135"/>
              <a:gd name="T2" fmla="*/ 0 w 131"/>
              <a:gd name="T3" fmla="*/ 0 h 135"/>
              <a:gd name="T4" fmla="*/ 0 w 131"/>
              <a:gd name="T5" fmla="*/ 135 h 135"/>
              <a:gd name="T6" fmla="*/ 0 w 131"/>
              <a:gd name="T7" fmla="*/ 135 h 135"/>
              <a:gd name="T8" fmla="*/ 131 w 131"/>
              <a:gd name="T9" fmla="*/ 135 h 135"/>
              <a:gd name="T10" fmla="*/ 0 w 131"/>
              <a:gd name="T11" fmla="*/ 0 h 135"/>
            </a:gdLst>
            <a:ahLst/>
            <a:cxnLst>
              <a:cxn ang="0">
                <a:pos x="T0" y="T1"/>
              </a:cxn>
              <a:cxn ang="0">
                <a:pos x="T2" y="T3"/>
              </a:cxn>
              <a:cxn ang="0">
                <a:pos x="T4" y="T5"/>
              </a:cxn>
              <a:cxn ang="0">
                <a:pos x="T6" y="T7"/>
              </a:cxn>
              <a:cxn ang="0">
                <a:pos x="T8" y="T9"/>
              </a:cxn>
              <a:cxn ang="0">
                <a:pos x="T10" y="T11"/>
              </a:cxn>
            </a:cxnLst>
            <a:rect l="0" t="0" r="r" b="b"/>
            <a:pathLst>
              <a:path w="131" h="135">
                <a:moveTo>
                  <a:pt x="0" y="0"/>
                </a:moveTo>
                <a:lnTo>
                  <a:pt x="0" y="0"/>
                </a:lnTo>
                <a:lnTo>
                  <a:pt x="0" y="135"/>
                </a:lnTo>
                <a:lnTo>
                  <a:pt x="0" y="135"/>
                </a:lnTo>
                <a:lnTo>
                  <a:pt x="131" y="135"/>
                </a:lnTo>
                <a:lnTo>
                  <a:pt x="0" y="0"/>
                </a:ln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34" name="Freeform 123">
            <a:extLst>
              <a:ext uri="{FF2B5EF4-FFF2-40B4-BE49-F238E27FC236}">
                <a16:creationId xmlns:a16="http://schemas.microsoft.com/office/drawing/2014/main" id="{36990F4E-508B-40DE-94D7-9616C68B443E}"/>
              </a:ext>
            </a:extLst>
          </p:cNvPr>
          <p:cNvSpPr>
            <a:spLocks/>
          </p:cNvSpPr>
          <p:nvPr/>
        </p:nvSpPr>
        <p:spPr bwMode="auto">
          <a:xfrm>
            <a:off x="4308475" y="1765300"/>
            <a:ext cx="250825" cy="257175"/>
          </a:xfrm>
          <a:custGeom>
            <a:avLst/>
            <a:gdLst>
              <a:gd name="T0" fmla="*/ 0 w 131"/>
              <a:gd name="T1" fmla="*/ 0 h 135"/>
              <a:gd name="T2" fmla="*/ 0 w 131"/>
              <a:gd name="T3" fmla="*/ 0 h 135"/>
              <a:gd name="T4" fmla="*/ 0 w 131"/>
              <a:gd name="T5" fmla="*/ 135 h 135"/>
              <a:gd name="T6" fmla="*/ 0 w 131"/>
              <a:gd name="T7" fmla="*/ 135 h 135"/>
              <a:gd name="T8" fmla="*/ 131 w 131"/>
              <a:gd name="T9" fmla="*/ 135 h 135"/>
              <a:gd name="T10" fmla="*/ 0 w 131"/>
              <a:gd name="T11" fmla="*/ 0 h 135"/>
            </a:gdLst>
            <a:ahLst/>
            <a:cxnLst>
              <a:cxn ang="0">
                <a:pos x="T0" y="T1"/>
              </a:cxn>
              <a:cxn ang="0">
                <a:pos x="T2" y="T3"/>
              </a:cxn>
              <a:cxn ang="0">
                <a:pos x="T4" y="T5"/>
              </a:cxn>
              <a:cxn ang="0">
                <a:pos x="T6" y="T7"/>
              </a:cxn>
              <a:cxn ang="0">
                <a:pos x="T8" y="T9"/>
              </a:cxn>
              <a:cxn ang="0">
                <a:pos x="T10" y="T11"/>
              </a:cxn>
            </a:cxnLst>
            <a:rect l="0" t="0" r="r" b="b"/>
            <a:pathLst>
              <a:path w="131" h="135">
                <a:moveTo>
                  <a:pt x="0" y="0"/>
                </a:moveTo>
                <a:lnTo>
                  <a:pt x="0" y="0"/>
                </a:lnTo>
                <a:lnTo>
                  <a:pt x="0" y="135"/>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5" name="Freeform 124">
            <a:extLst>
              <a:ext uri="{FF2B5EF4-FFF2-40B4-BE49-F238E27FC236}">
                <a16:creationId xmlns:a16="http://schemas.microsoft.com/office/drawing/2014/main" id="{CAC390D7-F011-4BCF-A397-08AD33D35548}"/>
              </a:ext>
            </a:extLst>
          </p:cNvPr>
          <p:cNvSpPr>
            <a:spLocks/>
          </p:cNvSpPr>
          <p:nvPr/>
        </p:nvSpPr>
        <p:spPr bwMode="auto">
          <a:xfrm>
            <a:off x="4308475" y="2022475"/>
            <a:ext cx="250825"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4BACC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36" name="Freeform 125">
            <a:extLst>
              <a:ext uri="{FF2B5EF4-FFF2-40B4-BE49-F238E27FC236}">
                <a16:creationId xmlns:a16="http://schemas.microsoft.com/office/drawing/2014/main" id="{93927BB9-9CB7-4197-919E-0E23127FB635}"/>
              </a:ext>
            </a:extLst>
          </p:cNvPr>
          <p:cNvSpPr>
            <a:spLocks/>
          </p:cNvSpPr>
          <p:nvPr/>
        </p:nvSpPr>
        <p:spPr bwMode="auto">
          <a:xfrm>
            <a:off x="4308475" y="2022475"/>
            <a:ext cx="250825"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7" name="Rectangle 126">
            <a:extLst>
              <a:ext uri="{FF2B5EF4-FFF2-40B4-BE49-F238E27FC236}">
                <a16:creationId xmlns:a16="http://schemas.microsoft.com/office/drawing/2014/main" id="{0FE28DEC-FD02-4CF2-86B6-D60B43BFFF2C}"/>
              </a:ext>
            </a:extLst>
          </p:cNvPr>
          <p:cNvSpPr>
            <a:spLocks noChangeArrowheads="1"/>
          </p:cNvSpPr>
          <p:nvPr/>
        </p:nvSpPr>
        <p:spPr bwMode="auto">
          <a:xfrm>
            <a:off x="4308475" y="2022475"/>
            <a:ext cx="1588" cy="1588"/>
          </a:xfrm>
          <a:prstGeom prst="rect">
            <a:avLst/>
          </a:prstGeom>
          <a:solidFill>
            <a:srgbClr val="AAC8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8" name="Freeform 127">
            <a:extLst>
              <a:ext uri="{FF2B5EF4-FFF2-40B4-BE49-F238E27FC236}">
                <a16:creationId xmlns:a16="http://schemas.microsoft.com/office/drawing/2014/main" id="{68E51F35-5C75-4B17-B49E-A3F58DCA7A57}"/>
              </a:ext>
            </a:extLst>
          </p:cNvPr>
          <p:cNvSpPr>
            <a:spLocks/>
          </p:cNvSpPr>
          <p:nvPr/>
        </p:nvSpPr>
        <p:spPr bwMode="auto">
          <a:xfrm>
            <a:off x="4308475" y="202247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39" name="Rectangle 128">
            <a:extLst>
              <a:ext uri="{FF2B5EF4-FFF2-40B4-BE49-F238E27FC236}">
                <a16:creationId xmlns:a16="http://schemas.microsoft.com/office/drawing/2014/main" id="{D667480B-E05A-4D8D-A1E8-27F2314FD7DE}"/>
              </a:ext>
            </a:extLst>
          </p:cNvPr>
          <p:cNvSpPr>
            <a:spLocks noChangeArrowheads="1"/>
          </p:cNvSpPr>
          <p:nvPr/>
        </p:nvSpPr>
        <p:spPr bwMode="auto">
          <a:xfrm>
            <a:off x="3817938" y="2603500"/>
            <a:ext cx="250825" cy="1588"/>
          </a:xfrm>
          <a:prstGeom prst="rect">
            <a:avLst/>
          </a:prstGeom>
          <a:solidFill>
            <a:srgbClr val="F7EE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0" name="Rectangle 129">
            <a:extLst>
              <a:ext uri="{FF2B5EF4-FFF2-40B4-BE49-F238E27FC236}">
                <a16:creationId xmlns:a16="http://schemas.microsoft.com/office/drawing/2014/main" id="{70EA4DE6-1F29-470F-804F-6B0EADE034AC}"/>
              </a:ext>
            </a:extLst>
          </p:cNvPr>
          <p:cNvSpPr>
            <a:spLocks noChangeArrowheads="1"/>
          </p:cNvSpPr>
          <p:nvPr/>
        </p:nvSpPr>
        <p:spPr bwMode="auto">
          <a:xfrm>
            <a:off x="3817938" y="2603500"/>
            <a:ext cx="25082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1" name="Freeform 130">
            <a:extLst>
              <a:ext uri="{FF2B5EF4-FFF2-40B4-BE49-F238E27FC236}">
                <a16:creationId xmlns:a16="http://schemas.microsoft.com/office/drawing/2014/main" id="{C7E6425A-62E7-4948-8B01-DB14079A2D60}"/>
              </a:ext>
            </a:extLst>
          </p:cNvPr>
          <p:cNvSpPr>
            <a:spLocks/>
          </p:cNvSpPr>
          <p:nvPr/>
        </p:nvSpPr>
        <p:spPr bwMode="auto">
          <a:xfrm>
            <a:off x="3817938" y="2603500"/>
            <a:ext cx="250825" cy="257175"/>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504D">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42" name="Freeform 131">
            <a:extLst>
              <a:ext uri="{FF2B5EF4-FFF2-40B4-BE49-F238E27FC236}">
                <a16:creationId xmlns:a16="http://schemas.microsoft.com/office/drawing/2014/main" id="{0A80E7D7-B2AD-4B51-AEB3-B65F85F54C01}"/>
              </a:ext>
            </a:extLst>
          </p:cNvPr>
          <p:cNvSpPr>
            <a:spLocks/>
          </p:cNvSpPr>
          <p:nvPr/>
        </p:nvSpPr>
        <p:spPr bwMode="auto">
          <a:xfrm>
            <a:off x="3817938" y="2603500"/>
            <a:ext cx="250825" cy="257175"/>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3" name="Freeform 132">
            <a:extLst>
              <a:ext uri="{FF2B5EF4-FFF2-40B4-BE49-F238E27FC236}">
                <a16:creationId xmlns:a16="http://schemas.microsoft.com/office/drawing/2014/main" id="{729E3538-D23A-4BEA-8E44-B0A7681EEBE5}"/>
              </a:ext>
            </a:extLst>
          </p:cNvPr>
          <p:cNvSpPr>
            <a:spLocks/>
          </p:cNvSpPr>
          <p:nvPr/>
        </p:nvSpPr>
        <p:spPr bwMode="auto">
          <a:xfrm>
            <a:off x="3817938" y="2860675"/>
            <a:ext cx="250825" cy="260350"/>
          </a:xfrm>
          <a:custGeom>
            <a:avLst/>
            <a:gdLst>
              <a:gd name="T0" fmla="*/ 0 w 131"/>
              <a:gd name="T1" fmla="*/ 0 h 136"/>
              <a:gd name="T2" fmla="*/ 0 w 131"/>
              <a:gd name="T3" fmla="*/ 0 h 136"/>
              <a:gd name="T4" fmla="*/ 0 w 131"/>
              <a:gd name="T5" fmla="*/ 136 h 136"/>
              <a:gd name="T6" fmla="*/ 131 w 131"/>
              <a:gd name="T7" fmla="*/ 136 h 136"/>
              <a:gd name="T8" fmla="*/ 0 w 131"/>
              <a:gd name="T9" fmla="*/ 0 h 136"/>
            </a:gdLst>
            <a:ahLst/>
            <a:cxnLst>
              <a:cxn ang="0">
                <a:pos x="T0" y="T1"/>
              </a:cxn>
              <a:cxn ang="0">
                <a:pos x="T2" y="T3"/>
              </a:cxn>
              <a:cxn ang="0">
                <a:pos x="T4" y="T5"/>
              </a:cxn>
              <a:cxn ang="0">
                <a:pos x="T6" y="T7"/>
              </a:cxn>
              <a:cxn ang="0">
                <a:pos x="T8" y="T9"/>
              </a:cxn>
            </a:cxnLst>
            <a:rect l="0" t="0" r="r" b="b"/>
            <a:pathLst>
              <a:path w="131" h="136">
                <a:moveTo>
                  <a:pt x="0" y="0"/>
                </a:moveTo>
                <a:lnTo>
                  <a:pt x="0" y="0"/>
                </a:lnTo>
                <a:lnTo>
                  <a:pt x="0" y="136"/>
                </a:lnTo>
                <a:lnTo>
                  <a:pt x="131" y="136"/>
                </a:lnTo>
                <a:lnTo>
                  <a:pt x="0" y="0"/>
                </a:lnTo>
                <a:close/>
              </a:path>
            </a:pathLst>
          </a:custGeom>
          <a:solidFill>
            <a:srgbClr val="C0504D">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44" name="Freeform 133">
            <a:extLst>
              <a:ext uri="{FF2B5EF4-FFF2-40B4-BE49-F238E27FC236}">
                <a16:creationId xmlns:a16="http://schemas.microsoft.com/office/drawing/2014/main" id="{2CDE3FE8-17B4-4E1F-B241-A0F24D7C046D}"/>
              </a:ext>
            </a:extLst>
          </p:cNvPr>
          <p:cNvSpPr>
            <a:spLocks/>
          </p:cNvSpPr>
          <p:nvPr/>
        </p:nvSpPr>
        <p:spPr bwMode="auto">
          <a:xfrm>
            <a:off x="3817938" y="2860675"/>
            <a:ext cx="250825" cy="260350"/>
          </a:xfrm>
          <a:custGeom>
            <a:avLst/>
            <a:gdLst>
              <a:gd name="T0" fmla="*/ 0 w 131"/>
              <a:gd name="T1" fmla="*/ 0 h 136"/>
              <a:gd name="T2" fmla="*/ 0 w 131"/>
              <a:gd name="T3" fmla="*/ 0 h 136"/>
              <a:gd name="T4" fmla="*/ 0 w 131"/>
              <a:gd name="T5" fmla="*/ 136 h 136"/>
              <a:gd name="T6" fmla="*/ 131 w 131"/>
              <a:gd name="T7" fmla="*/ 136 h 136"/>
              <a:gd name="T8" fmla="*/ 0 w 131"/>
              <a:gd name="T9" fmla="*/ 0 h 136"/>
            </a:gdLst>
            <a:ahLst/>
            <a:cxnLst>
              <a:cxn ang="0">
                <a:pos x="T0" y="T1"/>
              </a:cxn>
              <a:cxn ang="0">
                <a:pos x="T2" y="T3"/>
              </a:cxn>
              <a:cxn ang="0">
                <a:pos x="T4" y="T5"/>
              </a:cxn>
              <a:cxn ang="0">
                <a:pos x="T6" y="T7"/>
              </a:cxn>
              <a:cxn ang="0">
                <a:pos x="T8" y="T9"/>
              </a:cxn>
            </a:cxnLst>
            <a:rect l="0" t="0" r="r" b="b"/>
            <a:pathLst>
              <a:path w="131" h="136">
                <a:moveTo>
                  <a:pt x="0" y="0"/>
                </a:moveTo>
                <a:lnTo>
                  <a:pt x="0" y="0"/>
                </a:lnTo>
                <a:lnTo>
                  <a:pt x="0" y="136"/>
                </a:lnTo>
                <a:lnTo>
                  <a:pt x="131" y="13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5" name="Freeform 134">
            <a:extLst>
              <a:ext uri="{FF2B5EF4-FFF2-40B4-BE49-F238E27FC236}">
                <a16:creationId xmlns:a16="http://schemas.microsoft.com/office/drawing/2014/main" id="{0A2F7702-8FD3-4097-A441-FBE95969620F}"/>
              </a:ext>
            </a:extLst>
          </p:cNvPr>
          <p:cNvSpPr>
            <a:spLocks/>
          </p:cNvSpPr>
          <p:nvPr/>
        </p:nvSpPr>
        <p:spPr bwMode="auto">
          <a:xfrm>
            <a:off x="4318000" y="3157538"/>
            <a:ext cx="269875" cy="250825"/>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close/>
              </a:path>
            </a:pathLst>
          </a:custGeom>
          <a:solidFill>
            <a:sysClr val="window" lastClr="FFFFFF"/>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46" name="Freeform 135">
            <a:extLst>
              <a:ext uri="{FF2B5EF4-FFF2-40B4-BE49-F238E27FC236}">
                <a16:creationId xmlns:a16="http://schemas.microsoft.com/office/drawing/2014/main" id="{C99CE399-64CB-4FF4-B594-70E744D6732B}"/>
              </a:ext>
            </a:extLst>
          </p:cNvPr>
          <p:cNvSpPr>
            <a:spLocks/>
          </p:cNvSpPr>
          <p:nvPr/>
        </p:nvSpPr>
        <p:spPr bwMode="auto">
          <a:xfrm>
            <a:off x="4318000" y="3157538"/>
            <a:ext cx="269875" cy="250825"/>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7" name="Freeform 136">
            <a:extLst>
              <a:ext uri="{FF2B5EF4-FFF2-40B4-BE49-F238E27FC236}">
                <a16:creationId xmlns:a16="http://schemas.microsoft.com/office/drawing/2014/main" id="{556ABDD5-2020-43D4-A260-1701084EE77F}"/>
              </a:ext>
            </a:extLst>
          </p:cNvPr>
          <p:cNvSpPr>
            <a:spLocks/>
          </p:cNvSpPr>
          <p:nvPr/>
        </p:nvSpPr>
        <p:spPr bwMode="auto">
          <a:xfrm>
            <a:off x="4073525" y="3444875"/>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F7964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48" name="Freeform 137">
            <a:extLst>
              <a:ext uri="{FF2B5EF4-FFF2-40B4-BE49-F238E27FC236}">
                <a16:creationId xmlns:a16="http://schemas.microsoft.com/office/drawing/2014/main" id="{76D1840F-3249-41BF-A14C-76AC71F4F4FC}"/>
              </a:ext>
            </a:extLst>
          </p:cNvPr>
          <p:cNvSpPr>
            <a:spLocks/>
          </p:cNvSpPr>
          <p:nvPr/>
        </p:nvSpPr>
        <p:spPr bwMode="auto">
          <a:xfrm>
            <a:off x="4073525" y="3444875"/>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49" name="Freeform 138">
            <a:extLst>
              <a:ext uri="{FF2B5EF4-FFF2-40B4-BE49-F238E27FC236}">
                <a16:creationId xmlns:a16="http://schemas.microsoft.com/office/drawing/2014/main" id="{EAE00AC9-56C5-42A2-BCEF-D8BD4A2A64B3}"/>
              </a:ext>
            </a:extLst>
          </p:cNvPr>
          <p:cNvSpPr>
            <a:spLocks/>
          </p:cNvSpPr>
          <p:nvPr/>
        </p:nvSpPr>
        <p:spPr bwMode="auto">
          <a:xfrm>
            <a:off x="4318000" y="3952875"/>
            <a:ext cx="6350"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0" name="Freeform 139">
            <a:extLst>
              <a:ext uri="{FF2B5EF4-FFF2-40B4-BE49-F238E27FC236}">
                <a16:creationId xmlns:a16="http://schemas.microsoft.com/office/drawing/2014/main" id="{5CAD2A3E-B540-48A6-93F7-D74E9EF26FD2}"/>
              </a:ext>
            </a:extLst>
          </p:cNvPr>
          <p:cNvSpPr>
            <a:spLocks/>
          </p:cNvSpPr>
          <p:nvPr/>
        </p:nvSpPr>
        <p:spPr bwMode="auto">
          <a:xfrm>
            <a:off x="4318000" y="3952875"/>
            <a:ext cx="6350"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1" name="Freeform 140">
            <a:extLst>
              <a:ext uri="{FF2B5EF4-FFF2-40B4-BE49-F238E27FC236}">
                <a16:creationId xmlns:a16="http://schemas.microsoft.com/office/drawing/2014/main" id="{F33B699E-7A2B-4C4C-9389-00A964153FC9}"/>
              </a:ext>
            </a:extLst>
          </p:cNvPr>
          <p:cNvSpPr>
            <a:spLocks/>
          </p:cNvSpPr>
          <p:nvPr/>
        </p:nvSpPr>
        <p:spPr bwMode="auto">
          <a:xfrm>
            <a:off x="4073525" y="3711575"/>
            <a:ext cx="244475" cy="244475"/>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F79646"/>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52" name="Freeform 141">
            <a:extLst>
              <a:ext uri="{FF2B5EF4-FFF2-40B4-BE49-F238E27FC236}">
                <a16:creationId xmlns:a16="http://schemas.microsoft.com/office/drawing/2014/main" id="{9E2E95D3-F579-42AC-8BD6-C0623064CC49}"/>
              </a:ext>
            </a:extLst>
          </p:cNvPr>
          <p:cNvSpPr>
            <a:spLocks/>
          </p:cNvSpPr>
          <p:nvPr/>
        </p:nvSpPr>
        <p:spPr bwMode="auto">
          <a:xfrm>
            <a:off x="4073525" y="3711575"/>
            <a:ext cx="244475" cy="244475"/>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3" name="Rectangle 142">
            <a:extLst>
              <a:ext uri="{FF2B5EF4-FFF2-40B4-BE49-F238E27FC236}">
                <a16:creationId xmlns:a16="http://schemas.microsoft.com/office/drawing/2014/main" id="{AF25BA31-3450-4B91-B81A-F396A58A770F}"/>
              </a:ext>
            </a:extLst>
          </p:cNvPr>
          <p:cNvSpPr>
            <a:spLocks noChangeArrowheads="1"/>
          </p:cNvSpPr>
          <p:nvPr/>
        </p:nvSpPr>
        <p:spPr bwMode="auto">
          <a:xfrm>
            <a:off x="4068763" y="3956050"/>
            <a:ext cx="1587" cy="1588"/>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4" name="Freeform 143">
            <a:extLst>
              <a:ext uri="{FF2B5EF4-FFF2-40B4-BE49-F238E27FC236}">
                <a16:creationId xmlns:a16="http://schemas.microsoft.com/office/drawing/2014/main" id="{037341BA-3020-479D-AB32-999C33E6F3C8}"/>
              </a:ext>
            </a:extLst>
          </p:cNvPr>
          <p:cNvSpPr>
            <a:spLocks/>
          </p:cNvSpPr>
          <p:nvPr/>
        </p:nvSpPr>
        <p:spPr bwMode="auto">
          <a:xfrm>
            <a:off x="4068763" y="39560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5" name="Freeform 144">
            <a:extLst>
              <a:ext uri="{FF2B5EF4-FFF2-40B4-BE49-F238E27FC236}">
                <a16:creationId xmlns:a16="http://schemas.microsoft.com/office/drawing/2014/main" id="{C04B3907-45B6-44A9-B93E-65F4D5E2DDE4}"/>
              </a:ext>
            </a:extLst>
          </p:cNvPr>
          <p:cNvSpPr>
            <a:spLocks/>
          </p:cNvSpPr>
          <p:nvPr/>
        </p:nvSpPr>
        <p:spPr bwMode="auto">
          <a:xfrm>
            <a:off x="4073525" y="3995738"/>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AB8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6" name="Freeform 145">
            <a:extLst>
              <a:ext uri="{FF2B5EF4-FFF2-40B4-BE49-F238E27FC236}">
                <a16:creationId xmlns:a16="http://schemas.microsoft.com/office/drawing/2014/main" id="{70F99073-04DA-4F21-AB7D-61FCB8340FD0}"/>
              </a:ext>
            </a:extLst>
          </p:cNvPr>
          <p:cNvSpPr>
            <a:spLocks/>
          </p:cNvSpPr>
          <p:nvPr/>
        </p:nvSpPr>
        <p:spPr bwMode="auto">
          <a:xfrm>
            <a:off x="4073525" y="3995738"/>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7" name="Freeform 146">
            <a:extLst>
              <a:ext uri="{FF2B5EF4-FFF2-40B4-BE49-F238E27FC236}">
                <a16:creationId xmlns:a16="http://schemas.microsoft.com/office/drawing/2014/main" id="{A54D6B9C-32A3-484C-8AA9-3BD8FA6B144D}"/>
              </a:ext>
            </a:extLst>
          </p:cNvPr>
          <p:cNvSpPr>
            <a:spLocks/>
          </p:cNvSpPr>
          <p:nvPr/>
        </p:nvSpPr>
        <p:spPr bwMode="auto">
          <a:xfrm>
            <a:off x="4073525" y="4543425"/>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9BBB59"/>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58" name="Freeform 147">
            <a:extLst>
              <a:ext uri="{FF2B5EF4-FFF2-40B4-BE49-F238E27FC236}">
                <a16:creationId xmlns:a16="http://schemas.microsoft.com/office/drawing/2014/main" id="{D82EF985-6A27-4754-AE60-80DE26C16E71}"/>
              </a:ext>
            </a:extLst>
          </p:cNvPr>
          <p:cNvSpPr>
            <a:spLocks/>
          </p:cNvSpPr>
          <p:nvPr/>
        </p:nvSpPr>
        <p:spPr bwMode="auto">
          <a:xfrm>
            <a:off x="4073525" y="4543425"/>
            <a:ext cx="244475" cy="257175"/>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59" name="Freeform 148">
            <a:extLst>
              <a:ext uri="{FF2B5EF4-FFF2-40B4-BE49-F238E27FC236}">
                <a16:creationId xmlns:a16="http://schemas.microsoft.com/office/drawing/2014/main" id="{BA4F397F-838F-4019-AEE9-570A06EE0E0B}"/>
              </a:ext>
            </a:extLst>
          </p:cNvPr>
          <p:cNvSpPr>
            <a:spLocks/>
          </p:cNvSpPr>
          <p:nvPr/>
        </p:nvSpPr>
        <p:spPr bwMode="auto">
          <a:xfrm>
            <a:off x="4064000" y="1765300"/>
            <a:ext cx="244475" cy="257175"/>
          </a:xfrm>
          <a:custGeom>
            <a:avLst/>
            <a:gdLst>
              <a:gd name="T0" fmla="*/ 128 w 128"/>
              <a:gd name="T1" fmla="*/ 0 h 135"/>
              <a:gd name="T2" fmla="*/ 128 w 128"/>
              <a:gd name="T3" fmla="*/ 0 h 135"/>
              <a:gd name="T4" fmla="*/ 0 w 128"/>
              <a:gd name="T5" fmla="*/ 135 h 135"/>
              <a:gd name="T6" fmla="*/ 128 w 128"/>
              <a:gd name="T7" fmla="*/ 135 h 135"/>
              <a:gd name="T8" fmla="*/ 128 w 128"/>
              <a:gd name="T9" fmla="*/ 0 h 135"/>
            </a:gdLst>
            <a:ahLst/>
            <a:cxnLst>
              <a:cxn ang="0">
                <a:pos x="T0" y="T1"/>
              </a:cxn>
              <a:cxn ang="0">
                <a:pos x="T2" y="T3"/>
              </a:cxn>
              <a:cxn ang="0">
                <a:pos x="T4" y="T5"/>
              </a:cxn>
              <a:cxn ang="0">
                <a:pos x="T6" y="T7"/>
              </a:cxn>
              <a:cxn ang="0">
                <a:pos x="T8" y="T9"/>
              </a:cxn>
            </a:cxnLst>
            <a:rect l="0" t="0" r="r" b="b"/>
            <a:pathLst>
              <a:path w="128" h="135">
                <a:moveTo>
                  <a:pt x="128" y="0"/>
                </a:moveTo>
                <a:lnTo>
                  <a:pt x="128" y="0"/>
                </a:lnTo>
                <a:lnTo>
                  <a:pt x="0" y="135"/>
                </a:lnTo>
                <a:lnTo>
                  <a:pt x="128" y="135"/>
                </a:lnTo>
                <a:lnTo>
                  <a:pt x="128" y="0"/>
                </a:lnTo>
                <a:close/>
              </a:path>
            </a:pathLst>
          </a:cu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60" name="Freeform 149">
            <a:extLst>
              <a:ext uri="{FF2B5EF4-FFF2-40B4-BE49-F238E27FC236}">
                <a16:creationId xmlns:a16="http://schemas.microsoft.com/office/drawing/2014/main" id="{FA192356-57B4-4D3B-9648-7E99A67D7F79}"/>
              </a:ext>
            </a:extLst>
          </p:cNvPr>
          <p:cNvSpPr>
            <a:spLocks/>
          </p:cNvSpPr>
          <p:nvPr/>
        </p:nvSpPr>
        <p:spPr bwMode="auto">
          <a:xfrm>
            <a:off x="4064000" y="1765300"/>
            <a:ext cx="244475" cy="257175"/>
          </a:xfrm>
          <a:custGeom>
            <a:avLst/>
            <a:gdLst>
              <a:gd name="T0" fmla="*/ 128 w 128"/>
              <a:gd name="T1" fmla="*/ 0 h 135"/>
              <a:gd name="T2" fmla="*/ 128 w 128"/>
              <a:gd name="T3" fmla="*/ 0 h 135"/>
              <a:gd name="T4" fmla="*/ 0 w 128"/>
              <a:gd name="T5" fmla="*/ 135 h 135"/>
              <a:gd name="T6" fmla="*/ 128 w 128"/>
              <a:gd name="T7" fmla="*/ 135 h 135"/>
              <a:gd name="T8" fmla="*/ 128 w 128"/>
              <a:gd name="T9" fmla="*/ 0 h 135"/>
            </a:gdLst>
            <a:ahLst/>
            <a:cxnLst>
              <a:cxn ang="0">
                <a:pos x="T0" y="T1"/>
              </a:cxn>
              <a:cxn ang="0">
                <a:pos x="T2" y="T3"/>
              </a:cxn>
              <a:cxn ang="0">
                <a:pos x="T4" y="T5"/>
              </a:cxn>
              <a:cxn ang="0">
                <a:pos x="T6" y="T7"/>
              </a:cxn>
              <a:cxn ang="0">
                <a:pos x="T8" y="T9"/>
              </a:cxn>
            </a:cxnLst>
            <a:rect l="0" t="0" r="r" b="b"/>
            <a:pathLst>
              <a:path w="128" h="135">
                <a:moveTo>
                  <a:pt x="128" y="0"/>
                </a:moveTo>
                <a:lnTo>
                  <a:pt x="128" y="0"/>
                </a:lnTo>
                <a:lnTo>
                  <a:pt x="0" y="135"/>
                </a:lnTo>
                <a:lnTo>
                  <a:pt x="128" y="135"/>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1" name="Rectangle 150">
            <a:extLst>
              <a:ext uri="{FF2B5EF4-FFF2-40B4-BE49-F238E27FC236}">
                <a16:creationId xmlns:a16="http://schemas.microsoft.com/office/drawing/2014/main" id="{FED2850C-36AD-4BEA-B0C2-05674F04812D}"/>
              </a:ext>
            </a:extLst>
          </p:cNvPr>
          <p:cNvSpPr>
            <a:spLocks noChangeArrowheads="1"/>
          </p:cNvSpPr>
          <p:nvPr/>
        </p:nvSpPr>
        <p:spPr bwMode="auto">
          <a:xfrm>
            <a:off x="4308475" y="1765300"/>
            <a:ext cx="1588" cy="257175"/>
          </a:xfrm>
          <a:prstGeom prst="rect">
            <a:avLst/>
          </a:prstGeom>
          <a:solidFill>
            <a:srgbClr val="AFBB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2" name="Rectangle 151">
            <a:extLst>
              <a:ext uri="{FF2B5EF4-FFF2-40B4-BE49-F238E27FC236}">
                <a16:creationId xmlns:a16="http://schemas.microsoft.com/office/drawing/2014/main" id="{5883D6AC-2EE4-422D-946F-C354E09FAEF5}"/>
              </a:ext>
            </a:extLst>
          </p:cNvPr>
          <p:cNvSpPr>
            <a:spLocks noChangeArrowheads="1"/>
          </p:cNvSpPr>
          <p:nvPr/>
        </p:nvSpPr>
        <p:spPr bwMode="auto">
          <a:xfrm>
            <a:off x="4308475" y="1765300"/>
            <a:ext cx="15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3" name="Freeform 152">
            <a:extLst>
              <a:ext uri="{FF2B5EF4-FFF2-40B4-BE49-F238E27FC236}">
                <a16:creationId xmlns:a16="http://schemas.microsoft.com/office/drawing/2014/main" id="{5E8806CB-6531-4156-A724-D68A35A03667}"/>
              </a:ext>
            </a:extLst>
          </p:cNvPr>
          <p:cNvSpPr>
            <a:spLocks/>
          </p:cNvSpPr>
          <p:nvPr/>
        </p:nvSpPr>
        <p:spPr bwMode="auto">
          <a:xfrm>
            <a:off x="4064000" y="2022475"/>
            <a:ext cx="244475" cy="257175"/>
          </a:xfrm>
          <a:custGeom>
            <a:avLst/>
            <a:gdLst>
              <a:gd name="T0" fmla="*/ 128 w 128"/>
              <a:gd name="T1" fmla="*/ 0 h 135"/>
              <a:gd name="T2" fmla="*/ 0 w 128"/>
              <a:gd name="T3" fmla="*/ 0 h 135"/>
              <a:gd name="T4" fmla="*/ 128 w 128"/>
              <a:gd name="T5" fmla="*/ 135 h 135"/>
              <a:gd name="T6" fmla="*/ 128 w 128"/>
              <a:gd name="T7" fmla="*/ 0 h 135"/>
            </a:gdLst>
            <a:ahLst/>
            <a:cxnLst>
              <a:cxn ang="0">
                <a:pos x="T0" y="T1"/>
              </a:cxn>
              <a:cxn ang="0">
                <a:pos x="T2" y="T3"/>
              </a:cxn>
              <a:cxn ang="0">
                <a:pos x="T4" y="T5"/>
              </a:cxn>
              <a:cxn ang="0">
                <a:pos x="T6" y="T7"/>
              </a:cxn>
            </a:cxnLst>
            <a:rect l="0" t="0" r="r" b="b"/>
            <a:pathLst>
              <a:path w="128" h="135">
                <a:moveTo>
                  <a:pt x="128" y="0"/>
                </a:moveTo>
                <a:lnTo>
                  <a:pt x="0" y="0"/>
                </a:lnTo>
                <a:lnTo>
                  <a:pt x="128" y="135"/>
                </a:lnTo>
                <a:lnTo>
                  <a:pt x="128" y="0"/>
                </a:lnTo>
                <a:close/>
              </a:path>
            </a:pathLst>
          </a:custGeom>
          <a:solidFill>
            <a:srgbClr val="4BACC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64" name="Freeform 153">
            <a:extLst>
              <a:ext uri="{FF2B5EF4-FFF2-40B4-BE49-F238E27FC236}">
                <a16:creationId xmlns:a16="http://schemas.microsoft.com/office/drawing/2014/main" id="{E5A46171-FAE0-4111-BEBB-47488FA8C2D9}"/>
              </a:ext>
            </a:extLst>
          </p:cNvPr>
          <p:cNvSpPr>
            <a:spLocks/>
          </p:cNvSpPr>
          <p:nvPr/>
        </p:nvSpPr>
        <p:spPr bwMode="auto">
          <a:xfrm>
            <a:off x="4064000" y="2022475"/>
            <a:ext cx="244475" cy="257175"/>
          </a:xfrm>
          <a:custGeom>
            <a:avLst/>
            <a:gdLst>
              <a:gd name="T0" fmla="*/ 128 w 128"/>
              <a:gd name="T1" fmla="*/ 0 h 135"/>
              <a:gd name="T2" fmla="*/ 0 w 128"/>
              <a:gd name="T3" fmla="*/ 0 h 135"/>
              <a:gd name="T4" fmla="*/ 128 w 128"/>
              <a:gd name="T5" fmla="*/ 135 h 135"/>
              <a:gd name="T6" fmla="*/ 128 w 128"/>
              <a:gd name="T7" fmla="*/ 0 h 135"/>
            </a:gdLst>
            <a:ahLst/>
            <a:cxnLst>
              <a:cxn ang="0">
                <a:pos x="T0" y="T1"/>
              </a:cxn>
              <a:cxn ang="0">
                <a:pos x="T2" y="T3"/>
              </a:cxn>
              <a:cxn ang="0">
                <a:pos x="T4" y="T5"/>
              </a:cxn>
              <a:cxn ang="0">
                <a:pos x="T6" y="T7"/>
              </a:cxn>
            </a:cxnLst>
            <a:rect l="0" t="0" r="r" b="b"/>
            <a:pathLst>
              <a:path w="128" h="135">
                <a:moveTo>
                  <a:pt x="128" y="0"/>
                </a:moveTo>
                <a:lnTo>
                  <a:pt x="0" y="0"/>
                </a:lnTo>
                <a:lnTo>
                  <a:pt x="128" y="135"/>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5" name="Freeform 154">
            <a:extLst>
              <a:ext uri="{FF2B5EF4-FFF2-40B4-BE49-F238E27FC236}">
                <a16:creationId xmlns:a16="http://schemas.microsoft.com/office/drawing/2014/main" id="{29C6395E-A705-4A12-8B08-543B1B6871C8}"/>
              </a:ext>
            </a:extLst>
          </p:cNvPr>
          <p:cNvSpPr>
            <a:spLocks/>
          </p:cNvSpPr>
          <p:nvPr/>
        </p:nvSpPr>
        <p:spPr bwMode="auto">
          <a:xfrm>
            <a:off x="3824288" y="2316163"/>
            <a:ext cx="249237" cy="250825"/>
          </a:xfrm>
          <a:custGeom>
            <a:avLst/>
            <a:gdLst>
              <a:gd name="T0" fmla="*/ 131 w 131"/>
              <a:gd name="T1" fmla="*/ 0 h 132"/>
              <a:gd name="T2" fmla="*/ 131 w 131"/>
              <a:gd name="T3" fmla="*/ 0 h 132"/>
              <a:gd name="T4" fmla="*/ 0 w 131"/>
              <a:gd name="T5" fmla="*/ 132 h 132"/>
              <a:gd name="T6" fmla="*/ 131 w 131"/>
              <a:gd name="T7" fmla="*/ 132 h 132"/>
              <a:gd name="T8" fmla="*/ 128 w 131"/>
              <a:gd name="T9" fmla="*/ 132 h 132"/>
              <a:gd name="T10" fmla="*/ 131 w 131"/>
              <a:gd name="T11" fmla="*/ 132 h 132"/>
              <a:gd name="T12" fmla="*/ 131 w 13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31" h="132">
                <a:moveTo>
                  <a:pt x="131" y="0"/>
                </a:moveTo>
                <a:lnTo>
                  <a:pt x="131" y="0"/>
                </a:lnTo>
                <a:lnTo>
                  <a:pt x="0" y="132"/>
                </a:lnTo>
                <a:lnTo>
                  <a:pt x="131" y="132"/>
                </a:lnTo>
                <a:lnTo>
                  <a:pt x="128" y="132"/>
                </a:lnTo>
                <a:lnTo>
                  <a:pt x="131" y="132"/>
                </a:lnTo>
                <a:lnTo>
                  <a:pt x="131" y="0"/>
                </a:lnTo>
                <a:close/>
              </a:path>
            </a:pathLst>
          </a:custGeom>
          <a:solidFill>
            <a:srgbClr val="8C6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6" name="Freeform 155">
            <a:extLst>
              <a:ext uri="{FF2B5EF4-FFF2-40B4-BE49-F238E27FC236}">
                <a16:creationId xmlns:a16="http://schemas.microsoft.com/office/drawing/2014/main" id="{854CFE78-A7F0-46B7-A8AB-39A7E7BC79AD}"/>
              </a:ext>
            </a:extLst>
          </p:cNvPr>
          <p:cNvSpPr>
            <a:spLocks/>
          </p:cNvSpPr>
          <p:nvPr/>
        </p:nvSpPr>
        <p:spPr bwMode="auto">
          <a:xfrm>
            <a:off x="3824288" y="2316163"/>
            <a:ext cx="249237" cy="250825"/>
          </a:xfrm>
          <a:custGeom>
            <a:avLst/>
            <a:gdLst>
              <a:gd name="T0" fmla="*/ 131 w 131"/>
              <a:gd name="T1" fmla="*/ 0 h 132"/>
              <a:gd name="T2" fmla="*/ 131 w 131"/>
              <a:gd name="T3" fmla="*/ 0 h 132"/>
              <a:gd name="T4" fmla="*/ 0 w 131"/>
              <a:gd name="T5" fmla="*/ 132 h 132"/>
              <a:gd name="T6" fmla="*/ 131 w 131"/>
              <a:gd name="T7" fmla="*/ 132 h 132"/>
              <a:gd name="T8" fmla="*/ 128 w 131"/>
              <a:gd name="T9" fmla="*/ 132 h 132"/>
              <a:gd name="T10" fmla="*/ 131 w 131"/>
              <a:gd name="T11" fmla="*/ 132 h 132"/>
              <a:gd name="T12" fmla="*/ 131 w 13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31" h="132">
                <a:moveTo>
                  <a:pt x="131" y="0"/>
                </a:moveTo>
                <a:lnTo>
                  <a:pt x="131" y="0"/>
                </a:lnTo>
                <a:lnTo>
                  <a:pt x="0" y="132"/>
                </a:lnTo>
                <a:lnTo>
                  <a:pt x="131" y="132"/>
                </a:lnTo>
                <a:lnTo>
                  <a:pt x="128"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7" name="Freeform 156">
            <a:extLst>
              <a:ext uri="{FF2B5EF4-FFF2-40B4-BE49-F238E27FC236}">
                <a16:creationId xmlns:a16="http://schemas.microsoft.com/office/drawing/2014/main" id="{29C9C97E-5C4A-48B0-80F5-D77BB157F747}"/>
              </a:ext>
            </a:extLst>
          </p:cNvPr>
          <p:cNvSpPr>
            <a:spLocks/>
          </p:cNvSpPr>
          <p:nvPr/>
        </p:nvSpPr>
        <p:spPr bwMode="auto">
          <a:xfrm>
            <a:off x="4073525" y="2316163"/>
            <a:ext cx="244475" cy="250825"/>
          </a:xfrm>
          <a:custGeom>
            <a:avLst/>
            <a:gdLst>
              <a:gd name="T0" fmla="*/ 128 w 128"/>
              <a:gd name="T1" fmla="*/ 0 h 132"/>
              <a:gd name="T2" fmla="*/ 128 w 128"/>
              <a:gd name="T3" fmla="*/ 0 h 132"/>
              <a:gd name="T4" fmla="*/ 0 w 128"/>
              <a:gd name="T5" fmla="*/ 132 h 132"/>
              <a:gd name="T6" fmla="*/ 0 w 128"/>
              <a:gd name="T7" fmla="*/ 132 h 132"/>
              <a:gd name="T8" fmla="*/ 128 w 128"/>
              <a:gd name="T9" fmla="*/ 132 h 132"/>
              <a:gd name="T10" fmla="*/ 128 w 128"/>
              <a:gd name="T11" fmla="*/ 0 h 132"/>
            </a:gdLst>
            <a:ahLst/>
            <a:cxnLst>
              <a:cxn ang="0">
                <a:pos x="T0" y="T1"/>
              </a:cxn>
              <a:cxn ang="0">
                <a:pos x="T2" y="T3"/>
              </a:cxn>
              <a:cxn ang="0">
                <a:pos x="T4" y="T5"/>
              </a:cxn>
              <a:cxn ang="0">
                <a:pos x="T6" y="T7"/>
              </a:cxn>
              <a:cxn ang="0">
                <a:pos x="T8" y="T9"/>
              </a:cxn>
              <a:cxn ang="0">
                <a:pos x="T10" y="T11"/>
              </a:cxn>
            </a:cxnLst>
            <a:rect l="0" t="0" r="r" b="b"/>
            <a:pathLst>
              <a:path w="128" h="132">
                <a:moveTo>
                  <a:pt x="128" y="0"/>
                </a:moveTo>
                <a:lnTo>
                  <a:pt x="128" y="0"/>
                </a:lnTo>
                <a:lnTo>
                  <a:pt x="0" y="132"/>
                </a:lnTo>
                <a:lnTo>
                  <a:pt x="0" y="132"/>
                </a:lnTo>
                <a:lnTo>
                  <a:pt x="128" y="132"/>
                </a:lnTo>
                <a:lnTo>
                  <a:pt x="128" y="0"/>
                </a:lnTo>
                <a:close/>
              </a:path>
            </a:pathLst>
          </a:custGeom>
          <a:solidFill>
            <a:srgbClr val="BF9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8" name="Freeform 157">
            <a:extLst>
              <a:ext uri="{FF2B5EF4-FFF2-40B4-BE49-F238E27FC236}">
                <a16:creationId xmlns:a16="http://schemas.microsoft.com/office/drawing/2014/main" id="{9BEDB7BB-6E44-453C-BBA6-6941468A2F00}"/>
              </a:ext>
            </a:extLst>
          </p:cNvPr>
          <p:cNvSpPr>
            <a:spLocks/>
          </p:cNvSpPr>
          <p:nvPr/>
        </p:nvSpPr>
        <p:spPr bwMode="auto">
          <a:xfrm>
            <a:off x="4073525" y="2316163"/>
            <a:ext cx="244475" cy="250825"/>
          </a:xfrm>
          <a:custGeom>
            <a:avLst/>
            <a:gdLst>
              <a:gd name="T0" fmla="*/ 128 w 128"/>
              <a:gd name="T1" fmla="*/ 0 h 132"/>
              <a:gd name="T2" fmla="*/ 128 w 128"/>
              <a:gd name="T3" fmla="*/ 0 h 132"/>
              <a:gd name="T4" fmla="*/ 0 w 128"/>
              <a:gd name="T5" fmla="*/ 132 h 132"/>
              <a:gd name="T6" fmla="*/ 0 w 128"/>
              <a:gd name="T7" fmla="*/ 132 h 132"/>
              <a:gd name="T8" fmla="*/ 128 w 128"/>
              <a:gd name="T9" fmla="*/ 132 h 132"/>
              <a:gd name="T10" fmla="*/ 128 w 128"/>
              <a:gd name="T11" fmla="*/ 0 h 132"/>
            </a:gdLst>
            <a:ahLst/>
            <a:cxnLst>
              <a:cxn ang="0">
                <a:pos x="T0" y="T1"/>
              </a:cxn>
              <a:cxn ang="0">
                <a:pos x="T2" y="T3"/>
              </a:cxn>
              <a:cxn ang="0">
                <a:pos x="T4" y="T5"/>
              </a:cxn>
              <a:cxn ang="0">
                <a:pos x="T6" y="T7"/>
              </a:cxn>
              <a:cxn ang="0">
                <a:pos x="T8" y="T9"/>
              </a:cxn>
              <a:cxn ang="0">
                <a:pos x="T10" y="T11"/>
              </a:cxn>
            </a:cxnLst>
            <a:rect l="0" t="0" r="r" b="b"/>
            <a:pathLst>
              <a:path w="128" h="132">
                <a:moveTo>
                  <a:pt x="128" y="0"/>
                </a:moveTo>
                <a:lnTo>
                  <a:pt x="128" y="0"/>
                </a:ln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69" name="Freeform 158">
            <a:extLst>
              <a:ext uri="{FF2B5EF4-FFF2-40B4-BE49-F238E27FC236}">
                <a16:creationId xmlns:a16="http://schemas.microsoft.com/office/drawing/2014/main" id="{3AC6DB08-B884-4150-AEFF-516F6E0F86C8}"/>
              </a:ext>
            </a:extLst>
          </p:cNvPr>
          <p:cNvSpPr>
            <a:spLocks/>
          </p:cNvSpPr>
          <p:nvPr/>
        </p:nvSpPr>
        <p:spPr bwMode="auto">
          <a:xfrm>
            <a:off x="4068763" y="2566988"/>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815B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0" name="Freeform 159">
            <a:extLst>
              <a:ext uri="{FF2B5EF4-FFF2-40B4-BE49-F238E27FC236}">
                <a16:creationId xmlns:a16="http://schemas.microsoft.com/office/drawing/2014/main" id="{2E4D6EE6-2705-4A54-BF6E-7FAB427D0B37}"/>
              </a:ext>
            </a:extLst>
          </p:cNvPr>
          <p:cNvSpPr>
            <a:spLocks/>
          </p:cNvSpPr>
          <p:nvPr/>
        </p:nvSpPr>
        <p:spPr bwMode="auto">
          <a:xfrm>
            <a:off x="4068763" y="2566988"/>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1" name="Freeform 160">
            <a:extLst>
              <a:ext uri="{FF2B5EF4-FFF2-40B4-BE49-F238E27FC236}">
                <a16:creationId xmlns:a16="http://schemas.microsoft.com/office/drawing/2014/main" id="{FC1FA288-C1E6-4BA8-B7B5-ACBF55883B41}"/>
              </a:ext>
            </a:extLst>
          </p:cNvPr>
          <p:cNvSpPr>
            <a:spLocks/>
          </p:cNvSpPr>
          <p:nvPr/>
        </p:nvSpPr>
        <p:spPr bwMode="auto">
          <a:xfrm>
            <a:off x="4068763" y="3408363"/>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2" name="Freeform 161">
            <a:extLst>
              <a:ext uri="{FF2B5EF4-FFF2-40B4-BE49-F238E27FC236}">
                <a16:creationId xmlns:a16="http://schemas.microsoft.com/office/drawing/2014/main" id="{7B93C60B-1ACF-45D7-B8D5-5CE4A943E22A}"/>
              </a:ext>
            </a:extLst>
          </p:cNvPr>
          <p:cNvSpPr>
            <a:spLocks/>
          </p:cNvSpPr>
          <p:nvPr/>
        </p:nvSpPr>
        <p:spPr bwMode="auto">
          <a:xfrm>
            <a:off x="4068763" y="3408363"/>
            <a:ext cx="4762"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3" name="Freeform 162">
            <a:extLst>
              <a:ext uri="{FF2B5EF4-FFF2-40B4-BE49-F238E27FC236}">
                <a16:creationId xmlns:a16="http://schemas.microsoft.com/office/drawing/2014/main" id="{F554B246-0E25-4A04-9350-DFE57E6C61B7}"/>
              </a:ext>
            </a:extLst>
          </p:cNvPr>
          <p:cNvSpPr>
            <a:spLocks/>
          </p:cNvSpPr>
          <p:nvPr/>
        </p:nvSpPr>
        <p:spPr bwMode="auto">
          <a:xfrm>
            <a:off x="4073525" y="3157538"/>
            <a:ext cx="244475" cy="250825"/>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CD9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4" name="Freeform 163">
            <a:extLst>
              <a:ext uri="{FF2B5EF4-FFF2-40B4-BE49-F238E27FC236}">
                <a16:creationId xmlns:a16="http://schemas.microsoft.com/office/drawing/2014/main" id="{ADD3D744-FC44-43C1-BE42-D03599590B6D}"/>
              </a:ext>
            </a:extLst>
          </p:cNvPr>
          <p:cNvSpPr>
            <a:spLocks/>
          </p:cNvSpPr>
          <p:nvPr/>
        </p:nvSpPr>
        <p:spPr bwMode="auto">
          <a:xfrm>
            <a:off x="4073525" y="3157538"/>
            <a:ext cx="244475" cy="250825"/>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5" name="Freeform 164">
            <a:extLst>
              <a:ext uri="{FF2B5EF4-FFF2-40B4-BE49-F238E27FC236}">
                <a16:creationId xmlns:a16="http://schemas.microsoft.com/office/drawing/2014/main" id="{C51E8274-EB01-4F07-B994-FC2188DAE6F0}"/>
              </a:ext>
            </a:extLst>
          </p:cNvPr>
          <p:cNvSpPr>
            <a:spLocks/>
          </p:cNvSpPr>
          <p:nvPr/>
        </p:nvSpPr>
        <p:spPr bwMode="auto">
          <a:xfrm>
            <a:off x="3570288" y="2603500"/>
            <a:ext cx="247650" cy="257175"/>
          </a:xfrm>
          <a:custGeom>
            <a:avLst/>
            <a:gdLst>
              <a:gd name="T0" fmla="*/ 130 w 130"/>
              <a:gd name="T1" fmla="*/ 0 h 135"/>
              <a:gd name="T2" fmla="*/ 0 w 130"/>
              <a:gd name="T3" fmla="*/ 0 h 135"/>
              <a:gd name="T4" fmla="*/ 130 w 130"/>
              <a:gd name="T5" fmla="*/ 135 h 135"/>
              <a:gd name="T6" fmla="*/ 130 w 130"/>
              <a:gd name="T7" fmla="*/ 0 h 135"/>
            </a:gdLst>
            <a:ahLst/>
            <a:cxnLst>
              <a:cxn ang="0">
                <a:pos x="T0" y="T1"/>
              </a:cxn>
              <a:cxn ang="0">
                <a:pos x="T2" y="T3"/>
              </a:cxn>
              <a:cxn ang="0">
                <a:pos x="T4" y="T5"/>
              </a:cxn>
              <a:cxn ang="0">
                <a:pos x="T6" y="T7"/>
              </a:cxn>
            </a:cxnLst>
            <a:rect l="0" t="0" r="r" b="b"/>
            <a:pathLst>
              <a:path w="130" h="135">
                <a:moveTo>
                  <a:pt x="130" y="0"/>
                </a:moveTo>
                <a:lnTo>
                  <a:pt x="0" y="0"/>
                </a:lnTo>
                <a:lnTo>
                  <a:pt x="130" y="135"/>
                </a:lnTo>
                <a:lnTo>
                  <a:pt x="130" y="0"/>
                </a:lnTo>
                <a:close/>
              </a:path>
            </a:pathLst>
          </a:custGeom>
          <a:solidFill>
            <a:srgbClr val="C0504D">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76" name="Freeform 165">
            <a:extLst>
              <a:ext uri="{FF2B5EF4-FFF2-40B4-BE49-F238E27FC236}">
                <a16:creationId xmlns:a16="http://schemas.microsoft.com/office/drawing/2014/main" id="{F85F2A29-38CA-4E59-AB8A-8B4B1A0F5A64}"/>
              </a:ext>
            </a:extLst>
          </p:cNvPr>
          <p:cNvSpPr>
            <a:spLocks/>
          </p:cNvSpPr>
          <p:nvPr/>
        </p:nvSpPr>
        <p:spPr bwMode="auto">
          <a:xfrm>
            <a:off x="3570288" y="2603500"/>
            <a:ext cx="247650" cy="257175"/>
          </a:xfrm>
          <a:custGeom>
            <a:avLst/>
            <a:gdLst>
              <a:gd name="T0" fmla="*/ 130 w 130"/>
              <a:gd name="T1" fmla="*/ 0 h 135"/>
              <a:gd name="T2" fmla="*/ 0 w 130"/>
              <a:gd name="T3" fmla="*/ 0 h 135"/>
              <a:gd name="T4" fmla="*/ 130 w 130"/>
              <a:gd name="T5" fmla="*/ 135 h 135"/>
              <a:gd name="T6" fmla="*/ 130 w 130"/>
              <a:gd name="T7" fmla="*/ 0 h 135"/>
            </a:gdLst>
            <a:ahLst/>
            <a:cxnLst>
              <a:cxn ang="0">
                <a:pos x="T0" y="T1"/>
              </a:cxn>
              <a:cxn ang="0">
                <a:pos x="T2" y="T3"/>
              </a:cxn>
              <a:cxn ang="0">
                <a:pos x="T4" y="T5"/>
              </a:cxn>
              <a:cxn ang="0">
                <a:pos x="T6" y="T7"/>
              </a:cxn>
            </a:cxnLst>
            <a:rect l="0" t="0" r="r" b="b"/>
            <a:pathLst>
              <a:path w="130" h="135">
                <a:moveTo>
                  <a:pt x="130" y="0"/>
                </a:moveTo>
                <a:lnTo>
                  <a:pt x="0" y="0"/>
                </a:lnTo>
                <a:lnTo>
                  <a:pt x="130" y="135"/>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7" name="Rectangle 166">
            <a:extLst>
              <a:ext uri="{FF2B5EF4-FFF2-40B4-BE49-F238E27FC236}">
                <a16:creationId xmlns:a16="http://schemas.microsoft.com/office/drawing/2014/main" id="{F82BE6B8-B7B2-4BB0-A71E-3300A5787F06}"/>
              </a:ext>
            </a:extLst>
          </p:cNvPr>
          <p:cNvSpPr>
            <a:spLocks noChangeArrowheads="1"/>
          </p:cNvSpPr>
          <p:nvPr/>
        </p:nvSpPr>
        <p:spPr bwMode="auto">
          <a:xfrm>
            <a:off x="3817938" y="2603500"/>
            <a:ext cx="3175" cy="257175"/>
          </a:xfrm>
          <a:prstGeom prst="rect">
            <a:avLst/>
          </a:prstGeom>
          <a:solidFill>
            <a:srgbClr val="AC8B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8" name="Rectangle 167">
            <a:extLst>
              <a:ext uri="{FF2B5EF4-FFF2-40B4-BE49-F238E27FC236}">
                <a16:creationId xmlns:a16="http://schemas.microsoft.com/office/drawing/2014/main" id="{63DD3F93-BA0D-417A-AE8D-B13EB975DFB8}"/>
              </a:ext>
            </a:extLst>
          </p:cNvPr>
          <p:cNvSpPr>
            <a:spLocks noChangeArrowheads="1"/>
          </p:cNvSpPr>
          <p:nvPr/>
        </p:nvSpPr>
        <p:spPr bwMode="auto">
          <a:xfrm>
            <a:off x="3817938" y="2603500"/>
            <a:ext cx="3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79" name="Freeform 168">
            <a:extLst>
              <a:ext uri="{FF2B5EF4-FFF2-40B4-BE49-F238E27FC236}">
                <a16:creationId xmlns:a16="http://schemas.microsoft.com/office/drawing/2014/main" id="{AC4E8AAE-7522-4995-83FD-0E401DE3DF0C}"/>
              </a:ext>
            </a:extLst>
          </p:cNvPr>
          <p:cNvSpPr>
            <a:spLocks/>
          </p:cNvSpPr>
          <p:nvPr/>
        </p:nvSpPr>
        <p:spPr bwMode="auto">
          <a:xfrm>
            <a:off x="3570288" y="2860675"/>
            <a:ext cx="247650" cy="260350"/>
          </a:xfrm>
          <a:custGeom>
            <a:avLst/>
            <a:gdLst>
              <a:gd name="T0" fmla="*/ 130 w 130"/>
              <a:gd name="T1" fmla="*/ 0 h 136"/>
              <a:gd name="T2" fmla="*/ 130 w 130"/>
              <a:gd name="T3" fmla="*/ 0 h 136"/>
              <a:gd name="T4" fmla="*/ 0 w 130"/>
              <a:gd name="T5" fmla="*/ 136 h 136"/>
              <a:gd name="T6" fmla="*/ 130 w 130"/>
              <a:gd name="T7" fmla="*/ 136 h 136"/>
              <a:gd name="T8" fmla="*/ 130 w 130"/>
              <a:gd name="T9" fmla="*/ 0 h 136"/>
            </a:gdLst>
            <a:ahLst/>
            <a:cxnLst>
              <a:cxn ang="0">
                <a:pos x="T0" y="T1"/>
              </a:cxn>
              <a:cxn ang="0">
                <a:pos x="T2" y="T3"/>
              </a:cxn>
              <a:cxn ang="0">
                <a:pos x="T4" y="T5"/>
              </a:cxn>
              <a:cxn ang="0">
                <a:pos x="T6" y="T7"/>
              </a:cxn>
              <a:cxn ang="0">
                <a:pos x="T8" y="T9"/>
              </a:cxn>
            </a:cxnLst>
            <a:rect l="0" t="0" r="r" b="b"/>
            <a:pathLst>
              <a:path w="130" h="136">
                <a:moveTo>
                  <a:pt x="130" y="0"/>
                </a:moveTo>
                <a:lnTo>
                  <a:pt x="130" y="0"/>
                </a:lnTo>
                <a:lnTo>
                  <a:pt x="0" y="136"/>
                </a:lnTo>
                <a:lnTo>
                  <a:pt x="130" y="136"/>
                </a:lnTo>
                <a:lnTo>
                  <a:pt x="130" y="0"/>
                </a:lnTo>
                <a:close/>
              </a:path>
            </a:pathLst>
          </a:custGeom>
          <a:solidFill>
            <a:srgbClr val="C0504D">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80" name="Freeform 169">
            <a:extLst>
              <a:ext uri="{FF2B5EF4-FFF2-40B4-BE49-F238E27FC236}">
                <a16:creationId xmlns:a16="http://schemas.microsoft.com/office/drawing/2014/main" id="{1450BDD2-5C98-4E58-B44D-D6F7573D13FC}"/>
              </a:ext>
            </a:extLst>
          </p:cNvPr>
          <p:cNvSpPr>
            <a:spLocks/>
          </p:cNvSpPr>
          <p:nvPr/>
        </p:nvSpPr>
        <p:spPr bwMode="auto">
          <a:xfrm>
            <a:off x="3570288" y="2860675"/>
            <a:ext cx="247650" cy="260350"/>
          </a:xfrm>
          <a:custGeom>
            <a:avLst/>
            <a:gdLst>
              <a:gd name="T0" fmla="*/ 130 w 130"/>
              <a:gd name="T1" fmla="*/ 0 h 136"/>
              <a:gd name="T2" fmla="*/ 130 w 130"/>
              <a:gd name="T3" fmla="*/ 0 h 136"/>
              <a:gd name="T4" fmla="*/ 0 w 130"/>
              <a:gd name="T5" fmla="*/ 136 h 136"/>
              <a:gd name="T6" fmla="*/ 130 w 130"/>
              <a:gd name="T7" fmla="*/ 136 h 136"/>
              <a:gd name="T8" fmla="*/ 130 w 130"/>
              <a:gd name="T9" fmla="*/ 0 h 136"/>
            </a:gdLst>
            <a:ahLst/>
            <a:cxnLst>
              <a:cxn ang="0">
                <a:pos x="T0" y="T1"/>
              </a:cxn>
              <a:cxn ang="0">
                <a:pos x="T2" y="T3"/>
              </a:cxn>
              <a:cxn ang="0">
                <a:pos x="T4" y="T5"/>
              </a:cxn>
              <a:cxn ang="0">
                <a:pos x="T6" y="T7"/>
              </a:cxn>
              <a:cxn ang="0">
                <a:pos x="T8" y="T9"/>
              </a:cxn>
            </a:cxnLst>
            <a:rect l="0" t="0" r="r" b="b"/>
            <a:pathLst>
              <a:path w="130" h="136">
                <a:moveTo>
                  <a:pt x="130" y="0"/>
                </a:moveTo>
                <a:lnTo>
                  <a:pt x="130" y="0"/>
                </a:lnTo>
                <a:lnTo>
                  <a:pt x="0" y="136"/>
                </a:lnTo>
                <a:lnTo>
                  <a:pt x="130" y="1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1" name="Freeform 170">
            <a:extLst>
              <a:ext uri="{FF2B5EF4-FFF2-40B4-BE49-F238E27FC236}">
                <a16:creationId xmlns:a16="http://schemas.microsoft.com/office/drawing/2014/main" id="{9997D942-283F-4394-849B-2A6FFE7FD6E3}"/>
              </a:ext>
            </a:extLst>
          </p:cNvPr>
          <p:cNvSpPr>
            <a:spLocks/>
          </p:cNvSpPr>
          <p:nvPr/>
        </p:nvSpPr>
        <p:spPr bwMode="auto">
          <a:xfrm>
            <a:off x="3824288" y="3157538"/>
            <a:ext cx="249237" cy="250825"/>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9E7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2" name="Freeform 171">
            <a:extLst>
              <a:ext uri="{FF2B5EF4-FFF2-40B4-BE49-F238E27FC236}">
                <a16:creationId xmlns:a16="http://schemas.microsoft.com/office/drawing/2014/main" id="{7889D62F-33BF-422B-9CCF-E2BE4A9003D2}"/>
              </a:ext>
            </a:extLst>
          </p:cNvPr>
          <p:cNvSpPr>
            <a:spLocks/>
          </p:cNvSpPr>
          <p:nvPr/>
        </p:nvSpPr>
        <p:spPr bwMode="auto">
          <a:xfrm>
            <a:off x="3824288" y="3157538"/>
            <a:ext cx="249237" cy="250825"/>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3" name="Rectangle 172">
            <a:extLst>
              <a:ext uri="{FF2B5EF4-FFF2-40B4-BE49-F238E27FC236}">
                <a16:creationId xmlns:a16="http://schemas.microsoft.com/office/drawing/2014/main" id="{68A4F687-17E9-4AE7-82D4-31AC4E1E2C28}"/>
              </a:ext>
            </a:extLst>
          </p:cNvPr>
          <p:cNvSpPr>
            <a:spLocks noChangeArrowheads="1"/>
          </p:cNvSpPr>
          <p:nvPr/>
        </p:nvSpPr>
        <p:spPr bwMode="auto">
          <a:xfrm>
            <a:off x="4073525" y="3408363"/>
            <a:ext cx="3175" cy="1587"/>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4" name="Freeform 173">
            <a:extLst>
              <a:ext uri="{FF2B5EF4-FFF2-40B4-BE49-F238E27FC236}">
                <a16:creationId xmlns:a16="http://schemas.microsoft.com/office/drawing/2014/main" id="{C3700AA0-8D5C-473F-AAE1-1D49F90CC941}"/>
              </a:ext>
            </a:extLst>
          </p:cNvPr>
          <p:cNvSpPr>
            <a:spLocks/>
          </p:cNvSpPr>
          <p:nvPr/>
        </p:nvSpPr>
        <p:spPr bwMode="auto">
          <a:xfrm>
            <a:off x="4073525" y="340836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5" name="Freeform 174">
            <a:extLst>
              <a:ext uri="{FF2B5EF4-FFF2-40B4-BE49-F238E27FC236}">
                <a16:creationId xmlns:a16="http://schemas.microsoft.com/office/drawing/2014/main" id="{3CD507E0-5C1F-472F-814C-551F22D03FC6}"/>
              </a:ext>
            </a:extLst>
          </p:cNvPr>
          <p:cNvSpPr>
            <a:spLocks/>
          </p:cNvSpPr>
          <p:nvPr/>
        </p:nvSpPr>
        <p:spPr bwMode="auto">
          <a:xfrm>
            <a:off x="3824288" y="3444875"/>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F7964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86" name="Freeform 175">
            <a:extLst>
              <a:ext uri="{FF2B5EF4-FFF2-40B4-BE49-F238E27FC236}">
                <a16:creationId xmlns:a16="http://schemas.microsoft.com/office/drawing/2014/main" id="{26ABC779-3593-4DA1-8A1A-1B28DE02ECC9}"/>
              </a:ext>
            </a:extLst>
          </p:cNvPr>
          <p:cNvSpPr>
            <a:spLocks/>
          </p:cNvSpPr>
          <p:nvPr/>
        </p:nvSpPr>
        <p:spPr bwMode="auto">
          <a:xfrm>
            <a:off x="3824288" y="3444875"/>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7" name="Freeform 176">
            <a:extLst>
              <a:ext uri="{FF2B5EF4-FFF2-40B4-BE49-F238E27FC236}">
                <a16:creationId xmlns:a16="http://schemas.microsoft.com/office/drawing/2014/main" id="{8C511A7F-F9ED-4938-A1B6-E90BA76FF8D7}"/>
              </a:ext>
            </a:extLst>
          </p:cNvPr>
          <p:cNvSpPr>
            <a:spLocks/>
          </p:cNvSpPr>
          <p:nvPr/>
        </p:nvSpPr>
        <p:spPr bwMode="auto">
          <a:xfrm>
            <a:off x="3824288" y="3702050"/>
            <a:ext cx="249237" cy="254000"/>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F79646">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88" name="Freeform 177">
            <a:extLst>
              <a:ext uri="{FF2B5EF4-FFF2-40B4-BE49-F238E27FC236}">
                <a16:creationId xmlns:a16="http://schemas.microsoft.com/office/drawing/2014/main" id="{F8C5F83A-9B2E-46D8-890C-5CC538E003E8}"/>
              </a:ext>
            </a:extLst>
          </p:cNvPr>
          <p:cNvSpPr>
            <a:spLocks/>
          </p:cNvSpPr>
          <p:nvPr/>
        </p:nvSpPr>
        <p:spPr bwMode="auto">
          <a:xfrm>
            <a:off x="3824288" y="3702050"/>
            <a:ext cx="249237" cy="254000"/>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89" name="Freeform 178">
            <a:extLst>
              <a:ext uri="{FF2B5EF4-FFF2-40B4-BE49-F238E27FC236}">
                <a16:creationId xmlns:a16="http://schemas.microsoft.com/office/drawing/2014/main" id="{09BABD8A-7062-42AA-92D5-D3FCDB0421AA}"/>
              </a:ext>
            </a:extLst>
          </p:cNvPr>
          <p:cNvSpPr>
            <a:spLocks/>
          </p:cNvSpPr>
          <p:nvPr/>
        </p:nvSpPr>
        <p:spPr bwMode="auto">
          <a:xfrm>
            <a:off x="4068763" y="3956050"/>
            <a:ext cx="4762" cy="3175"/>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0" name="Freeform 179">
            <a:extLst>
              <a:ext uri="{FF2B5EF4-FFF2-40B4-BE49-F238E27FC236}">
                <a16:creationId xmlns:a16="http://schemas.microsoft.com/office/drawing/2014/main" id="{78484EEF-0299-4B63-AE45-2EF8D0120AF8}"/>
              </a:ext>
            </a:extLst>
          </p:cNvPr>
          <p:cNvSpPr>
            <a:spLocks/>
          </p:cNvSpPr>
          <p:nvPr/>
        </p:nvSpPr>
        <p:spPr bwMode="auto">
          <a:xfrm>
            <a:off x="4068763" y="3956050"/>
            <a:ext cx="4762" cy="3175"/>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1" name="Freeform 180">
            <a:extLst>
              <a:ext uri="{FF2B5EF4-FFF2-40B4-BE49-F238E27FC236}">
                <a16:creationId xmlns:a16="http://schemas.microsoft.com/office/drawing/2014/main" id="{2C0EFD5B-5895-4545-82FC-8AA4DE542D23}"/>
              </a:ext>
            </a:extLst>
          </p:cNvPr>
          <p:cNvSpPr>
            <a:spLocks/>
          </p:cNvSpPr>
          <p:nvPr/>
        </p:nvSpPr>
        <p:spPr bwMode="auto">
          <a:xfrm>
            <a:off x="4068763" y="3708400"/>
            <a:ext cx="4762" cy="247650"/>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2" name="Freeform 181">
            <a:extLst>
              <a:ext uri="{FF2B5EF4-FFF2-40B4-BE49-F238E27FC236}">
                <a16:creationId xmlns:a16="http://schemas.microsoft.com/office/drawing/2014/main" id="{5B221EF7-60AF-4309-9F80-EC1884B608CD}"/>
              </a:ext>
            </a:extLst>
          </p:cNvPr>
          <p:cNvSpPr>
            <a:spLocks/>
          </p:cNvSpPr>
          <p:nvPr/>
        </p:nvSpPr>
        <p:spPr bwMode="auto">
          <a:xfrm>
            <a:off x="4068763" y="3708400"/>
            <a:ext cx="4762" cy="247650"/>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3" name="Freeform 182">
            <a:extLst>
              <a:ext uri="{FF2B5EF4-FFF2-40B4-BE49-F238E27FC236}">
                <a16:creationId xmlns:a16="http://schemas.microsoft.com/office/drawing/2014/main" id="{DBC4638A-5056-45A2-B71F-8E787FCB4C12}"/>
              </a:ext>
            </a:extLst>
          </p:cNvPr>
          <p:cNvSpPr>
            <a:spLocks/>
          </p:cNvSpPr>
          <p:nvPr/>
        </p:nvSpPr>
        <p:spPr bwMode="auto">
          <a:xfrm>
            <a:off x="3824288" y="3995738"/>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B08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4" name="Freeform 183">
            <a:extLst>
              <a:ext uri="{FF2B5EF4-FFF2-40B4-BE49-F238E27FC236}">
                <a16:creationId xmlns:a16="http://schemas.microsoft.com/office/drawing/2014/main" id="{F6E9EB72-A76C-4B19-A6AC-63FCC8B0D366}"/>
              </a:ext>
            </a:extLst>
          </p:cNvPr>
          <p:cNvSpPr>
            <a:spLocks/>
          </p:cNvSpPr>
          <p:nvPr/>
        </p:nvSpPr>
        <p:spPr bwMode="auto">
          <a:xfrm>
            <a:off x="3824288" y="3995738"/>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5" name="Freeform 184">
            <a:extLst>
              <a:ext uri="{FF2B5EF4-FFF2-40B4-BE49-F238E27FC236}">
                <a16:creationId xmlns:a16="http://schemas.microsoft.com/office/drawing/2014/main" id="{0282CC74-06D4-4742-9139-67A71508B68A}"/>
              </a:ext>
            </a:extLst>
          </p:cNvPr>
          <p:cNvSpPr>
            <a:spLocks/>
          </p:cNvSpPr>
          <p:nvPr/>
        </p:nvSpPr>
        <p:spPr bwMode="auto">
          <a:xfrm>
            <a:off x="3824288" y="4543425"/>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9BBB59">
              <a:lumMod val="75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96" name="Freeform 185">
            <a:extLst>
              <a:ext uri="{FF2B5EF4-FFF2-40B4-BE49-F238E27FC236}">
                <a16:creationId xmlns:a16="http://schemas.microsoft.com/office/drawing/2014/main" id="{C868A491-942E-4535-8500-26AF0D5E35D0}"/>
              </a:ext>
            </a:extLst>
          </p:cNvPr>
          <p:cNvSpPr>
            <a:spLocks/>
          </p:cNvSpPr>
          <p:nvPr/>
        </p:nvSpPr>
        <p:spPr bwMode="auto">
          <a:xfrm>
            <a:off x="3824288" y="4543425"/>
            <a:ext cx="249237"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7" name="Freeform 186">
            <a:extLst>
              <a:ext uri="{FF2B5EF4-FFF2-40B4-BE49-F238E27FC236}">
                <a16:creationId xmlns:a16="http://schemas.microsoft.com/office/drawing/2014/main" id="{0CA91B81-F537-4B5A-ADE7-2F5B32DE7ABA}"/>
              </a:ext>
            </a:extLst>
          </p:cNvPr>
          <p:cNvSpPr>
            <a:spLocks/>
          </p:cNvSpPr>
          <p:nvPr/>
        </p:nvSpPr>
        <p:spPr bwMode="auto">
          <a:xfrm>
            <a:off x="3814763" y="1765300"/>
            <a:ext cx="249237" cy="257175"/>
          </a:xfrm>
          <a:custGeom>
            <a:avLst/>
            <a:gdLst>
              <a:gd name="T0" fmla="*/ 0 w 131"/>
              <a:gd name="T1" fmla="*/ 0 h 135"/>
              <a:gd name="T2" fmla="*/ 0 w 131"/>
              <a:gd name="T3" fmla="*/ 0 h 135"/>
              <a:gd name="T4" fmla="*/ 0 w 131"/>
              <a:gd name="T5" fmla="*/ 135 h 135"/>
              <a:gd name="T6" fmla="*/ 0 w 131"/>
              <a:gd name="T7" fmla="*/ 135 h 135"/>
              <a:gd name="T8" fmla="*/ 0 w 131"/>
              <a:gd name="T9" fmla="*/ 135 h 135"/>
              <a:gd name="T10" fmla="*/ 131 w 131"/>
              <a:gd name="T11" fmla="*/ 135 h 135"/>
              <a:gd name="T12" fmla="*/ 0 w 131"/>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0" y="0"/>
                </a:moveTo>
                <a:lnTo>
                  <a:pt x="0" y="0"/>
                </a:lnTo>
                <a:lnTo>
                  <a:pt x="0" y="135"/>
                </a:lnTo>
                <a:lnTo>
                  <a:pt x="0" y="135"/>
                </a:lnTo>
                <a:lnTo>
                  <a:pt x="0" y="135"/>
                </a:lnTo>
                <a:lnTo>
                  <a:pt x="131" y="135"/>
                </a:lnTo>
                <a:lnTo>
                  <a:pt x="0" y="0"/>
                </a:lnTo>
                <a:close/>
              </a:path>
            </a:pathLst>
          </a:custGeom>
          <a:solidFill>
            <a:srgbClr val="4BACC6">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598" name="Freeform 187">
            <a:extLst>
              <a:ext uri="{FF2B5EF4-FFF2-40B4-BE49-F238E27FC236}">
                <a16:creationId xmlns:a16="http://schemas.microsoft.com/office/drawing/2014/main" id="{818E0CBB-4D40-47B4-95D6-0420552988E5}"/>
              </a:ext>
            </a:extLst>
          </p:cNvPr>
          <p:cNvSpPr>
            <a:spLocks/>
          </p:cNvSpPr>
          <p:nvPr/>
        </p:nvSpPr>
        <p:spPr bwMode="auto">
          <a:xfrm>
            <a:off x="3814763" y="1765300"/>
            <a:ext cx="249237" cy="257175"/>
          </a:xfrm>
          <a:custGeom>
            <a:avLst/>
            <a:gdLst>
              <a:gd name="T0" fmla="*/ 0 w 131"/>
              <a:gd name="T1" fmla="*/ 0 h 135"/>
              <a:gd name="T2" fmla="*/ 0 w 131"/>
              <a:gd name="T3" fmla="*/ 0 h 135"/>
              <a:gd name="T4" fmla="*/ 0 w 131"/>
              <a:gd name="T5" fmla="*/ 135 h 135"/>
              <a:gd name="T6" fmla="*/ 0 w 131"/>
              <a:gd name="T7" fmla="*/ 135 h 135"/>
              <a:gd name="T8" fmla="*/ 0 w 131"/>
              <a:gd name="T9" fmla="*/ 135 h 135"/>
              <a:gd name="T10" fmla="*/ 131 w 131"/>
              <a:gd name="T11" fmla="*/ 135 h 135"/>
              <a:gd name="T12" fmla="*/ 0 w 131"/>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0" y="0"/>
                </a:moveTo>
                <a:lnTo>
                  <a:pt x="0" y="0"/>
                </a:lnTo>
                <a:lnTo>
                  <a:pt x="0" y="135"/>
                </a:lnTo>
                <a:lnTo>
                  <a:pt x="0" y="135"/>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599" name="Freeform 188">
            <a:extLst>
              <a:ext uri="{FF2B5EF4-FFF2-40B4-BE49-F238E27FC236}">
                <a16:creationId xmlns:a16="http://schemas.microsoft.com/office/drawing/2014/main" id="{4499623C-404D-401E-8E94-198D122949D4}"/>
              </a:ext>
            </a:extLst>
          </p:cNvPr>
          <p:cNvSpPr>
            <a:spLocks/>
          </p:cNvSpPr>
          <p:nvPr/>
        </p:nvSpPr>
        <p:spPr bwMode="auto">
          <a:xfrm>
            <a:off x="3578225" y="1765300"/>
            <a:ext cx="187325" cy="193675"/>
          </a:xfrm>
          <a:custGeom>
            <a:avLst/>
            <a:gdLst>
              <a:gd name="T0" fmla="*/ 0 w 98"/>
              <a:gd name="T1" fmla="*/ 0 h 102"/>
              <a:gd name="T2" fmla="*/ 0 w 98"/>
              <a:gd name="T3" fmla="*/ 0 h 102"/>
              <a:gd name="T4" fmla="*/ 0 w 98"/>
              <a:gd name="T5" fmla="*/ 102 h 102"/>
              <a:gd name="T6" fmla="*/ 98 w 98"/>
              <a:gd name="T7" fmla="*/ 102 h 102"/>
              <a:gd name="T8" fmla="*/ 0 w 98"/>
              <a:gd name="T9" fmla="*/ 0 h 102"/>
            </a:gdLst>
            <a:ahLst/>
            <a:cxnLst>
              <a:cxn ang="0">
                <a:pos x="T0" y="T1"/>
              </a:cxn>
              <a:cxn ang="0">
                <a:pos x="T2" y="T3"/>
              </a:cxn>
              <a:cxn ang="0">
                <a:pos x="T4" y="T5"/>
              </a:cxn>
              <a:cxn ang="0">
                <a:pos x="T6" y="T7"/>
              </a:cxn>
              <a:cxn ang="0">
                <a:pos x="T8" y="T9"/>
              </a:cxn>
            </a:cxnLst>
            <a:rect l="0" t="0" r="r" b="b"/>
            <a:pathLst>
              <a:path w="98" h="102">
                <a:moveTo>
                  <a:pt x="0" y="0"/>
                </a:moveTo>
                <a:lnTo>
                  <a:pt x="0" y="0"/>
                </a:lnTo>
                <a:lnTo>
                  <a:pt x="0" y="102"/>
                </a:lnTo>
                <a:lnTo>
                  <a:pt x="98" y="102"/>
                </a:lnTo>
                <a:lnTo>
                  <a:pt x="0" y="0"/>
                </a:lnTo>
                <a:close/>
              </a:path>
            </a:pathLst>
          </a:custGeom>
          <a:solidFill>
            <a:srgbClr val="4BACC6">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00" name="Freeform 189">
            <a:extLst>
              <a:ext uri="{FF2B5EF4-FFF2-40B4-BE49-F238E27FC236}">
                <a16:creationId xmlns:a16="http://schemas.microsoft.com/office/drawing/2014/main" id="{CEF972EC-C87E-4938-8DB7-F2713D76392C}"/>
              </a:ext>
            </a:extLst>
          </p:cNvPr>
          <p:cNvSpPr>
            <a:spLocks/>
          </p:cNvSpPr>
          <p:nvPr/>
        </p:nvSpPr>
        <p:spPr bwMode="auto">
          <a:xfrm>
            <a:off x="3578225" y="1765300"/>
            <a:ext cx="187325" cy="193675"/>
          </a:xfrm>
          <a:custGeom>
            <a:avLst/>
            <a:gdLst>
              <a:gd name="T0" fmla="*/ 0 w 98"/>
              <a:gd name="T1" fmla="*/ 0 h 102"/>
              <a:gd name="T2" fmla="*/ 0 w 98"/>
              <a:gd name="T3" fmla="*/ 0 h 102"/>
              <a:gd name="T4" fmla="*/ 0 w 98"/>
              <a:gd name="T5" fmla="*/ 102 h 102"/>
              <a:gd name="T6" fmla="*/ 98 w 98"/>
              <a:gd name="T7" fmla="*/ 102 h 102"/>
              <a:gd name="T8" fmla="*/ 0 w 98"/>
              <a:gd name="T9" fmla="*/ 0 h 102"/>
            </a:gdLst>
            <a:ahLst/>
            <a:cxnLst>
              <a:cxn ang="0">
                <a:pos x="T0" y="T1"/>
              </a:cxn>
              <a:cxn ang="0">
                <a:pos x="T2" y="T3"/>
              </a:cxn>
              <a:cxn ang="0">
                <a:pos x="T4" y="T5"/>
              </a:cxn>
              <a:cxn ang="0">
                <a:pos x="T6" y="T7"/>
              </a:cxn>
              <a:cxn ang="0">
                <a:pos x="T8" y="T9"/>
              </a:cxn>
            </a:cxnLst>
            <a:rect l="0" t="0" r="r" b="b"/>
            <a:pathLst>
              <a:path w="98" h="102">
                <a:moveTo>
                  <a:pt x="0" y="0"/>
                </a:moveTo>
                <a:lnTo>
                  <a:pt x="0" y="0"/>
                </a:lnTo>
                <a:lnTo>
                  <a:pt x="0" y="102"/>
                </a:lnTo>
                <a:lnTo>
                  <a:pt x="98" y="10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1" name="Freeform 190">
            <a:extLst>
              <a:ext uri="{FF2B5EF4-FFF2-40B4-BE49-F238E27FC236}">
                <a16:creationId xmlns:a16="http://schemas.microsoft.com/office/drawing/2014/main" id="{D746A0D9-2DF2-4DB9-BA84-5F5858B3FBE8}"/>
              </a:ext>
            </a:extLst>
          </p:cNvPr>
          <p:cNvSpPr>
            <a:spLocks/>
          </p:cNvSpPr>
          <p:nvPr/>
        </p:nvSpPr>
        <p:spPr bwMode="auto">
          <a:xfrm>
            <a:off x="3814763" y="2022475"/>
            <a:ext cx="249237"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4BACC6">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02" name="Freeform 191">
            <a:extLst>
              <a:ext uri="{FF2B5EF4-FFF2-40B4-BE49-F238E27FC236}">
                <a16:creationId xmlns:a16="http://schemas.microsoft.com/office/drawing/2014/main" id="{FD621AC4-0BCB-4D6E-836A-35753336A3D6}"/>
              </a:ext>
            </a:extLst>
          </p:cNvPr>
          <p:cNvSpPr>
            <a:spLocks/>
          </p:cNvSpPr>
          <p:nvPr/>
        </p:nvSpPr>
        <p:spPr bwMode="auto">
          <a:xfrm>
            <a:off x="3814763" y="2022475"/>
            <a:ext cx="249237"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3" name="Freeform 194">
            <a:extLst>
              <a:ext uri="{FF2B5EF4-FFF2-40B4-BE49-F238E27FC236}">
                <a16:creationId xmlns:a16="http://schemas.microsoft.com/office/drawing/2014/main" id="{C80C0C6F-F275-47B4-B49E-89B50DBA86CF}"/>
              </a:ext>
            </a:extLst>
          </p:cNvPr>
          <p:cNvSpPr>
            <a:spLocks/>
          </p:cNvSpPr>
          <p:nvPr/>
        </p:nvSpPr>
        <p:spPr bwMode="auto">
          <a:xfrm>
            <a:off x="3575050" y="2316163"/>
            <a:ext cx="249238" cy="250825"/>
          </a:xfrm>
          <a:custGeom>
            <a:avLst/>
            <a:gdLst>
              <a:gd name="T0" fmla="*/ 131 w 131"/>
              <a:gd name="T1" fmla="*/ 0 h 132"/>
              <a:gd name="T2" fmla="*/ 0 w 131"/>
              <a:gd name="T3" fmla="*/ 0 h 132"/>
              <a:gd name="T4" fmla="*/ 131 w 131"/>
              <a:gd name="T5" fmla="*/ 132 h 132"/>
              <a:gd name="T6" fmla="*/ 131 w 131"/>
              <a:gd name="T7" fmla="*/ 0 h 132"/>
            </a:gdLst>
            <a:ahLst/>
            <a:cxnLst>
              <a:cxn ang="0">
                <a:pos x="T0" y="T1"/>
              </a:cxn>
              <a:cxn ang="0">
                <a:pos x="T2" y="T3"/>
              </a:cxn>
              <a:cxn ang="0">
                <a:pos x="T4" y="T5"/>
              </a:cxn>
              <a:cxn ang="0">
                <a:pos x="T6" y="T7"/>
              </a:cxn>
            </a:cxnLst>
            <a:rect l="0" t="0" r="r" b="b"/>
            <a:pathLst>
              <a:path w="131" h="132">
                <a:moveTo>
                  <a:pt x="131" y="0"/>
                </a:moveTo>
                <a:lnTo>
                  <a:pt x="0" y="0"/>
                </a:lnTo>
                <a:lnTo>
                  <a:pt x="131" y="132"/>
                </a:lnTo>
                <a:lnTo>
                  <a:pt x="131" y="0"/>
                </a:lnTo>
                <a:close/>
              </a:path>
            </a:pathLst>
          </a:custGeom>
          <a:solidFill>
            <a:srgbClr val="5D43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4" name="Freeform 195">
            <a:extLst>
              <a:ext uri="{FF2B5EF4-FFF2-40B4-BE49-F238E27FC236}">
                <a16:creationId xmlns:a16="http://schemas.microsoft.com/office/drawing/2014/main" id="{68189370-1F5F-4EC1-BAD4-E02F6F92E218}"/>
              </a:ext>
            </a:extLst>
          </p:cNvPr>
          <p:cNvSpPr>
            <a:spLocks/>
          </p:cNvSpPr>
          <p:nvPr/>
        </p:nvSpPr>
        <p:spPr bwMode="auto">
          <a:xfrm>
            <a:off x="3575050" y="2316163"/>
            <a:ext cx="249238" cy="250825"/>
          </a:xfrm>
          <a:custGeom>
            <a:avLst/>
            <a:gdLst>
              <a:gd name="T0" fmla="*/ 131 w 131"/>
              <a:gd name="T1" fmla="*/ 0 h 132"/>
              <a:gd name="T2" fmla="*/ 0 w 131"/>
              <a:gd name="T3" fmla="*/ 0 h 132"/>
              <a:gd name="T4" fmla="*/ 131 w 131"/>
              <a:gd name="T5" fmla="*/ 132 h 132"/>
              <a:gd name="T6" fmla="*/ 131 w 131"/>
              <a:gd name="T7" fmla="*/ 0 h 132"/>
            </a:gdLst>
            <a:ahLst/>
            <a:cxnLst>
              <a:cxn ang="0">
                <a:pos x="T0" y="T1"/>
              </a:cxn>
              <a:cxn ang="0">
                <a:pos x="T2" y="T3"/>
              </a:cxn>
              <a:cxn ang="0">
                <a:pos x="T4" y="T5"/>
              </a:cxn>
              <a:cxn ang="0">
                <a:pos x="T6" y="T7"/>
              </a:cxn>
            </a:cxnLst>
            <a:rect l="0" t="0" r="r" b="b"/>
            <a:pathLst>
              <a:path w="131" h="132">
                <a:moveTo>
                  <a:pt x="131" y="0"/>
                </a:moveTo>
                <a:lnTo>
                  <a:pt x="0" y="0"/>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5" name="Freeform 196">
            <a:extLst>
              <a:ext uri="{FF2B5EF4-FFF2-40B4-BE49-F238E27FC236}">
                <a16:creationId xmlns:a16="http://schemas.microsoft.com/office/drawing/2014/main" id="{54045DBB-78CD-4B33-908F-7F2A38EED2F8}"/>
              </a:ext>
            </a:extLst>
          </p:cNvPr>
          <p:cNvSpPr>
            <a:spLocks/>
          </p:cNvSpPr>
          <p:nvPr/>
        </p:nvSpPr>
        <p:spPr bwMode="auto">
          <a:xfrm>
            <a:off x="3324225" y="2603500"/>
            <a:ext cx="246063" cy="257175"/>
          </a:xfrm>
          <a:custGeom>
            <a:avLst/>
            <a:gdLst>
              <a:gd name="T0" fmla="*/ 129 w 129"/>
              <a:gd name="T1" fmla="*/ 0 h 135"/>
              <a:gd name="T2" fmla="*/ 0 w 129"/>
              <a:gd name="T3" fmla="*/ 0 h 135"/>
              <a:gd name="T4" fmla="*/ 0 w 129"/>
              <a:gd name="T5" fmla="*/ 135 h 135"/>
              <a:gd name="T6" fmla="*/ 129 w 129"/>
              <a:gd name="T7" fmla="*/ 0 h 135"/>
            </a:gdLst>
            <a:ahLst/>
            <a:cxnLst>
              <a:cxn ang="0">
                <a:pos x="T0" y="T1"/>
              </a:cxn>
              <a:cxn ang="0">
                <a:pos x="T2" y="T3"/>
              </a:cxn>
              <a:cxn ang="0">
                <a:pos x="T4" y="T5"/>
              </a:cxn>
              <a:cxn ang="0">
                <a:pos x="T6" y="T7"/>
              </a:cxn>
            </a:cxnLst>
            <a:rect l="0" t="0" r="r" b="b"/>
            <a:pathLst>
              <a:path w="129" h="135">
                <a:moveTo>
                  <a:pt x="129" y="0"/>
                </a:moveTo>
                <a:lnTo>
                  <a:pt x="0" y="0"/>
                </a:lnTo>
                <a:lnTo>
                  <a:pt x="0" y="135"/>
                </a:lnTo>
                <a:lnTo>
                  <a:pt x="129" y="0"/>
                </a:lnTo>
                <a:close/>
              </a:path>
            </a:pathLst>
          </a:custGeom>
          <a:solidFill>
            <a:srgbClr val="C0504D">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06" name="Freeform 197">
            <a:extLst>
              <a:ext uri="{FF2B5EF4-FFF2-40B4-BE49-F238E27FC236}">
                <a16:creationId xmlns:a16="http://schemas.microsoft.com/office/drawing/2014/main" id="{A5C5522F-3776-435A-8A13-1CC3930CA65F}"/>
              </a:ext>
            </a:extLst>
          </p:cNvPr>
          <p:cNvSpPr>
            <a:spLocks/>
          </p:cNvSpPr>
          <p:nvPr/>
        </p:nvSpPr>
        <p:spPr bwMode="auto">
          <a:xfrm>
            <a:off x="3324225" y="2603500"/>
            <a:ext cx="246063" cy="257175"/>
          </a:xfrm>
          <a:custGeom>
            <a:avLst/>
            <a:gdLst>
              <a:gd name="T0" fmla="*/ 129 w 129"/>
              <a:gd name="T1" fmla="*/ 0 h 135"/>
              <a:gd name="T2" fmla="*/ 0 w 129"/>
              <a:gd name="T3" fmla="*/ 0 h 135"/>
              <a:gd name="T4" fmla="*/ 0 w 129"/>
              <a:gd name="T5" fmla="*/ 135 h 135"/>
              <a:gd name="T6" fmla="*/ 129 w 129"/>
              <a:gd name="T7" fmla="*/ 0 h 135"/>
            </a:gdLst>
            <a:ahLst/>
            <a:cxnLst>
              <a:cxn ang="0">
                <a:pos x="T0" y="T1"/>
              </a:cxn>
              <a:cxn ang="0">
                <a:pos x="T2" y="T3"/>
              </a:cxn>
              <a:cxn ang="0">
                <a:pos x="T4" y="T5"/>
              </a:cxn>
              <a:cxn ang="0">
                <a:pos x="T6" y="T7"/>
              </a:cxn>
            </a:cxnLst>
            <a:rect l="0" t="0" r="r" b="b"/>
            <a:pathLst>
              <a:path w="129" h="135">
                <a:moveTo>
                  <a:pt x="129" y="0"/>
                </a:moveTo>
                <a:lnTo>
                  <a:pt x="0" y="0"/>
                </a:lnTo>
                <a:lnTo>
                  <a:pt x="0" y="135"/>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7" name="Freeform 198">
            <a:extLst>
              <a:ext uri="{FF2B5EF4-FFF2-40B4-BE49-F238E27FC236}">
                <a16:creationId xmlns:a16="http://schemas.microsoft.com/office/drawing/2014/main" id="{4AB1A9B8-F134-4F9B-B314-79301ECFAA99}"/>
              </a:ext>
            </a:extLst>
          </p:cNvPr>
          <p:cNvSpPr>
            <a:spLocks/>
          </p:cNvSpPr>
          <p:nvPr/>
        </p:nvSpPr>
        <p:spPr bwMode="auto">
          <a:xfrm>
            <a:off x="3575050" y="3702050"/>
            <a:ext cx="249238"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F79646">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08" name="Freeform 199">
            <a:extLst>
              <a:ext uri="{FF2B5EF4-FFF2-40B4-BE49-F238E27FC236}">
                <a16:creationId xmlns:a16="http://schemas.microsoft.com/office/drawing/2014/main" id="{0C5D50CC-7D9E-4B93-946F-A55B1E249B88}"/>
              </a:ext>
            </a:extLst>
          </p:cNvPr>
          <p:cNvSpPr>
            <a:spLocks/>
          </p:cNvSpPr>
          <p:nvPr/>
        </p:nvSpPr>
        <p:spPr bwMode="auto">
          <a:xfrm>
            <a:off x="3575050" y="3702050"/>
            <a:ext cx="249238" cy="257175"/>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09" name="Freeform 200">
            <a:extLst>
              <a:ext uri="{FF2B5EF4-FFF2-40B4-BE49-F238E27FC236}">
                <a16:creationId xmlns:a16="http://schemas.microsoft.com/office/drawing/2014/main" id="{D32AC478-E6B8-4215-8C07-19DC2EEB763E}"/>
              </a:ext>
            </a:extLst>
          </p:cNvPr>
          <p:cNvSpPr>
            <a:spLocks/>
          </p:cNvSpPr>
          <p:nvPr/>
        </p:nvSpPr>
        <p:spPr bwMode="auto">
          <a:xfrm>
            <a:off x="3575050" y="3995738"/>
            <a:ext cx="249238"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846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10" name="Freeform 201">
            <a:extLst>
              <a:ext uri="{FF2B5EF4-FFF2-40B4-BE49-F238E27FC236}">
                <a16:creationId xmlns:a16="http://schemas.microsoft.com/office/drawing/2014/main" id="{7524899F-8B04-4AE9-911E-79FDD70A3B15}"/>
              </a:ext>
            </a:extLst>
          </p:cNvPr>
          <p:cNvSpPr>
            <a:spLocks/>
          </p:cNvSpPr>
          <p:nvPr/>
        </p:nvSpPr>
        <p:spPr bwMode="auto">
          <a:xfrm>
            <a:off x="3575050" y="3995738"/>
            <a:ext cx="249238" cy="257175"/>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11" name="Freeform 202">
            <a:extLst>
              <a:ext uri="{FF2B5EF4-FFF2-40B4-BE49-F238E27FC236}">
                <a16:creationId xmlns:a16="http://schemas.microsoft.com/office/drawing/2014/main" id="{A73012C9-D139-4392-93E8-D3A12A91B96D}"/>
              </a:ext>
            </a:extLst>
          </p:cNvPr>
          <p:cNvSpPr>
            <a:spLocks/>
          </p:cNvSpPr>
          <p:nvPr/>
        </p:nvSpPr>
        <p:spPr bwMode="auto">
          <a:xfrm>
            <a:off x="3575050" y="4308475"/>
            <a:ext cx="249238" cy="23495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9BBB59">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12" name="Freeform 203">
            <a:extLst>
              <a:ext uri="{FF2B5EF4-FFF2-40B4-BE49-F238E27FC236}">
                <a16:creationId xmlns:a16="http://schemas.microsoft.com/office/drawing/2014/main" id="{353E56EF-38E6-4BEB-8B70-0BF4A513FB78}"/>
              </a:ext>
            </a:extLst>
          </p:cNvPr>
          <p:cNvSpPr>
            <a:spLocks/>
          </p:cNvSpPr>
          <p:nvPr/>
        </p:nvSpPr>
        <p:spPr bwMode="auto">
          <a:xfrm>
            <a:off x="3575050" y="4308475"/>
            <a:ext cx="249238" cy="23495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sp>
        <p:nvSpPr>
          <p:cNvPr id="613" name="Freeform 204">
            <a:extLst>
              <a:ext uri="{FF2B5EF4-FFF2-40B4-BE49-F238E27FC236}">
                <a16:creationId xmlns:a16="http://schemas.microsoft.com/office/drawing/2014/main" id="{A56FDF96-75AD-49E8-A76B-3368E072F89F}"/>
              </a:ext>
            </a:extLst>
          </p:cNvPr>
          <p:cNvSpPr>
            <a:spLocks/>
          </p:cNvSpPr>
          <p:nvPr/>
        </p:nvSpPr>
        <p:spPr bwMode="auto">
          <a:xfrm>
            <a:off x="3575050" y="4560888"/>
            <a:ext cx="249238" cy="239712"/>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9BBB59">
              <a:lumMod val="5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14" name="Freeform 205">
            <a:extLst>
              <a:ext uri="{FF2B5EF4-FFF2-40B4-BE49-F238E27FC236}">
                <a16:creationId xmlns:a16="http://schemas.microsoft.com/office/drawing/2014/main" id="{DF64217E-5E43-4F76-B80B-CC9A3E553B4C}"/>
              </a:ext>
            </a:extLst>
          </p:cNvPr>
          <p:cNvSpPr>
            <a:spLocks/>
          </p:cNvSpPr>
          <p:nvPr/>
        </p:nvSpPr>
        <p:spPr bwMode="auto">
          <a:xfrm>
            <a:off x="3575050" y="4560888"/>
            <a:ext cx="249238" cy="239712"/>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a:solidFill>
                <a:prstClr val="black"/>
              </a:solidFill>
              <a:latin typeface="+mn-lt"/>
              <a:ea typeface="+mn-ea"/>
              <a:cs typeface="+mn-ea"/>
              <a:sym typeface="+mn-lt"/>
            </a:endParaRPr>
          </a:p>
        </p:txBody>
      </p:sp>
      <p:grpSp>
        <p:nvGrpSpPr>
          <p:cNvPr id="94390" name="组合 614">
            <a:extLst>
              <a:ext uri="{FF2B5EF4-FFF2-40B4-BE49-F238E27FC236}">
                <a16:creationId xmlns:a16="http://schemas.microsoft.com/office/drawing/2014/main" id="{B6B850DB-C483-5A4B-9EB1-0B1B769B8C18}"/>
              </a:ext>
            </a:extLst>
          </p:cNvPr>
          <p:cNvGrpSpPr>
            <a:grpSpLocks noChangeAspect="1"/>
          </p:cNvGrpSpPr>
          <p:nvPr/>
        </p:nvGrpSpPr>
        <p:grpSpPr bwMode="auto">
          <a:xfrm>
            <a:off x="4379913" y="2686050"/>
            <a:ext cx="236537" cy="396875"/>
            <a:chOff x="6414995" y="3384645"/>
            <a:chExt cx="160211" cy="267020"/>
          </a:xfrm>
        </p:grpSpPr>
        <p:sp>
          <p:nvSpPr>
            <p:cNvPr id="616" name="Freeform 699">
              <a:extLst>
                <a:ext uri="{FF2B5EF4-FFF2-40B4-BE49-F238E27FC236}">
                  <a16:creationId xmlns:a16="http://schemas.microsoft.com/office/drawing/2014/main" id="{DE2AA1F1-EEB1-48BE-83F5-00B642C84E42}"/>
                </a:ext>
              </a:extLst>
            </p:cNvPr>
            <p:cNvSpPr>
              <a:spLocks noEditPoints="1"/>
            </p:cNvSpPr>
            <p:nvPr/>
          </p:nvSpPr>
          <p:spPr bwMode="auto">
            <a:xfrm>
              <a:off x="6414995" y="3384645"/>
              <a:ext cx="160211" cy="244591"/>
            </a:xfrm>
            <a:custGeom>
              <a:avLst/>
              <a:gdLst>
                <a:gd name="T0" fmla="*/ 29 w 33"/>
                <a:gd name="T1" fmla="*/ 28 h 51"/>
                <a:gd name="T2" fmla="*/ 33 w 33"/>
                <a:gd name="T3" fmla="*/ 17 h 51"/>
                <a:gd name="T4" fmla="*/ 16 w 33"/>
                <a:gd name="T5" fmla="*/ 0 h 51"/>
                <a:gd name="T6" fmla="*/ 0 w 33"/>
                <a:gd name="T7" fmla="*/ 17 h 51"/>
                <a:gd name="T8" fmla="*/ 4 w 33"/>
                <a:gd name="T9" fmla="*/ 28 h 51"/>
                <a:gd name="T10" fmla="*/ 4 w 33"/>
                <a:gd name="T11" fmla="*/ 28 h 51"/>
                <a:gd name="T12" fmla="*/ 9 w 33"/>
                <a:gd name="T13" fmla="*/ 40 h 51"/>
                <a:gd name="T14" fmla="*/ 8 w 33"/>
                <a:gd name="T15" fmla="*/ 42 h 51"/>
                <a:gd name="T16" fmla="*/ 9 w 33"/>
                <a:gd name="T17" fmla="*/ 43 h 51"/>
                <a:gd name="T18" fmla="*/ 8 w 33"/>
                <a:gd name="T19" fmla="*/ 45 h 51"/>
                <a:gd name="T20" fmla="*/ 9 w 33"/>
                <a:gd name="T21" fmla="*/ 47 h 51"/>
                <a:gd name="T22" fmla="*/ 8 w 33"/>
                <a:gd name="T23" fmla="*/ 49 h 51"/>
                <a:gd name="T24" fmla="*/ 11 w 33"/>
                <a:gd name="T25" fmla="*/ 51 h 51"/>
                <a:gd name="T26" fmla="*/ 22 w 33"/>
                <a:gd name="T27" fmla="*/ 51 h 51"/>
                <a:gd name="T28" fmla="*/ 25 w 33"/>
                <a:gd name="T29" fmla="*/ 49 h 51"/>
                <a:gd name="T30" fmla="*/ 24 w 33"/>
                <a:gd name="T31" fmla="*/ 47 h 51"/>
                <a:gd name="T32" fmla="*/ 25 w 33"/>
                <a:gd name="T33" fmla="*/ 45 h 51"/>
                <a:gd name="T34" fmla="*/ 24 w 33"/>
                <a:gd name="T35" fmla="*/ 43 h 51"/>
                <a:gd name="T36" fmla="*/ 25 w 33"/>
                <a:gd name="T37" fmla="*/ 42 h 51"/>
                <a:gd name="T38" fmla="*/ 24 w 33"/>
                <a:gd name="T39" fmla="*/ 40 h 51"/>
                <a:gd name="T40" fmla="*/ 29 w 33"/>
                <a:gd name="T41" fmla="*/ 28 h 51"/>
                <a:gd name="T42" fmla="*/ 17 w 33"/>
                <a:gd name="T43" fmla="*/ 39 h 51"/>
                <a:gd name="T44" fmla="*/ 16 w 33"/>
                <a:gd name="T45" fmla="*/ 39 h 51"/>
                <a:gd name="T46" fmla="*/ 16 w 33"/>
                <a:gd name="T47" fmla="*/ 31 h 51"/>
                <a:gd name="T48" fmla="*/ 16 w 33"/>
                <a:gd name="T49" fmla="*/ 31 h 51"/>
                <a:gd name="T50" fmla="*/ 17 w 33"/>
                <a:gd name="T51" fmla="*/ 31 h 51"/>
                <a:gd name="T52" fmla="*/ 17 w 33"/>
                <a:gd name="T53" fmla="*/ 31 h 51"/>
                <a:gd name="T54" fmla="*/ 17 w 33"/>
                <a:gd name="T55" fmla="*/ 39 h 51"/>
                <a:gd name="T56" fmla="*/ 27 w 33"/>
                <a:gd name="T57" fmla="*/ 27 h 51"/>
                <a:gd name="T58" fmla="*/ 27 w 33"/>
                <a:gd name="T59" fmla="*/ 27 h 51"/>
                <a:gd name="T60" fmla="*/ 21 w 33"/>
                <a:gd name="T61" fmla="*/ 39 h 51"/>
                <a:gd name="T62" fmla="*/ 19 w 33"/>
                <a:gd name="T63" fmla="*/ 39 h 51"/>
                <a:gd name="T64" fmla="*/ 19 w 33"/>
                <a:gd name="T65" fmla="*/ 31 h 51"/>
                <a:gd name="T66" fmla="*/ 19 w 33"/>
                <a:gd name="T67" fmla="*/ 31 h 51"/>
                <a:gd name="T68" fmla="*/ 23 w 33"/>
                <a:gd name="T69" fmla="*/ 18 h 51"/>
                <a:gd name="T70" fmla="*/ 23 w 33"/>
                <a:gd name="T71" fmla="*/ 18 h 51"/>
                <a:gd name="T72" fmla="*/ 22 w 33"/>
                <a:gd name="T73" fmla="*/ 18 h 51"/>
                <a:gd name="T74" fmla="*/ 19 w 33"/>
                <a:gd name="T75" fmla="*/ 27 h 51"/>
                <a:gd name="T76" fmla="*/ 19 w 33"/>
                <a:gd name="T77" fmla="*/ 22 h 51"/>
                <a:gd name="T78" fmla="*/ 19 w 33"/>
                <a:gd name="T79" fmla="*/ 21 h 51"/>
                <a:gd name="T80" fmla="*/ 18 w 33"/>
                <a:gd name="T81" fmla="*/ 22 h 51"/>
                <a:gd name="T82" fmla="*/ 18 w 33"/>
                <a:gd name="T83" fmla="*/ 29 h 51"/>
                <a:gd name="T84" fmla="*/ 16 w 33"/>
                <a:gd name="T85" fmla="*/ 28 h 51"/>
                <a:gd name="T86" fmla="*/ 14 w 33"/>
                <a:gd name="T87" fmla="*/ 29 h 51"/>
                <a:gd name="T88" fmla="*/ 14 w 33"/>
                <a:gd name="T89" fmla="*/ 22 h 51"/>
                <a:gd name="T90" fmla="*/ 14 w 33"/>
                <a:gd name="T91" fmla="*/ 21 h 51"/>
                <a:gd name="T92" fmla="*/ 13 w 33"/>
                <a:gd name="T93" fmla="*/ 22 h 51"/>
                <a:gd name="T94" fmla="*/ 13 w 33"/>
                <a:gd name="T95" fmla="*/ 27 h 51"/>
                <a:gd name="T96" fmla="*/ 10 w 33"/>
                <a:gd name="T97" fmla="*/ 18 h 51"/>
                <a:gd name="T98" fmla="*/ 10 w 33"/>
                <a:gd name="T99" fmla="*/ 18 h 51"/>
                <a:gd name="T100" fmla="*/ 9 w 33"/>
                <a:gd name="T101" fmla="*/ 18 h 51"/>
                <a:gd name="T102" fmla="*/ 13 w 33"/>
                <a:gd name="T103" fmla="*/ 31 h 51"/>
                <a:gd name="T104" fmla="*/ 13 w 33"/>
                <a:gd name="T105" fmla="*/ 31 h 51"/>
                <a:gd name="T106" fmla="*/ 13 w 33"/>
                <a:gd name="T107" fmla="*/ 39 h 51"/>
                <a:gd name="T108" fmla="*/ 11 w 33"/>
                <a:gd name="T109" fmla="*/ 39 h 51"/>
                <a:gd name="T110" fmla="*/ 6 w 33"/>
                <a:gd name="T111" fmla="*/ 27 h 51"/>
                <a:gd name="T112" fmla="*/ 6 w 33"/>
                <a:gd name="T113" fmla="*/ 27 h 51"/>
                <a:gd name="T114" fmla="*/ 6 w 33"/>
                <a:gd name="T115" fmla="*/ 26 h 51"/>
                <a:gd name="T116" fmla="*/ 2 w 33"/>
                <a:gd name="T117" fmla="*/ 17 h 51"/>
                <a:gd name="T118" fmla="*/ 16 w 33"/>
                <a:gd name="T119" fmla="*/ 3 h 51"/>
                <a:gd name="T120" fmla="*/ 31 w 33"/>
                <a:gd name="T121" fmla="*/ 17 h 51"/>
                <a:gd name="T122" fmla="*/ 27 w 33"/>
                <a:gd name="T123" fmla="*/ 26 h 51"/>
                <a:gd name="T124" fmla="*/ 27 w 33"/>
                <a:gd name="T125"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51">
                  <a:moveTo>
                    <a:pt x="29" y="28"/>
                  </a:moveTo>
                  <a:cubicBezTo>
                    <a:pt x="31" y="25"/>
                    <a:pt x="33" y="21"/>
                    <a:pt x="33" y="17"/>
                  </a:cubicBezTo>
                  <a:cubicBezTo>
                    <a:pt x="33" y="8"/>
                    <a:pt x="26" y="0"/>
                    <a:pt x="16" y="0"/>
                  </a:cubicBezTo>
                  <a:cubicBezTo>
                    <a:pt x="7" y="0"/>
                    <a:pt x="0" y="8"/>
                    <a:pt x="0" y="17"/>
                  </a:cubicBezTo>
                  <a:cubicBezTo>
                    <a:pt x="0" y="21"/>
                    <a:pt x="1" y="25"/>
                    <a:pt x="4" y="28"/>
                  </a:cubicBezTo>
                  <a:cubicBezTo>
                    <a:pt x="4" y="28"/>
                    <a:pt x="4" y="28"/>
                    <a:pt x="4" y="28"/>
                  </a:cubicBezTo>
                  <a:cubicBezTo>
                    <a:pt x="4" y="28"/>
                    <a:pt x="9" y="34"/>
                    <a:pt x="9" y="40"/>
                  </a:cubicBezTo>
                  <a:cubicBezTo>
                    <a:pt x="8" y="40"/>
                    <a:pt x="8" y="41"/>
                    <a:pt x="8" y="42"/>
                  </a:cubicBezTo>
                  <a:cubicBezTo>
                    <a:pt x="8" y="42"/>
                    <a:pt x="8" y="43"/>
                    <a:pt x="9" y="43"/>
                  </a:cubicBezTo>
                  <a:cubicBezTo>
                    <a:pt x="8" y="44"/>
                    <a:pt x="8" y="45"/>
                    <a:pt x="8" y="45"/>
                  </a:cubicBezTo>
                  <a:cubicBezTo>
                    <a:pt x="8" y="46"/>
                    <a:pt x="8" y="47"/>
                    <a:pt x="9" y="47"/>
                  </a:cubicBezTo>
                  <a:cubicBezTo>
                    <a:pt x="8" y="48"/>
                    <a:pt x="8" y="48"/>
                    <a:pt x="8" y="49"/>
                  </a:cubicBezTo>
                  <a:cubicBezTo>
                    <a:pt x="8" y="50"/>
                    <a:pt x="9" y="51"/>
                    <a:pt x="11" y="51"/>
                  </a:cubicBezTo>
                  <a:cubicBezTo>
                    <a:pt x="22" y="51"/>
                    <a:pt x="22" y="51"/>
                    <a:pt x="22" y="51"/>
                  </a:cubicBezTo>
                  <a:cubicBezTo>
                    <a:pt x="23" y="51"/>
                    <a:pt x="25" y="50"/>
                    <a:pt x="25" y="49"/>
                  </a:cubicBezTo>
                  <a:cubicBezTo>
                    <a:pt x="25" y="48"/>
                    <a:pt x="24" y="48"/>
                    <a:pt x="24" y="47"/>
                  </a:cubicBezTo>
                  <a:cubicBezTo>
                    <a:pt x="24" y="47"/>
                    <a:pt x="25" y="46"/>
                    <a:pt x="25" y="45"/>
                  </a:cubicBezTo>
                  <a:cubicBezTo>
                    <a:pt x="25" y="45"/>
                    <a:pt x="24" y="44"/>
                    <a:pt x="24" y="43"/>
                  </a:cubicBezTo>
                  <a:cubicBezTo>
                    <a:pt x="24" y="43"/>
                    <a:pt x="25" y="42"/>
                    <a:pt x="25" y="42"/>
                  </a:cubicBezTo>
                  <a:cubicBezTo>
                    <a:pt x="25" y="41"/>
                    <a:pt x="24" y="40"/>
                    <a:pt x="24" y="40"/>
                  </a:cubicBezTo>
                  <a:cubicBezTo>
                    <a:pt x="24" y="34"/>
                    <a:pt x="29" y="28"/>
                    <a:pt x="29" y="28"/>
                  </a:cubicBezTo>
                  <a:close/>
                  <a:moveTo>
                    <a:pt x="17" y="39"/>
                  </a:moveTo>
                  <a:cubicBezTo>
                    <a:pt x="16" y="39"/>
                    <a:pt x="16" y="39"/>
                    <a:pt x="16" y="39"/>
                  </a:cubicBezTo>
                  <a:cubicBezTo>
                    <a:pt x="16" y="31"/>
                    <a:pt x="16" y="31"/>
                    <a:pt x="16" y="31"/>
                  </a:cubicBezTo>
                  <a:cubicBezTo>
                    <a:pt x="16" y="31"/>
                    <a:pt x="16" y="31"/>
                    <a:pt x="16" y="31"/>
                  </a:cubicBezTo>
                  <a:cubicBezTo>
                    <a:pt x="17" y="31"/>
                    <a:pt x="17" y="31"/>
                    <a:pt x="17" y="31"/>
                  </a:cubicBezTo>
                  <a:cubicBezTo>
                    <a:pt x="17" y="31"/>
                    <a:pt x="17" y="31"/>
                    <a:pt x="17" y="31"/>
                  </a:cubicBezTo>
                  <a:lnTo>
                    <a:pt x="17" y="39"/>
                  </a:lnTo>
                  <a:close/>
                  <a:moveTo>
                    <a:pt x="27" y="27"/>
                  </a:moveTo>
                  <a:cubicBezTo>
                    <a:pt x="27" y="27"/>
                    <a:pt x="27" y="27"/>
                    <a:pt x="27" y="27"/>
                  </a:cubicBezTo>
                  <a:cubicBezTo>
                    <a:pt x="27" y="27"/>
                    <a:pt x="22" y="33"/>
                    <a:pt x="21" y="39"/>
                  </a:cubicBezTo>
                  <a:cubicBezTo>
                    <a:pt x="19" y="39"/>
                    <a:pt x="19" y="39"/>
                    <a:pt x="19" y="39"/>
                  </a:cubicBezTo>
                  <a:cubicBezTo>
                    <a:pt x="19" y="31"/>
                    <a:pt x="19" y="31"/>
                    <a:pt x="19" y="31"/>
                  </a:cubicBezTo>
                  <a:cubicBezTo>
                    <a:pt x="19" y="31"/>
                    <a:pt x="19" y="31"/>
                    <a:pt x="19" y="31"/>
                  </a:cubicBezTo>
                  <a:cubicBezTo>
                    <a:pt x="23" y="18"/>
                    <a:pt x="23" y="18"/>
                    <a:pt x="23" y="18"/>
                  </a:cubicBezTo>
                  <a:cubicBezTo>
                    <a:pt x="24" y="18"/>
                    <a:pt x="23" y="18"/>
                    <a:pt x="23" y="18"/>
                  </a:cubicBezTo>
                  <a:cubicBezTo>
                    <a:pt x="23" y="17"/>
                    <a:pt x="22" y="18"/>
                    <a:pt x="22" y="18"/>
                  </a:cubicBezTo>
                  <a:cubicBezTo>
                    <a:pt x="19" y="27"/>
                    <a:pt x="19" y="27"/>
                    <a:pt x="19" y="27"/>
                  </a:cubicBezTo>
                  <a:cubicBezTo>
                    <a:pt x="19" y="22"/>
                    <a:pt x="19" y="22"/>
                    <a:pt x="19" y="22"/>
                  </a:cubicBezTo>
                  <a:cubicBezTo>
                    <a:pt x="19" y="22"/>
                    <a:pt x="19" y="21"/>
                    <a:pt x="19" y="21"/>
                  </a:cubicBezTo>
                  <a:cubicBezTo>
                    <a:pt x="18" y="21"/>
                    <a:pt x="18" y="22"/>
                    <a:pt x="18" y="22"/>
                  </a:cubicBezTo>
                  <a:cubicBezTo>
                    <a:pt x="18" y="29"/>
                    <a:pt x="18" y="29"/>
                    <a:pt x="18" y="29"/>
                  </a:cubicBezTo>
                  <a:cubicBezTo>
                    <a:pt x="18" y="28"/>
                    <a:pt x="17" y="28"/>
                    <a:pt x="16" y="28"/>
                  </a:cubicBezTo>
                  <a:cubicBezTo>
                    <a:pt x="16" y="28"/>
                    <a:pt x="15" y="28"/>
                    <a:pt x="14" y="29"/>
                  </a:cubicBezTo>
                  <a:cubicBezTo>
                    <a:pt x="14" y="22"/>
                    <a:pt x="14" y="22"/>
                    <a:pt x="14" y="22"/>
                  </a:cubicBezTo>
                  <a:cubicBezTo>
                    <a:pt x="14" y="22"/>
                    <a:pt x="14" y="21"/>
                    <a:pt x="14" y="21"/>
                  </a:cubicBezTo>
                  <a:cubicBezTo>
                    <a:pt x="14" y="21"/>
                    <a:pt x="13" y="22"/>
                    <a:pt x="13" y="22"/>
                  </a:cubicBezTo>
                  <a:cubicBezTo>
                    <a:pt x="13" y="27"/>
                    <a:pt x="13" y="27"/>
                    <a:pt x="13" y="27"/>
                  </a:cubicBezTo>
                  <a:cubicBezTo>
                    <a:pt x="10" y="18"/>
                    <a:pt x="10" y="18"/>
                    <a:pt x="10" y="18"/>
                  </a:cubicBezTo>
                  <a:cubicBezTo>
                    <a:pt x="10" y="18"/>
                    <a:pt x="10" y="17"/>
                    <a:pt x="10" y="18"/>
                  </a:cubicBezTo>
                  <a:cubicBezTo>
                    <a:pt x="9" y="18"/>
                    <a:pt x="9" y="18"/>
                    <a:pt x="9" y="18"/>
                  </a:cubicBezTo>
                  <a:cubicBezTo>
                    <a:pt x="13" y="31"/>
                    <a:pt x="13" y="31"/>
                    <a:pt x="13" y="31"/>
                  </a:cubicBezTo>
                  <a:cubicBezTo>
                    <a:pt x="13" y="31"/>
                    <a:pt x="13" y="31"/>
                    <a:pt x="13" y="31"/>
                  </a:cubicBezTo>
                  <a:cubicBezTo>
                    <a:pt x="13" y="39"/>
                    <a:pt x="13" y="39"/>
                    <a:pt x="13" y="39"/>
                  </a:cubicBezTo>
                  <a:cubicBezTo>
                    <a:pt x="11" y="39"/>
                    <a:pt x="11" y="39"/>
                    <a:pt x="11" y="39"/>
                  </a:cubicBezTo>
                  <a:cubicBezTo>
                    <a:pt x="11" y="33"/>
                    <a:pt x="6" y="27"/>
                    <a:pt x="6" y="27"/>
                  </a:cubicBezTo>
                  <a:cubicBezTo>
                    <a:pt x="6" y="27"/>
                    <a:pt x="6" y="27"/>
                    <a:pt x="6" y="27"/>
                  </a:cubicBezTo>
                  <a:cubicBezTo>
                    <a:pt x="6" y="26"/>
                    <a:pt x="6" y="26"/>
                    <a:pt x="6" y="26"/>
                  </a:cubicBezTo>
                  <a:cubicBezTo>
                    <a:pt x="3" y="24"/>
                    <a:pt x="2" y="20"/>
                    <a:pt x="2" y="17"/>
                  </a:cubicBezTo>
                  <a:cubicBezTo>
                    <a:pt x="2" y="9"/>
                    <a:pt x="8" y="3"/>
                    <a:pt x="16" y="3"/>
                  </a:cubicBezTo>
                  <a:cubicBezTo>
                    <a:pt x="24" y="3"/>
                    <a:pt x="31" y="9"/>
                    <a:pt x="31" y="17"/>
                  </a:cubicBezTo>
                  <a:cubicBezTo>
                    <a:pt x="31" y="20"/>
                    <a:pt x="29" y="24"/>
                    <a:pt x="27" y="26"/>
                  </a:cubicBezTo>
                  <a:lnTo>
                    <a:pt x="27" y="27"/>
                  </a:lnTo>
                  <a:close/>
                </a:path>
              </a:pathLst>
            </a:cu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17" name="Freeform 700">
              <a:extLst>
                <a:ext uri="{FF2B5EF4-FFF2-40B4-BE49-F238E27FC236}">
                  <a16:creationId xmlns:a16="http://schemas.microsoft.com/office/drawing/2014/main" id="{DB5504EC-1C1F-4632-A1B3-ADD456AF9F0F}"/>
                </a:ext>
              </a:extLst>
            </p:cNvPr>
            <p:cNvSpPr>
              <a:spLocks/>
            </p:cNvSpPr>
            <p:nvPr/>
          </p:nvSpPr>
          <p:spPr bwMode="auto">
            <a:xfrm>
              <a:off x="6471983" y="3632440"/>
              <a:ext cx="46236" cy="19225"/>
            </a:xfrm>
            <a:custGeom>
              <a:avLst/>
              <a:gdLst>
                <a:gd name="T0" fmla="*/ 4 w 9"/>
                <a:gd name="T1" fmla="*/ 4 h 4"/>
                <a:gd name="T2" fmla="*/ 5 w 9"/>
                <a:gd name="T3" fmla="*/ 4 h 4"/>
                <a:gd name="T4" fmla="*/ 9 w 9"/>
                <a:gd name="T5" fmla="*/ 0 h 4"/>
                <a:gd name="T6" fmla="*/ 0 w 9"/>
                <a:gd name="T7" fmla="*/ 0 h 4"/>
                <a:gd name="T8" fmla="*/ 4 w 9"/>
                <a:gd name="T9" fmla="*/ 4 h 4"/>
              </a:gdLst>
              <a:ahLst/>
              <a:cxnLst>
                <a:cxn ang="0">
                  <a:pos x="T0" y="T1"/>
                </a:cxn>
                <a:cxn ang="0">
                  <a:pos x="T2" y="T3"/>
                </a:cxn>
                <a:cxn ang="0">
                  <a:pos x="T4" y="T5"/>
                </a:cxn>
                <a:cxn ang="0">
                  <a:pos x="T6" y="T7"/>
                </a:cxn>
                <a:cxn ang="0">
                  <a:pos x="T8" y="T9"/>
                </a:cxn>
              </a:cxnLst>
              <a:rect l="0" t="0" r="r" b="b"/>
              <a:pathLst>
                <a:path w="9" h="4">
                  <a:moveTo>
                    <a:pt x="4" y="4"/>
                  </a:moveTo>
                  <a:cubicBezTo>
                    <a:pt x="5" y="4"/>
                    <a:pt x="5" y="4"/>
                    <a:pt x="5" y="4"/>
                  </a:cubicBezTo>
                  <a:cubicBezTo>
                    <a:pt x="7" y="4"/>
                    <a:pt x="9" y="2"/>
                    <a:pt x="9" y="0"/>
                  </a:cubicBezTo>
                  <a:cubicBezTo>
                    <a:pt x="0" y="0"/>
                    <a:pt x="0" y="0"/>
                    <a:pt x="0" y="0"/>
                  </a:cubicBezTo>
                  <a:cubicBezTo>
                    <a:pt x="0" y="2"/>
                    <a:pt x="1" y="4"/>
                    <a:pt x="4" y="4"/>
                  </a:cubicBezTo>
                  <a:close/>
                </a:path>
              </a:pathLst>
            </a:custGeom>
            <a:solidFill>
              <a:srgbClr val="C0504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18" name="Freeform 701">
              <a:extLst>
                <a:ext uri="{FF2B5EF4-FFF2-40B4-BE49-F238E27FC236}">
                  <a16:creationId xmlns:a16="http://schemas.microsoft.com/office/drawing/2014/main" id="{8174B526-917F-44AC-9BE6-3C1B7A6F7C92}"/>
                </a:ext>
              </a:extLst>
            </p:cNvPr>
            <p:cNvSpPr>
              <a:spLocks/>
            </p:cNvSpPr>
            <p:nvPr/>
          </p:nvSpPr>
          <p:spPr bwMode="auto">
            <a:xfrm>
              <a:off x="6487036" y="3486113"/>
              <a:ext cx="16129" cy="9612"/>
            </a:xfrm>
            <a:custGeom>
              <a:avLst/>
              <a:gdLst>
                <a:gd name="T0" fmla="*/ 2 w 3"/>
                <a:gd name="T1" fmla="*/ 0 h 2"/>
                <a:gd name="T2" fmla="*/ 0 w 3"/>
                <a:gd name="T3" fmla="*/ 0 h 2"/>
                <a:gd name="T4" fmla="*/ 0 w 3"/>
                <a:gd name="T5" fmla="*/ 1 h 2"/>
                <a:gd name="T6" fmla="*/ 0 w 3"/>
                <a:gd name="T7" fmla="*/ 2 h 2"/>
                <a:gd name="T8" fmla="*/ 2 w 3"/>
                <a:gd name="T9" fmla="*/ 2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0" y="0"/>
                    <a:pt x="0" y="0"/>
                    <a:pt x="0" y="0"/>
                  </a:cubicBezTo>
                  <a:cubicBezTo>
                    <a:pt x="0" y="0"/>
                    <a:pt x="0" y="0"/>
                    <a:pt x="0" y="1"/>
                  </a:cubicBezTo>
                  <a:cubicBezTo>
                    <a:pt x="0" y="1"/>
                    <a:pt x="0" y="2"/>
                    <a:pt x="0" y="2"/>
                  </a:cubicBezTo>
                  <a:cubicBezTo>
                    <a:pt x="2" y="2"/>
                    <a:pt x="2" y="2"/>
                    <a:pt x="2" y="2"/>
                  </a:cubicBezTo>
                  <a:cubicBezTo>
                    <a:pt x="3" y="2"/>
                    <a:pt x="3" y="1"/>
                    <a:pt x="3" y="1"/>
                  </a:cubicBezTo>
                  <a:cubicBezTo>
                    <a:pt x="3" y="0"/>
                    <a:pt x="3" y="0"/>
                    <a:pt x="2" y="0"/>
                  </a:cubicBezTo>
                  <a:close/>
                </a:path>
              </a:pathLst>
            </a:custGeom>
            <a:solidFill>
              <a:srgbClr val="4F81BD">
                <a:lumMod val="60000"/>
                <a:lumOff val="40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
          <p:nvSpPr>
            <p:cNvPr id="619" name="Freeform 702">
              <a:extLst>
                <a:ext uri="{FF2B5EF4-FFF2-40B4-BE49-F238E27FC236}">
                  <a16:creationId xmlns:a16="http://schemas.microsoft.com/office/drawing/2014/main" id="{5513B05E-C91F-44A9-84D1-D3AB4A724928}"/>
                </a:ext>
              </a:extLst>
            </p:cNvPr>
            <p:cNvSpPr>
              <a:spLocks/>
            </p:cNvSpPr>
            <p:nvPr/>
          </p:nvSpPr>
          <p:spPr bwMode="auto">
            <a:xfrm>
              <a:off x="6468757" y="3470091"/>
              <a:ext cx="52687" cy="0"/>
            </a:xfrm>
            <a:custGeom>
              <a:avLst/>
              <a:gdLst>
                <a:gd name="T0" fmla="*/ 10 w 11"/>
                <a:gd name="T1" fmla="*/ 0 w 11"/>
                <a:gd name="T2" fmla="*/ 0 w 11"/>
                <a:gd name="T3" fmla="*/ 0 w 11"/>
                <a:gd name="T4" fmla="*/ 10 w 11"/>
                <a:gd name="T5" fmla="*/ 11 w 11"/>
                <a:gd name="T6" fmla="*/ 10 w 11"/>
              </a:gdLst>
              <a:ahLst/>
              <a:cxnLst>
                <a:cxn ang="0">
                  <a:pos x="T0" y="0"/>
                </a:cxn>
                <a:cxn ang="0">
                  <a:pos x="T1" y="0"/>
                </a:cxn>
                <a:cxn ang="0">
                  <a:pos x="T2" y="0"/>
                </a:cxn>
                <a:cxn ang="0">
                  <a:pos x="T3" y="0"/>
                </a:cxn>
                <a:cxn ang="0">
                  <a:pos x="T4" y="0"/>
                </a:cxn>
                <a:cxn ang="0">
                  <a:pos x="T5" y="0"/>
                </a:cxn>
                <a:cxn ang="0">
                  <a:pos x="T6" y="0"/>
                </a:cxn>
              </a:cxnLst>
              <a:rect l="0" t="0" r="r" b="b"/>
              <a:pathLst>
                <a:path w="11">
                  <a:moveTo>
                    <a:pt x="10" y="0"/>
                  </a:moveTo>
                  <a:cubicBezTo>
                    <a:pt x="0" y="0"/>
                    <a:pt x="0" y="0"/>
                    <a:pt x="0" y="0"/>
                  </a:cubicBezTo>
                  <a:cubicBezTo>
                    <a:pt x="0" y="0"/>
                    <a:pt x="0" y="0"/>
                    <a:pt x="0" y="0"/>
                  </a:cubicBezTo>
                  <a:cubicBezTo>
                    <a:pt x="0" y="0"/>
                    <a:pt x="0" y="0"/>
                    <a:pt x="0" y="0"/>
                  </a:cubicBezTo>
                  <a:cubicBezTo>
                    <a:pt x="10" y="0"/>
                    <a:pt x="10" y="0"/>
                    <a:pt x="10" y="0"/>
                  </a:cubicBezTo>
                  <a:cubicBezTo>
                    <a:pt x="11" y="0"/>
                    <a:pt x="11" y="0"/>
                    <a:pt x="11" y="0"/>
                  </a:cubicBezTo>
                  <a:cubicBezTo>
                    <a:pt x="11" y="0"/>
                    <a:pt x="11" y="0"/>
                    <a:pt x="10" y="0"/>
                  </a:cubicBezTo>
                  <a:close/>
                </a:path>
              </a:pathLst>
            </a:custGeom>
            <a:solidFill>
              <a:srgbClr val="A761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grpSp>
      <p:sp>
        <p:nvSpPr>
          <p:cNvPr id="620" name="文本框 707">
            <a:extLst>
              <a:ext uri="{FF2B5EF4-FFF2-40B4-BE49-F238E27FC236}">
                <a16:creationId xmlns:a16="http://schemas.microsoft.com/office/drawing/2014/main" id="{B01D97F9-DDD3-493B-8F19-F9A66589B3BF}"/>
              </a:ext>
            </a:extLst>
          </p:cNvPr>
          <p:cNvSpPr txBox="1"/>
          <p:nvPr/>
        </p:nvSpPr>
        <p:spPr>
          <a:xfrm>
            <a:off x="230188" y="1103313"/>
            <a:ext cx="2652712" cy="1168400"/>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pPr>
            <a:r>
              <a:rPr lang="zh-CN" altLang="en-US" sz="2000" b="0">
                <a:ea typeface="微软雅黑" panose="020B0503020204020204" pitchFamily="34" charset="-122"/>
                <a:sym typeface="+mn-lt"/>
              </a:rPr>
              <a:t>点击</a:t>
            </a:r>
            <a:r>
              <a:rPr lang="en-US" altLang="zh-CN" sz="2000" b="0">
                <a:ea typeface="微软雅黑" panose="020B0503020204020204" pitchFamily="34" charset="-122"/>
                <a:sym typeface="+mn-lt"/>
              </a:rPr>
              <a:t>QQ</a:t>
            </a:r>
            <a:r>
              <a:rPr lang="zh-CN" altLang="en-US" sz="2000" b="0">
                <a:ea typeface="微软雅黑" panose="020B0503020204020204" pitchFamily="34" charset="-122"/>
                <a:sym typeface="+mn-lt"/>
              </a:rPr>
              <a:t>主界面下方的“</a:t>
            </a:r>
            <a:r>
              <a:rPr lang="en-US" altLang="zh-CN" sz="2000" b="0">
                <a:ea typeface="微软雅黑" panose="020B0503020204020204" pitchFamily="34" charset="-122"/>
                <a:sym typeface="+mn-lt"/>
              </a:rPr>
              <a:t>QQ</a:t>
            </a:r>
            <a:r>
              <a:rPr lang="zh-CN" altLang="en-US" sz="2000" b="0">
                <a:ea typeface="微软雅黑" panose="020B0503020204020204" pitchFamily="34" charset="-122"/>
                <a:sym typeface="+mn-lt"/>
              </a:rPr>
              <a:t>游戏”，游戏自动登录。</a:t>
            </a:r>
          </a:p>
        </p:txBody>
      </p:sp>
      <p:sp>
        <p:nvSpPr>
          <p:cNvPr id="621" name="文本框 708">
            <a:extLst>
              <a:ext uri="{FF2B5EF4-FFF2-40B4-BE49-F238E27FC236}">
                <a16:creationId xmlns:a16="http://schemas.microsoft.com/office/drawing/2014/main" id="{E0C6BD90-AF5E-4948-8C1B-0F36FC0EC177}"/>
              </a:ext>
            </a:extLst>
          </p:cNvPr>
          <p:cNvSpPr txBox="1"/>
          <p:nvPr/>
        </p:nvSpPr>
        <p:spPr>
          <a:xfrm>
            <a:off x="160338" y="3535363"/>
            <a:ext cx="3313112" cy="1538287"/>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pPr>
            <a:r>
              <a:rPr lang="zh-CN" altLang="en-US" sz="2000" b="0">
                <a:ea typeface="微软雅黑" panose="020B0503020204020204" pitchFamily="34" charset="-122"/>
                <a:sym typeface="+mn-lt"/>
              </a:rPr>
              <a:t>打开此文件，按下“</a:t>
            </a:r>
            <a:r>
              <a:rPr lang="en-US" altLang="zh-CN" sz="2000" b="0">
                <a:ea typeface="微软雅黑" panose="020B0503020204020204" pitchFamily="34" charset="-122"/>
                <a:sym typeface="+mn-lt"/>
              </a:rPr>
              <a:t>Ctrl”+“F” </a:t>
            </a:r>
            <a:r>
              <a:rPr lang="zh-CN" altLang="en-US" sz="2000" b="0">
                <a:ea typeface="微软雅黑" panose="020B0503020204020204" pitchFamily="34" charset="-122"/>
                <a:sym typeface="+mn-lt"/>
              </a:rPr>
              <a:t>，以“</a:t>
            </a:r>
            <a:r>
              <a:rPr lang="en-US" altLang="zh-CN" sz="2000" b="0">
                <a:ea typeface="微软雅黑" panose="020B0503020204020204" pitchFamily="34" charset="-122"/>
                <a:sym typeface="+mn-lt"/>
              </a:rPr>
              <a:t>QQgame”</a:t>
            </a:r>
            <a:r>
              <a:rPr lang="zh-CN" altLang="en-US" sz="2000" b="0">
                <a:ea typeface="微软雅黑" panose="020B0503020204020204" pitchFamily="34" charset="-122"/>
                <a:sym typeface="+mn-lt"/>
              </a:rPr>
              <a:t>为关键字进行搜索，在进程的末尾处会看见类似的语句：</a:t>
            </a:r>
          </a:p>
        </p:txBody>
      </p:sp>
      <p:sp>
        <p:nvSpPr>
          <p:cNvPr id="622" name="文本框 709">
            <a:extLst>
              <a:ext uri="{FF2B5EF4-FFF2-40B4-BE49-F238E27FC236}">
                <a16:creationId xmlns:a16="http://schemas.microsoft.com/office/drawing/2014/main" id="{E18B91DC-4CE1-4C5C-A437-22C6BEDBF40C}"/>
              </a:ext>
            </a:extLst>
          </p:cNvPr>
          <p:cNvSpPr txBox="1"/>
          <p:nvPr/>
        </p:nvSpPr>
        <p:spPr>
          <a:xfrm>
            <a:off x="4902200" y="1795463"/>
            <a:ext cx="4137025" cy="1908175"/>
          </a:xfrm>
          <a:prstGeom prst="rect">
            <a:avLst/>
          </a:prstGeom>
          <a:noFill/>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0000"/>
              </a:lnSpc>
            </a:pPr>
            <a:r>
              <a:rPr lang="zh-CN" altLang="en-US" sz="2000" b="0">
                <a:ea typeface="微软雅黑" panose="020B0503020204020204" pitchFamily="34" charset="-122"/>
                <a:sym typeface="+mn-lt"/>
              </a:rPr>
              <a:t>在“命令提示符”中输入“</a:t>
            </a:r>
            <a:r>
              <a:rPr lang="en-US" altLang="zh-CN" sz="2000" b="0">
                <a:ea typeface="微软雅黑" panose="020B0503020204020204" pitchFamily="34" charset="-122"/>
                <a:sym typeface="+mn-lt"/>
              </a:rPr>
              <a:t>wmic process get&gt;c:\123.txt”</a:t>
            </a:r>
            <a:r>
              <a:rPr lang="zh-CN" altLang="en-US" sz="2000" b="0">
                <a:ea typeface="微软雅黑" panose="020B0503020204020204" pitchFamily="34" charset="-122"/>
                <a:sym typeface="+mn-lt"/>
              </a:rPr>
              <a:t>并回车。这条命令的作用是执行“</a:t>
            </a:r>
            <a:r>
              <a:rPr lang="en-US" altLang="zh-CN" sz="2000" b="0">
                <a:ea typeface="微软雅黑" panose="020B0503020204020204" pitchFamily="34" charset="-122"/>
                <a:sym typeface="+mn-lt"/>
              </a:rPr>
              <a:t>wmic process get”</a:t>
            </a:r>
            <a:r>
              <a:rPr lang="zh-CN" altLang="en-US" sz="2000" b="0">
                <a:ea typeface="微软雅黑" panose="020B0503020204020204" pitchFamily="34" charset="-122"/>
                <a:sym typeface="+mn-lt"/>
              </a:rPr>
              <a:t>命令并将结果保存在</a:t>
            </a:r>
            <a:r>
              <a:rPr lang="en-US" altLang="zh-CN" sz="2000" b="0">
                <a:ea typeface="微软雅黑" panose="020B0503020204020204" pitchFamily="34" charset="-122"/>
                <a:sym typeface="+mn-lt"/>
              </a:rPr>
              <a:t>c</a:t>
            </a:r>
            <a:r>
              <a:rPr lang="zh-CN" altLang="en-US" sz="2000" b="0">
                <a:ea typeface="微软雅黑" panose="020B0503020204020204" pitchFamily="34" charset="-122"/>
                <a:sym typeface="+mn-lt"/>
              </a:rPr>
              <a:t>盘的</a:t>
            </a:r>
            <a:r>
              <a:rPr lang="en-US" altLang="zh-CN" sz="2000" b="0">
                <a:ea typeface="微软雅黑" panose="020B0503020204020204" pitchFamily="34" charset="-122"/>
                <a:sym typeface="+mn-lt"/>
              </a:rPr>
              <a:t>123.txt</a:t>
            </a:r>
            <a:r>
              <a:rPr lang="zh-CN" altLang="en-US" sz="2000" b="0">
                <a:ea typeface="微软雅黑" panose="020B0503020204020204" pitchFamily="34" charset="-122"/>
                <a:sym typeface="+mn-lt"/>
              </a:rPr>
              <a:t>文件中。</a:t>
            </a:r>
          </a:p>
        </p:txBody>
      </p:sp>
      <p:sp>
        <p:nvSpPr>
          <p:cNvPr id="623" name="文本框 710">
            <a:extLst>
              <a:ext uri="{FF2B5EF4-FFF2-40B4-BE49-F238E27FC236}">
                <a16:creationId xmlns:a16="http://schemas.microsoft.com/office/drawing/2014/main" id="{73DA787D-75ED-418C-8AB4-245EE4B71F3A}"/>
              </a:ext>
            </a:extLst>
          </p:cNvPr>
          <p:cNvSpPr txBox="1"/>
          <p:nvPr/>
        </p:nvSpPr>
        <p:spPr>
          <a:xfrm>
            <a:off x="4895850" y="3781425"/>
            <a:ext cx="3563938" cy="1538288"/>
          </a:xfrm>
          <a:prstGeom prst="rect">
            <a:avLst/>
          </a:prstGeom>
          <a:noFill/>
        </p:spPr>
        <p:txBody>
          <a:bodyPr>
            <a:spAutoFit/>
          </a:bodyPr>
          <a:lstStyle/>
          <a:p>
            <a:pPr eaLnBrk="1" fontAlgn="auto" hangingPunct="1">
              <a:lnSpc>
                <a:spcPct val="120000"/>
              </a:lnSpc>
              <a:spcBef>
                <a:spcPts val="0"/>
              </a:spcBef>
              <a:spcAft>
                <a:spcPts val="0"/>
              </a:spcAft>
              <a:defRPr/>
            </a:pPr>
            <a:r>
              <a:rPr lang="en-US" altLang="zh-CN" sz="2000" b="0" dirty="0">
                <a:latin typeface="+mn-lt"/>
                <a:ea typeface="+mn-ea"/>
                <a:cs typeface="+mn-ea"/>
                <a:sym typeface="+mn-lt"/>
              </a:rPr>
              <a:t>START QQUIN:12345678 PWDHASH:</a:t>
            </a:r>
          </a:p>
          <a:p>
            <a:pPr eaLnBrk="1" fontAlgn="auto" hangingPunct="1">
              <a:lnSpc>
                <a:spcPct val="120000"/>
              </a:lnSpc>
              <a:spcBef>
                <a:spcPts val="0"/>
              </a:spcBef>
              <a:spcAft>
                <a:spcPts val="0"/>
              </a:spcAft>
              <a:defRPr/>
            </a:pPr>
            <a:r>
              <a:rPr lang="en-US" altLang="zh-CN" sz="2000" b="0" dirty="0">
                <a:latin typeface="+mn-lt"/>
                <a:ea typeface="+mn-ea"/>
                <a:cs typeface="+mn-ea"/>
                <a:sym typeface="+mn-lt"/>
              </a:rPr>
              <a:t>sjTC1t9/B5zJKZWg9u236g== INCOG:1</a:t>
            </a:r>
            <a:r>
              <a:rPr lang="zh-CN" altLang="en-US" sz="2000" b="0" dirty="0">
                <a:latin typeface="+mn-lt"/>
                <a:ea typeface="+mn-ea"/>
                <a:cs typeface="+mn-ea"/>
                <a:sym typeface="+mn-lt"/>
              </a:rPr>
              <a:t>。</a:t>
            </a:r>
          </a:p>
        </p:txBody>
      </p:sp>
      <p:sp>
        <p:nvSpPr>
          <p:cNvPr id="624" name="文本框 711">
            <a:extLst>
              <a:ext uri="{FF2B5EF4-FFF2-40B4-BE49-F238E27FC236}">
                <a16:creationId xmlns:a16="http://schemas.microsoft.com/office/drawing/2014/main" id="{2E424F7D-02F3-40C6-BFE1-30362A57B7AC}"/>
              </a:ext>
            </a:extLst>
          </p:cNvPr>
          <p:cNvSpPr txBox="1"/>
          <p:nvPr/>
        </p:nvSpPr>
        <p:spPr>
          <a:xfrm>
            <a:off x="3911600" y="1697038"/>
            <a:ext cx="595313" cy="585787"/>
          </a:xfrm>
          <a:prstGeom prst="rect">
            <a:avLst/>
          </a:prstGeom>
          <a:noFill/>
        </p:spPr>
        <p:txBody>
          <a:bodyPr wrap="none">
            <a:spAutoFit/>
          </a:bodyPr>
          <a:lstStyle/>
          <a:p>
            <a:pPr eaLnBrk="1" fontAlgn="auto" hangingPunct="1">
              <a:spcBef>
                <a:spcPts val="0"/>
              </a:spcBef>
              <a:spcAft>
                <a:spcPts val="0"/>
              </a:spcAft>
              <a:defRPr/>
            </a:pPr>
            <a:r>
              <a:rPr lang="en-US" altLang="zh-CN" sz="3200" b="0" dirty="0">
                <a:solidFill>
                  <a:prstClr val="white"/>
                </a:solidFill>
                <a:latin typeface="+mn-lt"/>
                <a:ea typeface="+mn-ea"/>
                <a:cs typeface="+mn-ea"/>
                <a:sym typeface="+mn-lt"/>
              </a:rPr>
              <a:t>01</a:t>
            </a:r>
            <a:endParaRPr lang="zh-CN" altLang="en-US" sz="3200" b="0" dirty="0">
              <a:solidFill>
                <a:prstClr val="white"/>
              </a:solidFill>
              <a:latin typeface="+mn-lt"/>
              <a:ea typeface="+mn-ea"/>
              <a:cs typeface="+mn-ea"/>
              <a:sym typeface="+mn-lt"/>
            </a:endParaRPr>
          </a:p>
        </p:txBody>
      </p:sp>
      <p:sp>
        <p:nvSpPr>
          <p:cNvPr id="625" name="文本框 712">
            <a:extLst>
              <a:ext uri="{FF2B5EF4-FFF2-40B4-BE49-F238E27FC236}">
                <a16:creationId xmlns:a16="http://schemas.microsoft.com/office/drawing/2014/main" id="{AE663F86-4E86-4259-9CCC-C5BB300F5564}"/>
              </a:ext>
            </a:extLst>
          </p:cNvPr>
          <p:cNvSpPr txBox="1"/>
          <p:nvPr/>
        </p:nvSpPr>
        <p:spPr>
          <a:xfrm>
            <a:off x="3376613" y="2554288"/>
            <a:ext cx="595312" cy="584200"/>
          </a:xfrm>
          <a:prstGeom prst="rect">
            <a:avLst/>
          </a:prstGeom>
          <a:noFill/>
        </p:spPr>
        <p:txBody>
          <a:bodyPr wrap="none">
            <a:spAutoFit/>
          </a:bodyPr>
          <a:lstStyle/>
          <a:p>
            <a:pPr eaLnBrk="1" fontAlgn="auto" hangingPunct="1">
              <a:spcBef>
                <a:spcPts val="0"/>
              </a:spcBef>
              <a:spcAft>
                <a:spcPts val="0"/>
              </a:spcAft>
              <a:defRPr/>
            </a:pPr>
            <a:r>
              <a:rPr lang="en-US" altLang="zh-CN" sz="3200" b="0" dirty="0">
                <a:solidFill>
                  <a:prstClr val="white"/>
                </a:solidFill>
                <a:latin typeface="+mn-lt"/>
                <a:ea typeface="+mn-ea"/>
                <a:cs typeface="+mn-ea"/>
                <a:sym typeface="+mn-lt"/>
              </a:rPr>
              <a:t>02</a:t>
            </a:r>
            <a:endParaRPr lang="zh-CN" altLang="en-US" sz="3200" b="0" dirty="0">
              <a:solidFill>
                <a:prstClr val="white"/>
              </a:solidFill>
              <a:latin typeface="+mn-lt"/>
              <a:ea typeface="+mn-ea"/>
              <a:cs typeface="+mn-ea"/>
              <a:sym typeface="+mn-lt"/>
            </a:endParaRPr>
          </a:p>
        </p:txBody>
      </p:sp>
      <p:sp>
        <p:nvSpPr>
          <p:cNvPr id="626" name="文本框 713">
            <a:extLst>
              <a:ext uri="{FF2B5EF4-FFF2-40B4-BE49-F238E27FC236}">
                <a16:creationId xmlns:a16="http://schemas.microsoft.com/office/drawing/2014/main" id="{E6B7D28A-3B35-44A4-BEB3-46D113578C61}"/>
              </a:ext>
            </a:extLst>
          </p:cNvPr>
          <p:cNvSpPr txBox="1"/>
          <p:nvPr/>
        </p:nvSpPr>
        <p:spPr>
          <a:xfrm>
            <a:off x="3643313" y="3390900"/>
            <a:ext cx="595312" cy="585788"/>
          </a:xfrm>
          <a:prstGeom prst="rect">
            <a:avLst/>
          </a:prstGeom>
          <a:noFill/>
        </p:spPr>
        <p:txBody>
          <a:bodyPr wrap="none">
            <a:spAutoFit/>
          </a:bodyPr>
          <a:lstStyle/>
          <a:p>
            <a:pPr eaLnBrk="1" fontAlgn="auto" hangingPunct="1">
              <a:spcBef>
                <a:spcPts val="0"/>
              </a:spcBef>
              <a:spcAft>
                <a:spcPts val="0"/>
              </a:spcAft>
              <a:defRPr/>
            </a:pPr>
            <a:r>
              <a:rPr lang="en-US" altLang="zh-CN" sz="3200" b="0" dirty="0">
                <a:solidFill>
                  <a:prstClr val="white"/>
                </a:solidFill>
                <a:latin typeface="+mn-lt"/>
                <a:ea typeface="+mn-ea"/>
                <a:cs typeface="+mn-ea"/>
                <a:sym typeface="+mn-lt"/>
              </a:rPr>
              <a:t>03</a:t>
            </a:r>
            <a:endParaRPr lang="zh-CN" altLang="en-US" sz="3200" b="0" dirty="0">
              <a:solidFill>
                <a:prstClr val="white"/>
              </a:solidFill>
              <a:latin typeface="+mn-lt"/>
              <a:ea typeface="+mn-ea"/>
              <a:cs typeface="+mn-ea"/>
              <a:sym typeface="+mn-lt"/>
            </a:endParaRPr>
          </a:p>
        </p:txBody>
      </p:sp>
      <p:sp>
        <p:nvSpPr>
          <p:cNvPr id="627" name="文本框 714">
            <a:extLst>
              <a:ext uri="{FF2B5EF4-FFF2-40B4-BE49-F238E27FC236}">
                <a16:creationId xmlns:a16="http://schemas.microsoft.com/office/drawing/2014/main" id="{775898A6-2560-4758-BF28-B672891744EA}"/>
              </a:ext>
            </a:extLst>
          </p:cNvPr>
          <p:cNvSpPr txBox="1"/>
          <p:nvPr/>
        </p:nvSpPr>
        <p:spPr>
          <a:xfrm>
            <a:off x="3643313" y="4227513"/>
            <a:ext cx="595312" cy="584200"/>
          </a:xfrm>
          <a:prstGeom prst="rect">
            <a:avLst/>
          </a:prstGeom>
          <a:noFill/>
        </p:spPr>
        <p:txBody>
          <a:bodyPr wrap="none">
            <a:spAutoFit/>
          </a:bodyPr>
          <a:lstStyle/>
          <a:p>
            <a:pPr eaLnBrk="1" fontAlgn="auto" hangingPunct="1">
              <a:spcBef>
                <a:spcPts val="0"/>
              </a:spcBef>
              <a:spcAft>
                <a:spcPts val="0"/>
              </a:spcAft>
              <a:defRPr/>
            </a:pPr>
            <a:r>
              <a:rPr lang="en-US" altLang="zh-CN" sz="3200" b="0" dirty="0">
                <a:solidFill>
                  <a:prstClr val="white"/>
                </a:solidFill>
                <a:latin typeface="+mn-lt"/>
                <a:ea typeface="+mn-ea"/>
                <a:cs typeface="+mn-ea"/>
                <a:sym typeface="+mn-lt"/>
              </a:rPr>
              <a:t>04</a:t>
            </a:r>
            <a:endParaRPr lang="zh-CN" altLang="en-US" sz="3200" b="0" dirty="0">
              <a:solidFill>
                <a:prstClr val="white"/>
              </a:solidFill>
              <a:latin typeface="+mn-lt"/>
              <a:ea typeface="+mn-ea"/>
              <a:cs typeface="+mn-ea"/>
              <a:sym typeface="+mn-lt"/>
            </a:endParaRPr>
          </a:p>
        </p:txBody>
      </p:sp>
      <p:sp>
        <p:nvSpPr>
          <p:cNvPr id="628" name="Freeform 13">
            <a:extLst>
              <a:ext uri="{FF2B5EF4-FFF2-40B4-BE49-F238E27FC236}">
                <a16:creationId xmlns:a16="http://schemas.microsoft.com/office/drawing/2014/main" id="{C9E68F11-366D-4BBB-9A9A-CC5E74BCD98E}"/>
              </a:ext>
            </a:extLst>
          </p:cNvPr>
          <p:cNvSpPr>
            <a:spLocks noChangeAspect="1" noEditPoints="1"/>
          </p:cNvSpPr>
          <p:nvPr/>
        </p:nvSpPr>
        <p:spPr bwMode="auto">
          <a:xfrm>
            <a:off x="4340225" y="4340225"/>
            <a:ext cx="439738" cy="395288"/>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9BBB59">
              <a:lumMod val="60000"/>
              <a:lumOff val="40000"/>
              <a:alpha val="89000"/>
            </a:srgbClr>
          </a:solidFill>
          <a:ln>
            <a:noFill/>
          </a:ln>
        </p:spPr>
        <p:txBody>
          <a:bodyPr/>
          <a:lstStyle/>
          <a:p>
            <a:pPr eaLnBrk="1" fontAlgn="auto" hangingPunct="1">
              <a:spcBef>
                <a:spcPts val="0"/>
              </a:spcBef>
              <a:spcAft>
                <a:spcPts val="0"/>
              </a:spcAft>
              <a:defRPr/>
            </a:pPr>
            <a:endParaRPr lang="zh-CN" altLang="en-US" sz="1800" b="0" kern="0">
              <a:solidFill>
                <a:prstClr val="black"/>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59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4" grpId="0" build="p"/>
      <p:bldP spid="620" grpId="0" build="p"/>
      <p:bldP spid="621" grpId="0" build="p"/>
      <p:bldP spid="622" grpId="0" build="p"/>
      <p:bldP spid="62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9" name="Rectangle 5">
            <a:extLst>
              <a:ext uri="{FF2B5EF4-FFF2-40B4-BE49-F238E27FC236}">
                <a16:creationId xmlns:a16="http://schemas.microsoft.com/office/drawing/2014/main" id="{7FA311D0-91BA-43BD-9843-C1367486C52A}"/>
              </a:ext>
            </a:extLst>
          </p:cNvPr>
          <p:cNvSpPr>
            <a:spLocks noChangeArrowheads="1"/>
          </p:cNvSpPr>
          <p:nvPr/>
        </p:nvSpPr>
        <p:spPr bwMode="auto">
          <a:xfrm>
            <a:off x="484188" y="877888"/>
            <a:ext cx="8280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nSpc>
                <a:spcPct val="125000"/>
              </a:lnSpc>
              <a:buClr>
                <a:srgbClr val="FF0000"/>
              </a:buClr>
              <a:buFont typeface="Wingdings" pitchFamily="2" charset="2"/>
              <a:buChar char="ü"/>
            </a:pPr>
            <a:r>
              <a:rPr lang="zh-CN" altLang="en-US" sz="2400" b="0">
                <a:ea typeface="微软雅黑" panose="020B0503020204020204" pitchFamily="34" charset="-122"/>
                <a:sym typeface="+mn-lt"/>
              </a:rPr>
              <a:t>打开</a:t>
            </a:r>
            <a:r>
              <a:rPr lang="en-US" altLang="zh-CN" sz="2400" b="0">
                <a:ea typeface="微软雅黑" panose="020B0503020204020204" pitchFamily="34" charset="-122"/>
                <a:sym typeface="+mn-lt"/>
              </a:rPr>
              <a:t>MD5</a:t>
            </a:r>
            <a:r>
              <a:rPr lang="zh-CN" altLang="en-US" sz="2400" b="0">
                <a:ea typeface="微软雅黑" panose="020B0503020204020204" pitchFamily="34" charset="-122"/>
                <a:sym typeface="+mn-lt"/>
              </a:rPr>
              <a:t>在线破解网站：</a:t>
            </a:r>
            <a:r>
              <a:rPr lang="en-US" altLang="zh-CN" sz="2400" b="0">
                <a:ea typeface="微软雅黑" panose="020B0503020204020204" pitchFamily="34" charset="-122"/>
                <a:sym typeface="+mn-lt"/>
              </a:rPr>
              <a:t>www.md5.com.cn</a:t>
            </a:r>
            <a:r>
              <a:rPr lang="zh-CN" altLang="en-US" sz="2400" b="0">
                <a:ea typeface="微软雅黑" panose="020B0503020204020204" pitchFamily="34" charset="-122"/>
                <a:sym typeface="+mn-lt"/>
              </a:rPr>
              <a:t>，在其中的文本框中输入刚才得到的密文，点击“</a:t>
            </a:r>
            <a:r>
              <a:rPr lang="en-US" altLang="zh-CN" sz="2400" b="0">
                <a:ea typeface="微软雅黑" panose="020B0503020204020204" pitchFamily="34" charset="-122"/>
                <a:sym typeface="+mn-lt"/>
              </a:rPr>
              <a:t>MD5”</a:t>
            </a:r>
            <a:r>
              <a:rPr lang="zh-CN" altLang="en-US" sz="2400" b="0">
                <a:ea typeface="微软雅黑" panose="020B0503020204020204" pitchFamily="34" charset="-122"/>
                <a:sym typeface="+mn-lt"/>
              </a:rPr>
              <a:t>碰撞就可以对密文进行解密了。</a:t>
            </a:r>
          </a:p>
        </p:txBody>
      </p:sp>
      <p:pic>
        <p:nvPicPr>
          <p:cNvPr id="95235" name="Picture 8" descr="2310512J0-3">
            <a:extLst>
              <a:ext uri="{FF2B5EF4-FFF2-40B4-BE49-F238E27FC236}">
                <a16:creationId xmlns:a16="http://schemas.microsoft.com/office/drawing/2014/main" id="{8CDCAEE3-155E-F643-888D-83899F970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92375"/>
            <a:ext cx="7848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6">
            <a:extLst>
              <a:ext uri="{FF2B5EF4-FFF2-40B4-BE49-F238E27FC236}">
                <a16:creationId xmlns:a16="http://schemas.microsoft.com/office/drawing/2014/main" id="{3B31D921-1EE2-CA41-AAAA-E880DBE8C3E2}"/>
              </a:ext>
            </a:extLst>
          </p:cNvPr>
          <p:cNvSpPr txBox="1">
            <a:spLocks noChangeArrowheads="1"/>
          </p:cNvSpPr>
          <p:nvPr/>
        </p:nvSpPr>
        <p:spPr bwMode="auto">
          <a:xfrm>
            <a:off x="757238" y="220663"/>
            <a:ext cx="6048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nSpc>
                <a:spcPct val="100000"/>
              </a:lnSpc>
            </a:pPr>
            <a:r>
              <a:rPr lang="en-US" altLang="zh-CN" sz="2800" b="0">
                <a:solidFill>
                  <a:schemeClr val="bg1"/>
                </a:solidFill>
                <a:sym typeface="+mn-lt"/>
              </a:rPr>
              <a:t>MD5</a:t>
            </a:r>
            <a:r>
              <a:rPr lang="zh-CN" altLang="en-US" sz="2800" b="0">
                <a:solidFill>
                  <a:schemeClr val="bg1"/>
                </a:solidFill>
                <a:sym typeface="+mn-lt"/>
              </a:rPr>
              <a:t>破解</a:t>
            </a:r>
            <a:r>
              <a:rPr lang="en-US" altLang="zh-CN" sz="2800" b="0">
                <a:solidFill>
                  <a:schemeClr val="bg1"/>
                </a:solidFill>
                <a:sym typeface="+mn-lt"/>
              </a:rPr>
              <a:t>QQ</a:t>
            </a:r>
            <a:r>
              <a:rPr lang="zh-CN" altLang="en-US" sz="2800" b="0">
                <a:solidFill>
                  <a:schemeClr val="bg1"/>
                </a:solidFill>
                <a:sym typeface="+mn-lt"/>
              </a:rPr>
              <a:t>密码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08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7">
            <a:extLst>
              <a:ext uri="{FF2B5EF4-FFF2-40B4-BE49-F238E27FC236}">
                <a16:creationId xmlns:a16="http://schemas.microsoft.com/office/drawing/2014/main" id="{8F0C3180-90E4-4113-9B1B-44E398D4B179}"/>
              </a:ext>
            </a:extLst>
          </p:cNvPr>
          <p:cNvSpPr>
            <a:spLocks noChangeArrowheads="1"/>
          </p:cNvSpPr>
          <p:nvPr/>
        </p:nvSpPr>
        <p:spPr bwMode="auto">
          <a:xfrm>
            <a:off x="846138" y="1103313"/>
            <a:ext cx="3530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buFont typeface="Arial" panose="020B0604020202020204" pitchFamily="34" charset="0"/>
              <a:buNone/>
              <a:defRPr/>
            </a:pPr>
            <a:r>
              <a:rPr lang="zh-CN" altLang="en-US" b="0" dirty="0">
                <a:latin typeface="+mn-lt"/>
                <a:ea typeface="+mn-ea"/>
                <a:cs typeface="+mn-ea"/>
                <a:sym typeface="+mn-lt"/>
              </a:rPr>
              <a:t>冲突是不可能避免的</a:t>
            </a:r>
          </a:p>
        </p:txBody>
      </p:sp>
      <p:sp>
        <p:nvSpPr>
          <p:cNvPr id="84995" name="Rectangle 59">
            <a:extLst>
              <a:ext uri="{FF2B5EF4-FFF2-40B4-BE49-F238E27FC236}">
                <a16:creationId xmlns:a16="http://schemas.microsoft.com/office/drawing/2014/main" id="{96DBB7DF-8285-4761-B55A-C0F0D8E6EB87}"/>
              </a:ext>
            </a:extLst>
          </p:cNvPr>
          <p:cNvSpPr>
            <a:spLocks noChangeArrowheads="1"/>
          </p:cNvSpPr>
          <p:nvPr/>
        </p:nvSpPr>
        <p:spPr bwMode="auto">
          <a:xfrm>
            <a:off x="900113" y="204788"/>
            <a:ext cx="34528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如何减少冲突</a:t>
            </a:r>
          </a:p>
        </p:txBody>
      </p:sp>
      <p:grpSp>
        <p:nvGrpSpPr>
          <p:cNvPr id="7" name="组合 6">
            <a:extLst>
              <a:ext uri="{FF2B5EF4-FFF2-40B4-BE49-F238E27FC236}">
                <a16:creationId xmlns:a16="http://schemas.microsoft.com/office/drawing/2014/main" id="{7A967767-DAB7-1F4D-ACA7-FB9F2990AA9F}"/>
              </a:ext>
            </a:extLst>
          </p:cNvPr>
          <p:cNvGrpSpPr>
            <a:grpSpLocks/>
          </p:cNvGrpSpPr>
          <p:nvPr/>
        </p:nvGrpSpPr>
        <p:grpSpPr bwMode="auto">
          <a:xfrm>
            <a:off x="5148263" y="2133600"/>
            <a:ext cx="2232025" cy="2536825"/>
            <a:chOff x="8948636" y="2217316"/>
            <a:chExt cx="2546287" cy="2890623"/>
          </a:xfrm>
        </p:grpSpPr>
        <p:sp>
          <p:nvSpPr>
            <p:cNvPr id="8" name="íṡľíḍè-Rectangle 30">
              <a:extLst>
                <a:ext uri="{FF2B5EF4-FFF2-40B4-BE49-F238E27FC236}">
                  <a16:creationId xmlns:a16="http://schemas.microsoft.com/office/drawing/2014/main" id="{D007C19D-382D-450C-BC48-0034D0A6EA40}"/>
                </a:ext>
              </a:extLst>
            </p:cNvPr>
            <p:cNvSpPr/>
            <p:nvPr/>
          </p:nvSpPr>
          <p:spPr>
            <a:xfrm>
              <a:off x="9270997" y="2217316"/>
              <a:ext cx="1901566" cy="1901155"/>
            </a:xfrm>
            <a:prstGeom prst="rect">
              <a:avLst/>
            </a:prstGeom>
            <a:solidFill>
              <a:srgbClr val="8064A2"/>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9" name="íṡľíḍè-Freeform: Shape 31">
              <a:extLst>
                <a:ext uri="{FF2B5EF4-FFF2-40B4-BE49-F238E27FC236}">
                  <a16:creationId xmlns:a16="http://schemas.microsoft.com/office/drawing/2014/main" id="{5ECB93AF-CC11-460F-95A0-2F3249415849}"/>
                </a:ext>
              </a:extLst>
            </p:cNvPr>
            <p:cNvSpPr/>
            <p:nvPr/>
          </p:nvSpPr>
          <p:spPr>
            <a:xfrm rot="10800000">
              <a:off x="9270997" y="4028026"/>
              <a:ext cx="1901566" cy="37082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8064A2">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0" name="îŝḷîḓé-Rectangle 41">
              <a:extLst>
                <a:ext uri="{FF2B5EF4-FFF2-40B4-BE49-F238E27FC236}">
                  <a16:creationId xmlns:a16="http://schemas.microsoft.com/office/drawing/2014/main" id="{9C941C0B-EF7A-40C9-AE49-34890A9D13D6}"/>
                </a:ext>
              </a:extLst>
            </p:cNvPr>
            <p:cNvSpPr/>
            <p:nvPr/>
          </p:nvSpPr>
          <p:spPr>
            <a:xfrm>
              <a:off x="8948636" y="4581550"/>
              <a:ext cx="2546287" cy="526389"/>
            </a:xfrm>
            <a:prstGeom prst="rect">
              <a:avLst/>
            </a:prstGeom>
          </p:spPr>
          <p:txBody>
            <a:bodyPr lIns="0" tIns="0" rIns="0" bIns="0"/>
            <a:lstStyle/>
            <a:p>
              <a:pPr algn="ctr" eaLnBrk="1" fontAlgn="auto" hangingPunct="1">
                <a:lnSpc>
                  <a:spcPct val="120000"/>
                </a:lnSpc>
                <a:spcBef>
                  <a:spcPts val="0"/>
                </a:spcBef>
                <a:spcAft>
                  <a:spcPts val="0"/>
                </a:spcAft>
                <a:defRPr/>
              </a:pPr>
              <a:r>
                <a:rPr lang="zh-CN" altLang="en-US" b="0" kern="0" dirty="0">
                  <a:solidFill>
                    <a:prstClr val="black">
                      <a:lumMod val="100000"/>
                    </a:prstClr>
                  </a:solidFill>
                  <a:latin typeface="+mn-lt"/>
                  <a:ea typeface="+mn-ea"/>
                  <a:cs typeface="+mn-ea"/>
                  <a:sym typeface="+mn-lt"/>
                </a:rPr>
                <a:t>制定一个好的解决冲突方案</a:t>
              </a:r>
            </a:p>
          </p:txBody>
        </p:sp>
        <p:sp>
          <p:nvSpPr>
            <p:cNvPr id="11" name="îŝḷîḓé-Freeform: Shape 43">
              <a:extLst>
                <a:ext uri="{FF2B5EF4-FFF2-40B4-BE49-F238E27FC236}">
                  <a16:creationId xmlns:a16="http://schemas.microsoft.com/office/drawing/2014/main" id="{31BEE9CD-8FA7-4568-A473-5A7D53D65BE7}"/>
                </a:ext>
              </a:extLst>
            </p:cNvPr>
            <p:cNvSpPr>
              <a:spLocks/>
            </p:cNvSpPr>
            <p:nvPr/>
          </p:nvSpPr>
          <p:spPr bwMode="auto">
            <a:xfrm>
              <a:off x="9761781" y="2561007"/>
              <a:ext cx="838500" cy="83752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grpSp>
        <p:nvGrpSpPr>
          <p:cNvPr id="12" name="组合 11">
            <a:extLst>
              <a:ext uri="{FF2B5EF4-FFF2-40B4-BE49-F238E27FC236}">
                <a16:creationId xmlns:a16="http://schemas.microsoft.com/office/drawing/2014/main" id="{2C428DF2-88B8-4B47-AE8B-1DF99A5FACD1}"/>
              </a:ext>
            </a:extLst>
          </p:cNvPr>
          <p:cNvGrpSpPr>
            <a:grpSpLocks/>
          </p:cNvGrpSpPr>
          <p:nvPr/>
        </p:nvGrpSpPr>
        <p:grpSpPr bwMode="auto">
          <a:xfrm>
            <a:off x="1365250" y="2133600"/>
            <a:ext cx="2454275" cy="2516188"/>
            <a:chOff x="3546983" y="2217316"/>
            <a:chExt cx="2796406" cy="2867868"/>
          </a:xfrm>
        </p:grpSpPr>
        <p:sp>
          <p:nvSpPr>
            <p:cNvPr id="13" name="íṡľíḍè-Rectangle 18">
              <a:extLst>
                <a:ext uri="{FF2B5EF4-FFF2-40B4-BE49-F238E27FC236}">
                  <a16:creationId xmlns:a16="http://schemas.microsoft.com/office/drawing/2014/main" id="{C76B2A2A-E07F-404C-AE7A-48728D63409C}"/>
                </a:ext>
              </a:extLst>
            </p:cNvPr>
            <p:cNvSpPr/>
            <p:nvPr/>
          </p:nvSpPr>
          <p:spPr>
            <a:xfrm>
              <a:off x="3868950" y="2217316"/>
              <a:ext cx="1901050" cy="1901659"/>
            </a:xfrm>
            <a:prstGeom prst="rect">
              <a:avLst/>
            </a:prstGeom>
            <a:solidFill>
              <a:srgbClr val="C0504D"/>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4" name="íṡľíḍè-Freeform: Shape 19">
              <a:extLst>
                <a:ext uri="{FF2B5EF4-FFF2-40B4-BE49-F238E27FC236}">
                  <a16:creationId xmlns:a16="http://schemas.microsoft.com/office/drawing/2014/main" id="{42C564D7-0288-422E-849A-E69959C6B532}"/>
                </a:ext>
              </a:extLst>
            </p:cNvPr>
            <p:cNvSpPr/>
            <p:nvPr/>
          </p:nvSpPr>
          <p:spPr>
            <a:xfrm rot="10800000">
              <a:off x="3868950" y="3990508"/>
              <a:ext cx="1901050" cy="370923"/>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C0504D">
                <a:lumMod val="75000"/>
              </a:srgbClr>
            </a:solidFill>
            <a:ln w="25400" cap="flat" cmpd="sng" algn="ctr">
              <a:noFill/>
              <a:prstDash val="solid"/>
            </a:ln>
            <a:effectLst/>
          </p:spPr>
          <p:txBody>
            <a:bodyPr anchor="ctr"/>
            <a:lstStyle/>
            <a:p>
              <a:pPr algn="ctr" eaLnBrk="1" fontAlgn="auto" hangingPunct="1">
                <a:spcBef>
                  <a:spcPts val="0"/>
                </a:spcBef>
                <a:spcAft>
                  <a:spcPts val="0"/>
                </a:spcAft>
                <a:defRPr/>
              </a:pPr>
              <a:endParaRPr sz="1800" b="0" kern="0">
                <a:solidFill>
                  <a:prstClr val="white"/>
                </a:solidFill>
                <a:latin typeface="+mn-lt"/>
                <a:ea typeface="+mn-ea"/>
                <a:cs typeface="+mn-ea"/>
                <a:sym typeface="+mn-lt"/>
              </a:endParaRPr>
            </a:p>
          </p:txBody>
        </p:sp>
        <p:sp>
          <p:nvSpPr>
            <p:cNvPr id="15" name="îŝḷîḓé-Rectangle 39">
              <a:extLst>
                <a:ext uri="{FF2B5EF4-FFF2-40B4-BE49-F238E27FC236}">
                  <a16:creationId xmlns:a16="http://schemas.microsoft.com/office/drawing/2014/main" id="{BFF7C889-7067-4AF4-B396-0AD6E67A4ACA}"/>
                </a:ext>
              </a:extLst>
            </p:cNvPr>
            <p:cNvSpPr/>
            <p:nvPr/>
          </p:nvSpPr>
          <p:spPr>
            <a:xfrm>
              <a:off x="3546983" y="4558654"/>
              <a:ext cx="2796406" cy="526530"/>
            </a:xfrm>
            <a:prstGeom prst="rect">
              <a:avLst/>
            </a:prstGeom>
          </p:spPr>
          <p:txBody>
            <a:bodyPr lIns="0" tIns="0" rIns="0" bIns="0"/>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lnSpc>
                  <a:spcPct val="120000"/>
                </a:lnSpc>
              </a:pPr>
              <a:r>
                <a:rPr lang="zh-CN" altLang="en-US" b="0">
                  <a:solidFill>
                    <a:srgbClr val="000000"/>
                  </a:solidFill>
                  <a:ea typeface="微软雅黑" panose="020B0503020204020204" pitchFamily="34" charset="-122"/>
                  <a:sym typeface="+mn-lt"/>
                </a:rPr>
                <a:t>构造好的哈希函数</a:t>
              </a:r>
            </a:p>
          </p:txBody>
        </p:sp>
        <p:sp>
          <p:nvSpPr>
            <p:cNvPr id="16" name="îŝḷîḓé-Freeform: Shape 44">
              <a:extLst>
                <a:ext uri="{FF2B5EF4-FFF2-40B4-BE49-F238E27FC236}">
                  <a16:creationId xmlns:a16="http://schemas.microsoft.com/office/drawing/2014/main" id="{EE4F7A90-ADF7-4C59-88C5-ADB805577E96}"/>
                </a:ext>
              </a:extLst>
            </p:cNvPr>
            <p:cNvSpPr>
              <a:spLocks/>
            </p:cNvSpPr>
            <p:nvPr/>
          </p:nvSpPr>
          <p:spPr bwMode="auto">
            <a:xfrm>
              <a:off x="4389884" y="2568336"/>
              <a:ext cx="850136" cy="850409"/>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ysClr val="window" lastClr="FFFFFF"/>
            </a:solidFill>
            <a:ln>
              <a:noFill/>
            </a:ln>
          </p:spPr>
          <p:txBody>
            <a:bodyPr anchor="ctr"/>
            <a:lstStyle/>
            <a:p>
              <a:pPr algn="ctr" eaLnBrk="1" fontAlgn="auto" hangingPunct="1">
                <a:spcBef>
                  <a:spcPts val="0"/>
                </a:spcBef>
                <a:spcAft>
                  <a:spcPts val="0"/>
                </a:spcAft>
                <a:defRPr/>
              </a:pPr>
              <a:endParaRPr sz="1800" b="0" kern="0">
                <a:solidFill>
                  <a:prstClr val="black"/>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a:extLst>
              <a:ext uri="{FF2B5EF4-FFF2-40B4-BE49-F238E27FC236}">
                <a16:creationId xmlns:a16="http://schemas.microsoft.com/office/drawing/2014/main" id="{757C18F5-2D45-4772-8763-1A26C25D3E80}"/>
              </a:ext>
            </a:extLst>
          </p:cNvPr>
          <p:cNvSpPr>
            <a:spLocks noChangeArrowheads="1"/>
          </p:cNvSpPr>
          <p:nvPr/>
        </p:nvSpPr>
        <p:spPr bwMode="auto">
          <a:xfrm>
            <a:off x="900113" y="258763"/>
            <a:ext cx="43037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buFont typeface="Arial" panose="020B0604020202020204" pitchFamily="34" charset="0"/>
              <a:buNone/>
            </a:pPr>
            <a:r>
              <a:rPr lang="zh-CN" altLang="en-US" b="0">
                <a:solidFill>
                  <a:schemeClr val="bg1"/>
                </a:solidFill>
                <a:ea typeface="微软雅黑" panose="020B0503020204020204" pitchFamily="34" charset="-122"/>
                <a:sym typeface="+mn-lt"/>
              </a:rPr>
              <a:t>哈希函数的构造方法</a:t>
            </a:r>
          </a:p>
        </p:txBody>
      </p:sp>
      <p:sp>
        <p:nvSpPr>
          <p:cNvPr id="86019" name="Rectangle 13">
            <a:extLst>
              <a:ext uri="{FF2B5EF4-FFF2-40B4-BE49-F238E27FC236}">
                <a16:creationId xmlns:a16="http://schemas.microsoft.com/office/drawing/2014/main" id="{635070F5-280F-4A11-A3AE-DA7C7767C989}"/>
              </a:ext>
            </a:extLst>
          </p:cNvPr>
          <p:cNvSpPr>
            <a:spLocks noChangeArrowheads="1"/>
          </p:cNvSpPr>
          <p:nvPr/>
        </p:nvSpPr>
        <p:spPr bwMode="auto">
          <a:xfrm>
            <a:off x="369888" y="1695450"/>
            <a:ext cx="4430712" cy="3624263"/>
          </a:xfrm>
          <a:prstGeom prst="rect">
            <a:avLst/>
          </a:prstGeom>
          <a:solidFill>
            <a:srgbClr val="EBEBEB"/>
          </a:solidFill>
          <a:ln>
            <a:noFill/>
          </a:ln>
        </p:spPr>
        <p:txBody>
          <a:bodyPr>
            <a:spAutoFit/>
          </a:bodyPr>
          <a:lstStyle>
            <a:lvl1pPr indent="28575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spcBef>
                <a:spcPct val="20000"/>
              </a:spcBef>
              <a:buFont typeface="Arial" panose="020B0604020202020204" pitchFamily="34" charset="0"/>
              <a:buNone/>
            </a:pPr>
            <a:r>
              <a:rPr lang="zh-CN" altLang="en-US" b="0">
                <a:ea typeface="微软雅黑" panose="020B0503020204020204" pitchFamily="34" charset="-122"/>
                <a:sym typeface="+mn-lt"/>
              </a:rPr>
              <a:t>根据元素集合的特性构造</a:t>
            </a:r>
            <a:endParaRPr lang="zh-CN" altLang="en-US" b="0">
              <a:solidFill>
                <a:srgbClr val="FF3300"/>
              </a:solidFill>
              <a:ea typeface="微软雅黑" panose="020B0503020204020204" pitchFamily="34" charset="-122"/>
              <a:sym typeface="+mn-lt"/>
            </a:endParaRPr>
          </a:p>
          <a:p>
            <a:pPr eaLnBrk="1" hangingPunct="1">
              <a:spcBef>
                <a:spcPct val="20000"/>
              </a:spcBef>
              <a:buFont typeface="Arial" panose="020B0604020202020204" pitchFamily="34" charset="0"/>
              <a:buNone/>
            </a:pPr>
            <a:r>
              <a:rPr lang="zh-CN" altLang="en-US" b="0">
                <a:solidFill>
                  <a:srgbClr val="FF3300"/>
                </a:solidFill>
                <a:ea typeface="微软雅黑" panose="020B0503020204020204" pitchFamily="34" charset="-122"/>
                <a:sym typeface="+mn-lt"/>
              </a:rPr>
              <a:t>　地址空间尽量小</a:t>
            </a:r>
          </a:p>
          <a:p>
            <a:pPr eaLnBrk="1" hangingPunct="1">
              <a:spcBef>
                <a:spcPct val="50000"/>
              </a:spcBef>
              <a:buFont typeface="Arial" panose="020B0604020202020204" pitchFamily="34" charset="0"/>
              <a:buNone/>
            </a:pPr>
            <a:r>
              <a:rPr lang="zh-CN" altLang="en-US" b="0">
                <a:solidFill>
                  <a:srgbClr val="FF3300"/>
                </a:solidFill>
                <a:ea typeface="微软雅黑" panose="020B0503020204020204" pitchFamily="34" charset="-122"/>
                <a:sym typeface="+mn-lt"/>
              </a:rPr>
              <a:t>　均匀</a:t>
            </a:r>
            <a:endParaRPr lang="en-US" altLang="zh-CN" b="0">
              <a:solidFill>
                <a:srgbClr val="FF3300"/>
              </a:solidFill>
              <a:ea typeface="微软雅黑" panose="020B0503020204020204" pitchFamily="34" charset="-122"/>
              <a:sym typeface="+mn-lt"/>
            </a:endParaRPr>
          </a:p>
          <a:p>
            <a:pPr eaLnBrk="1" hangingPunct="1">
              <a:spcBef>
                <a:spcPct val="50000"/>
              </a:spcBef>
              <a:buFont typeface="Arial" panose="020B0604020202020204" pitchFamily="34" charset="0"/>
              <a:buNone/>
            </a:pPr>
            <a:endParaRPr lang="en-US" altLang="zh-CN" b="0">
              <a:solidFill>
                <a:srgbClr val="FF3300"/>
              </a:solidFill>
              <a:ea typeface="微软雅黑" panose="020B0503020204020204" pitchFamily="34" charset="-122"/>
              <a:sym typeface="+mn-lt"/>
            </a:endParaRPr>
          </a:p>
          <a:p>
            <a:pPr eaLnBrk="1" hangingPunct="1">
              <a:spcBef>
                <a:spcPct val="50000"/>
              </a:spcBef>
              <a:buFont typeface="Arial" panose="020B0604020202020204" pitchFamily="34" charset="0"/>
              <a:buNone/>
            </a:pPr>
            <a:endParaRPr lang="en-US" altLang="zh-CN" b="0">
              <a:solidFill>
                <a:srgbClr val="FF3300"/>
              </a:solidFill>
              <a:ea typeface="微软雅黑" panose="020B0503020204020204" pitchFamily="34" charset="-122"/>
              <a:sym typeface="+mn-lt"/>
            </a:endParaRPr>
          </a:p>
          <a:p>
            <a:pPr eaLnBrk="1" hangingPunct="1">
              <a:spcBef>
                <a:spcPct val="50000"/>
              </a:spcBef>
              <a:buFont typeface="Arial" panose="020B0604020202020204" pitchFamily="34" charset="0"/>
              <a:buNone/>
            </a:pPr>
            <a:endParaRPr lang="zh-CN" altLang="en-US" b="0">
              <a:solidFill>
                <a:srgbClr val="FF3300"/>
              </a:solidFill>
              <a:ea typeface="微软雅黑" panose="020B0503020204020204" pitchFamily="34" charset="-122"/>
              <a:sym typeface="+mn-lt"/>
            </a:endParaRPr>
          </a:p>
        </p:txBody>
      </p:sp>
      <p:grpSp>
        <p:nvGrpSpPr>
          <p:cNvPr id="2" name="Group 15">
            <a:extLst>
              <a:ext uri="{FF2B5EF4-FFF2-40B4-BE49-F238E27FC236}">
                <a16:creationId xmlns:a16="http://schemas.microsoft.com/office/drawing/2014/main" id="{4FC0A902-B569-430D-9AEE-9F9B80DFFDD6}"/>
              </a:ext>
            </a:extLst>
          </p:cNvPr>
          <p:cNvGrpSpPr>
            <a:grpSpLocks/>
          </p:cNvGrpSpPr>
          <p:nvPr/>
        </p:nvGrpSpPr>
        <p:grpSpPr bwMode="auto">
          <a:xfrm>
            <a:off x="4906963" y="1722835"/>
            <a:ext cx="3794125" cy="3568700"/>
            <a:chOff x="3072" y="440"/>
            <a:chExt cx="2390" cy="2248"/>
          </a:xfrm>
          <a:solidFill>
            <a:srgbClr val="CCCCFF"/>
          </a:solidFill>
        </p:grpSpPr>
        <p:sp>
          <p:nvSpPr>
            <p:cNvPr id="86021" name="Text Box 12">
              <a:extLst>
                <a:ext uri="{FF2B5EF4-FFF2-40B4-BE49-F238E27FC236}">
                  <a16:creationId xmlns:a16="http://schemas.microsoft.com/office/drawing/2014/main" id="{147C1E4C-5927-4CE5-86C2-8251DC431441}"/>
                </a:ext>
              </a:extLst>
            </p:cNvPr>
            <p:cNvSpPr txBox="1">
              <a:spLocks noChangeArrowheads="1"/>
            </p:cNvSpPr>
            <p:nvPr/>
          </p:nvSpPr>
          <p:spPr bwMode="auto">
            <a:xfrm>
              <a:off x="3878" y="440"/>
              <a:ext cx="1584" cy="2248"/>
            </a:xfrm>
            <a:prstGeom prst="rect">
              <a:avLst/>
            </a:prstGeom>
            <a:grpFill/>
            <a:ln w="57150">
              <a:noFill/>
              <a:miter lim="800000"/>
              <a:headEnd/>
              <a:tailEnd/>
            </a:ln>
          </p:spPr>
          <p:txBody>
            <a:bodyPr>
              <a:spAutoFit/>
            </a:bodyPr>
            <a:lstStyle>
              <a:lvl1pPr marL="457200" indent="-457200">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eaLnBrk="1" hangingPunct="1">
                <a:spcBef>
                  <a:spcPct val="40000"/>
                </a:spcBef>
                <a:buFont typeface="Arial" panose="020B0604020202020204" pitchFamily="34" charset="0"/>
                <a:buAutoNum type="arabicPeriod"/>
                <a:defRPr/>
              </a:pPr>
              <a:r>
                <a:rPr lang="zh-CN" altLang="en-US" b="0" dirty="0">
                  <a:latin typeface="+mn-lt"/>
                  <a:ea typeface="+mn-ea"/>
                  <a:cs typeface="+mn-ea"/>
                  <a:sym typeface="+mn-lt"/>
                </a:rPr>
                <a:t>直接定址法 </a:t>
              </a:r>
            </a:p>
            <a:p>
              <a:pPr eaLnBrk="1" hangingPunct="1">
                <a:spcBef>
                  <a:spcPct val="40000"/>
                </a:spcBef>
                <a:buFont typeface="Arial" panose="020B0604020202020204" pitchFamily="34" charset="0"/>
                <a:buAutoNum type="arabicPeriod"/>
                <a:defRPr/>
              </a:pPr>
              <a:r>
                <a:rPr lang="zh-CN" altLang="en-US" b="0" dirty="0">
                  <a:latin typeface="+mn-lt"/>
                  <a:ea typeface="+mn-ea"/>
                  <a:cs typeface="+mn-ea"/>
                  <a:sym typeface="+mn-lt"/>
                </a:rPr>
                <a:t>数字分析法</a:t>
              </a:r>
            </a:p>
            <a:p>
              <a:pPr eaLnBrk="1" hangingPunct="1">
                <a:spcBef>
                  <a:spcPct val="40000"/>
                </a:spcBef>
                <a:buFont typeface="Arial" panose="020B0604020202020204" pitchFamily="34" charset="0"/>
                <a:buAutoNum type="arabicPeriod"/>
                <a:defRPr/>
              </a:pPr>
              <a:r>
                <a:rPr lang="zh-CN" altLang="en-US" b="0" dirty="0">
                  <a:latin typeface="+mn-lt"/>
                  <a:ea typeface="+mn-ea"/>
                  <a:cs typeface="+mn-ea"/>
                  <a:sym typeface="+mn-lt"/>
                </a:rPr>
                <a:t>平方取中法</a:t>
              </a:r>
            </a:p>
            <a:p>
              <a:pPr eaLnBrk="1" hangingPunct="1">
                <a:spcBef>
                  <a:spcPct val="40000"/>
                </a:spcBef>
                <a:buFont typeface="Arial" panose="020B0604020202020204" pitchFamily="34" charset="0"/>
                <a:buAutoNum type="arabicPeriod"/>
                <a:defRPr/>
              </a:pPr>
              <a:r>
                <a:rPr lang="zh-CN" altLang="en-US" b="0" dirty="0">
                  <a:latin typeface="+mn-lt"/>
                  <a:ea typeface="+mn-ea"/>
                  <a:cs typeface="+mn-ea"/>
                  <a:sym typeface="+mn-lt"/>
                </a:rPr>
                <a:t>折叠法</a:t>
              </a:r>
            </a:p>
            <a:p>
              <a:pPr eaLnBrk="1" hangingPunct="1">
                <a:spcBef>
                  <a:spcPct val="40000"/>
                </a:spcBef>
                <a:buFont typeface="Arial" panose="020B0604020202020204" pitchFamily="34" charset="0"/>
                <a:buAutoNum type="arabicPeriod"/>
                <a:defRPr/>
              </a:pPr>
              <a:r>
                <a:rPr lang="zh-CN" altLang="en-US" b="0" dirty="0">
                  <a:solidFill>
                    <a:srgbClr val="FF3300"/>
                  </a:solidFill>
                  <a:latin typeface="+mn-lt"/>
                  <a:ea typeface="+mn-ea"/>
                  <a:cs typeface="+mn-ea"/>
                  <a:sym typeface="+mn-lt"/>
                </a:rPr>
                <a:t>除留余数法</a:t>
              </a:r>
            </a:p>
            <a:p>
              <a:pPr eaLnBrk="1" hangingPunct="1">
                <a:spcBef>
                  <a:spcPct val="40000"/>
                </a:spcBef>
                <a:buFont typeface="Arial" panose="020B0604020202020204" pitchFamily="34" charset="0"/>
                <a:buAutoNum type="arabicPeriod"/>
                <a:defRPr/>
              </a:pPr>
              <a:r>
                <a:rPr lang="zh-CN" altLang="en-US" b="0" dirty="0">
                  <a:latin typeface="+mn-lt"/>
                  <a:ea typeface="+mn-ea"/>
                  <a:cs typeface="+mn-ea"/>
                  <a:sym typeface="+mn-lt"/>
                </a:rPr>
                <a:t>随机数法 </a:t>
              </a:r>
            </a:p>
          </p:txBody>
        </p:sp>
        <p:sp>
          <p:nvSpPr>
            <p:cNvPr id="86022" name="AutoShape 14">
              <a:extLst>
                <a:ext uri="{FF2B5EF4-FFF2-40B4-BE49-F238E27FC236}">
                  <a16:creationId xmlns:a16="http://schemas.microsoft.com/office/drawing/2014/main" id="{766E58EF-8984-4AD9-BF55-8BF2A18FE1F9}"/>
                </a:ext>
              </a:extLst>
            </p:cNvPr>
            <p:cNvSpPr>
              <a:spLocks noChangeArrowheads="1"/>
            </p:cNvSpPr>
            <p:nvPr/>
          </p:nvSpPr>
          <p:spPr bwMode="auto">
            <a:xfrm>
              <a:off x="3072" y="799"/>
              <a:ext cx="672" cy="309"/>
            </a:xfrm>
            <a:prstGeom prst="rightArrow">
              <a:avLst>
                <a:gd name="adj1" fmla="val 50000"/>
                <a:gd name="adj2" fmla="val 54349"/>
              </a:avLst>
            </a:prstGeom>
            <a:solidFill>
              <a:srgbClr val="7030A0"/>
            </a:solidFill>
            <a:ln w="9525">
              <a:noFill/>
              <a:miter lim="800000"/>
              <a:headEnd/>
              <a:tailEnd/>
            </a:ln>
          </p:spPr>
          <p:txBody>
            <a:bodyPr wrap="none" anchor="ctr"/>
            <a:lstStyle>
              <a:lvl1pPr>
                <a:defRPr sz="2800" b="1">
                  <a:solidFill>
                    <a:schemeClr val="tx1"/>
                  </a:solidFill>
                  <a:latin typeface="Times New Roman" panose="02020603050405020304" pitchFamily="18" charset="0"/>
                  <a:ea typeface="楷体_GB2312" panose="02010609030101010101" charset="-122"/>
                </a:defRPr>
              </a:lvl1pPr>
              <a:lvl2pPr>
                <a:defRPr sz="2800" b="1">
                  <a:solidFill>
                    <a:schemeClr val="tx1"/>
                  </a:solidFill>
                  <a:latin typeface="Times New Roman" panose="02020603050405020304" pitchFamily="18" charset="0"/>
                  <a:ea typeface="楷体_GB2312" panose="02010609030101010101" charset="-122"/>
                </a:defRPr>
              </a:lvl2pPr>
              <a:lvl3pPr>
                <a:defRPr sz="2800" b="1">
                  <a:solidFill>
                    <a:schemeClr val="tx1"/>
                  </a:solidFill>
                  <a:latin typeface="Times New Roman" panose="02020603050405020304" pitchFamily="18" charset="0"/>
                  <a:ea typeface="楷体_GB2312" panose="02010609030101010101" charset="-122"/>
                </a:defRPr>
              </a:lvl3pPr>
              <a:lvl4pPr>
                <a:defRPr sz="2800" b="1">
                  <a:solidFill>
                    <a:schemeClr val="tx1"/>
                  </a:solidFill>
                  <a:latin typeface="Times New Roman" panose="02020603050405020304" pitchFamily="18" charset="0"/>
                  <a:ea typeface="楷体_GB2312" panose="02010609030101010101" charset="-122"/>
                </a:defRPr>
              </a:lvl4pPr>
              <a:lvl5pPr>
                <a:defRPr sz="2800" b="1">
                  <a:solidFill>
                    <a:schemeClr val="tx1"/>
                  </a:solidFill>
                  <a:latin typeface="Times New Roman" panose="02020603050405020304" pitchFamily="18" charset="0"/>
                  <a:ea typeface="楷体_GB2312" panose="02010609030101010101" charset="-122"/>
                </a:defRPr>
              </a:lvl5pPr>
              <a:lvl6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6pPr>
              <a:lvl7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7pPr>
              <a:lvl8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8pPr>
              <a:lvl9pPr fontAlgn="base">
                <a:spcBef>
                  <a:spcPct val="20000"/>
                </a:spcBef>
                <a:spcAft>
                  <a:spcPct val="0"/>
                </a:spcAft>
                <a:buFont typeface="Arial" panose="020B0604020202020204" pitchFamily="34" charset="0"/>
                <a:defRPr sz="2800" b="1">
                  <a:solidFill>
                    <a:schemeClr val="tx1"/>
                  </a:solidFill>
                  <a:latin typeface="Times New Roman" panose="02020603050405020304" pitchFamily="18" charset="0"/>
                  <a:ea typeface="楷体_GB2312" panose="02010609030101010101" charset="-122"/>
                </a:defRPr>
              </a:lvl9pPr>
            </a:lstStyle>
            <a:p>
              <a:pPr>
                <a:spcBef>
                  <a:spcPct val="20000"/>
                </a:spcBef>
                <a:buFont typeface="Arial" panose="020B0604020202020204" pitchFamily="34" charset="0"/>
                <a:buNone/>
                <a:defRPr/>
              </a:pPr>
              <a:endParaRPr lang="zh-CN" altLang="en-US">
                <a:latin typeface="+mn-lt"/>
                <a:ea typeface="+mn-ea"/>
                <a:cs typeface="+mn-ea"/>
                <a:sym typeface="+mn-lt"/>
              </a:endParaRPr>
            </a:p>
          </p:txBody>
        </p:sp>
      </p:grpSp>
      <p:cxnSp>
        <p:nvCxnSpPr>
          <p:cNvPr id="97285" name="直接连接符 3">
            <a:extLst>
              <a:ext uri="{FF2B5EF4-FFF2-40B4-BE49-F238E27FC236}">
                <a16:creationId xmlns:a16="http://schemas.microsoft.com/office/drawing/2014/main" id="{D43CF694-6F81-A544-8228-CD6CE3B35394}"/>
              </a:ext>
            </a:extLst>
          </p:cNvPr>
          <p:cNvCxnSpPr>
            <a:cxnSpLocks noChangeShapeType="1"/>
            <a:stCxn id="86019" idx="1"/>
            <a:endCxn id="86019" idx="3"/>
          </p:cNvCxnSpPr>
          <p:nvPr/>
        </p:nvCxnSpPr>
        <p:spPr bwMode="auto">
          <a:xfrm>
            <a:off x="369888" y="3506788"/>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97286" name="直接连接符 9">
            <a:extLst>
              <a:ext uri="{FF2B5EF4-FFF2-40B4-BE49-F238E27FC236}">
                <a16:creationId xmlns:a16="http://schemas.microsoft.com/office/drawing/2014/main" id="{1F00C769-5A3B-2142-9297-C886051999EE}"/>
              </a:ext>
            </a:extLst>
          </p:cNvPr>
          <p:cNvCxnSpPr>
            <a:cxnSpLocks noChangeShapeType="1"/>
          </p:cNvCxnSpPr>
          <p:nvPr/>
        </p:nvCxnSpPr>
        <p:spPr bwMode="auto">
          <a:xfrm>
            <a:off x="369888" y="3789363"/>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97287" name="直接连接符 10">
            <a:extLst>
              <a:ext uri="{FF2B5EF4-FFF2-40B4-BE49-F238E27FC236}">
                <a16:creationId xmlns:a16="http://schemas.microsoft.com/office/drawing/2014/main" id="{4C163212-F7CE-0C45-B651-661C6E8F548C}"/>
              </a:ext>
            </a:extLst>
          </p:cNvPr>
          <p:cNvCxnSpPr>
            <a:cxnSpLocks noChangeShapeType="1"/>
          </p:cNvCxnSpPr>
          <p:nvPr/>
        </p:nvCxnSpPr>
        <p:spPr bwMode="auto">
          <a:xfrm>
            <a:off x="369888" y="4076700"/>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97288" name="直接连接符 11">
            <a:extLst>
              <a:ext uri="{FF2B5EF4-FFF2-40B4-BE49-F238E27FC236}">
                <a16:creationId xmlns:a16="http://schemas.microsoft.com/office/drawing/2014/main" id="{8A22D74E-3FEE-B348-9EDE-06455B2586DD}"/>
              </a:ext>
            </a:extLst>
          </p:cNvPr>
          <p:cNvCxnSpPr>
            <a:cxnSpLocks noChangeShapeType="1"/>
          </p:cNvCxnSpPr>
          <p:nvPr/>
        </p:nvCxnSpPr>
        <p:spPr bwMode="auto">
          <a:xfrm>
            <a:off x="369888" y="4365625"/>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97289" name="直接连接符 12">
            <a:extLst>
              <a:ext uri="{FF2B5EF4-FFF2-40B4-BE49-F238E27FC236}">
                <a16:creationId xmlns:a16="http://schemas.microsoft.com/office/drawing/2014/main" id="{E311C2B0-9B28-A542-A40B-4E7B62CA6E6B}"/>
              </a:ext>
            </a:extLst>
          </p:cNvPr>
          <p:cNvCxnSpPr>
            <a:cxnSpLocks noChangeShapeType="1"/>
          </p:cNvCxnSpPr>
          <p:nvPr/>
        </p:nvCxnSpPr>
        <p:spPr bwMode="auto">
          <a:xfrm>
            <a:off x="369888" y="4652963"/>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97290" name="直接连接符 13">
            <a:extLst>
              <a:ext uri="{FF2B5EF4-FFF2-40B4-BE49-F238E27FC236}">
                <a16:creationId xmlns:a16="http://schemas.microsoft.com/office/drawing/2014/main" id="{F482D892-F110-C845-A4B1-325F1B7AA160}"/>
              </a:ext>
            </a:extLst>
          </p:cNvPr>
          <p:cNvCxnSpPr>
            <a:cxnSpLocks noChangeShapeType="1"/>
          </p:cNvCxnSpPr>
          <p:nvPr/>
        </p:nvCxnSpPr>
        <p:spPr bwMode="auto">
          <a:xfrm>
            <a:off x="369888" y="4941888"/>
            <a:ext cx="4430712" cy="0"/>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81" name="Rectangle 17">
            <a:extLst>
              <a:ext uri="{FF2B5EF4-FFF2-40B4-BE49-F238E27FC236}">
                <a16:creationId xmlns:a16="http://schemas.microsoft.com/office/drawing/2014/main" id="{708D5B98-4498-48D6-9376-B896529DF66E}"/>
              </a:ext>
            </a:extLst>
          </p:cNvPr>
          <p:cNvSpPr>
            <a:spLocks noChangeArrowheads="1"/>
          </p:cNvSpPr>
          <p:nvPr/>
        </p:nvSpPr>
        <p:spPr bwMode="auto">
          <a:xfrm>
            <a:off x="684213" y="908050"/>
            <a:ext cx="82073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857250" indent="-857250">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just" eaLnBrk="1" hangingPunct="1">
              <a:lnSpc>
                <a:spcPct val="125000"/>
              </a:lnSpc>
              <a:buFont typeface="Arial" panose="020B0604020202020204" pitchFamily="34" charset="0"/>
              <a:buNone/>
            </a:pPr>
            <a:r>
              <a:rPr lang="en-US" altLang="zh-CN" sz="3200" b="0">
                <a:solidFill>
                  <a:srgbClr val="FF3300"/>
                </a:solidFill>
                <a:ea typeface="微软雅黑" panose="020B0503020204020204" pitchFamily="34" charset="-122"/>
                <a:sym typeface="+mn-lt"/>
              </a:rPr>
              <a:t>Hash(key) = a·key + b    (a</a:t>
            </a:r>
            <a:r>
              <a:rPr lang="zh-CN" altLang="en-US" sz="3200" b="0">
                <a:solidFill>
                  <a:srgbClr val="FF3300"/>
                </a:solidFill>
                <a:ea typeface="微软雅黑" panose="020B0503020204020204" pitchFamily="34" charset="-122"/>
                <a:sym typeface="+mn-lt"/>
              </a:rPr>
              <a:t>、</a:t>
            </a:r>
            <a:r>
              <a:rPr lang="en-US" altLang="zh-CN" sz="3200" b="0">
                <a:solidFill>
                  <a:srgbClr val="FF3300"/>
                </a:solidFill>
                <a:ea typeface="微软雅黑" panose="020B0503020204020204" pitchFamily="34" charset="-122"/>
                <a:sym typeface="+mn-lt"/>
              </a:rPr>
              <a:t>b</a:t>
            </a:r>
            <a:r>
              <a:rPr lang="zh-CN" altLang="en-US" sz="3200" b="0">
                <a:solidFill>
                  <a:srgbClr val="FF3300"/>
                </a:solidFill>
                <a:ea typeface="微软雅黑" panose="020B0503020204020204" pitchFamily="34" charset="-122"/>
                <a:sym typeface="+mn-lt"/>
              </a:rPr>
              <a:t>为常数</a:t>
            </a:r>
            <a:r>
              <a:rPr lang="en-US" altLang="zh-CN" sz="3200" b="0">
                <a:solidFill>
                  <a:srgbClr val="FF3300"/>
                </a:solidFill>
                <a:ea typeface="微软雅黑" panose="020B0503020204020204" pitchFamily="34" charset="-122"/>
                <a:sym typeface="+mn-lt"/>
              </a:rPr>
              <a:t>)</a:t>
            </a:r>
          </a:p>
        </p:txBody>
      </p:sp>
      <p:sp>
        <p:nvSpPr>
          <p:cNvPr id="87043" name="Rectangle 46">
            <a:extLst>
              <a:ext uri="{FF2B5EF4-FFF2-40B4-BE49-F238E27FC236}">
                <a16:creationId xmlns:a16="http://schemas.microsoft.com/office/drawing/2014/main" id="{7C72B5B2-23E3-47CF-91E1-ADAF7EC3337C}"/>
              </a:ext>
            </a:extLst>
          </p:cNvPr>
          <p:cNvSpPr>
            <a:spLocks noChangeArrowheads="1"/>
          </p:cNvSpPr>
          <p:nvPr/>
        </p:nvSpPr>
        <p:spPr bwMode="auto">
          <a:xfrm>
            <a:off x="827088" y="203200"/>
            <a:ext cx="43037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anose="020B0604020202020204" pitchFamily="34" charset="0"/>
              <a:buNone/>
              <a:defRPr/>
            </a:pPr>
            <a:r>
              <a:rPr lang="zh-CN" altLang="en-US" b="0" dirty="0">
                <a:solidFill>
                  <a:schemeClr val="bg1"/>
                </a:solidFill>
                <a:latin typeface="+mn-lt"/>
                <a:ea typeface="+mn-ea"/>
                <a:cs typeface="+mn-ea"/>
                <a:sym typeface="+mn-lt"/>
              </a:rPr>
              <a:t>直接定址法</a:t>
            </a:r>
          </a:p>
        </p:txBody>
      </p:sp>
      <p:sp>
        <p:nvSpPr>
          <p:cNvPr id="7" name="Rectangle 5">
            <a:extLst>
              <a:ext uri="{FF2B5EF4-FFF2-40B4-BE49-F238E27FC236}">
                <a16:creationId xmlns:a16="http://schemas.microsoft.com/office/drawing/2014/main" id="{FED14BDE-4C6F-4ECD-8A28-B1DC8C72192B}"/>
              </a:ext>
            </a:extLst>
          </p:cNvPr>
          <p:cNvSpPr>
            <a:spLocks noChangeArrowheads="1"/>
          </p:cNvSpPr>
          <p:nvPr/>
        </p:nvSpPr>
        <p:spPr bwMode="auto">
          <a:xfrm>
            <a:off x="471488" y="4589463"/>
            <a:ext cx="3860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以关键码</a:t>
            </a:r>
            <a:r>
              <a:rPr lang="en-US" altLang="zh-CN" sz="2400" b="0">
                <a:ea typeface="微软雅黑" panose="020B0503020204020204" pitchFamily="34" charset="-122"/>
                <a:sym typeface="+mn-lt"/>
              </a:rPr>
              <a:t>key</a:t>
            </a:r>
            <a:r>
              <a:rPr lang="zh-CN" altLang="en-US" sz="2400" b="0">
                <a:ea typeface="微软雅黑" panose="020B0503020204020204" pitchFamily="34" charset="-122"/>
                <a:sym typeface="+mn-lt"/>
              </a:rPr>
              <a:t>的某个线性函数值为哈希地址，不会产生冲突。</a:t>
            </a:r>
          </a:p>
        </p:txBody>
      </p:sp>
      <p:sp>
        <p:nvSpPr>
          <p:cNvPr id="8" name="Rectangle 6">
            <a:extLst>
              <a:ext uri="{FF2B5EF4-FFF2-40B4-BE49-F238E27FC236}">
                <a16:creationId xmlns:a16="http://schemas.microsoft.com/office/drawing/2014/main" id="{2C0B7254-1A39-4C87-925D-22E79E5852F2}"/>
              </a:ext>
            </a:extLst>
          </p:cNvPr>
          <p:cNvSpPr>
            <a:spLocks noChangeArrowheads="1"/>
          </p:cNvSpPr>
          <p:nvPr/>
        </p:nvSpPr>
        <p:spPr bwMode="auto">
          <a:xfrm>
            <a:off x="4886325" y="4616450"/>
            <a:ext cx="37893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eaLnBrk="1" hangingPunct="1">
              <a:lnSpc>
                <a:spcPct val="125000"/>
              </a:lnSpc>
              <a:buFont typeface="Arial" panose="020B0604020202020204" pitchFamily="34" charset="0"/>
              <a:buNone/>
            </a:pPr>
            <a:r>
              <a:rPr lang="zh-CN" altLang="en-US" sz="2400" b="0">
                <a:ea typeface="微软雅黑" panose="020B0503020204020204" pitchFamily="34" charset="-122"/>
                <a:sym typeface="+mn-lt"/>
              </a:rPr>
              <a:t>要占用连续地址空间，空间效率低。 </a:t>
            </a:r>
          </a:p>
        </p:txBody>
      </p:sp>
      <p:grpSp>
        <p:nvGrpSpPr>
          <p:cNvPr id="9" name="组合 8">
            <a:extLst>
              <a:ext uri="{FF2B5EF4-FFF2-40B4-BE49-F238E27FC236}">
                <a16:creationId xmlns:a16="http://schemas.microsoft.com/office/drawing/2014/main" id="{03F6DE16-5180-8147-871B-A1BDA997CA55}"/>
              </a:ext>
            </a:extLst>
          </p:cNvPr>
          <p:cNvGrpSpPr>
            <a:grpSpLocks/>
          </p:cNvGrpSpPr>
          <p:nvPr/>
        </p:nvGrpSpPr>
        <p:grpSpPr bwMode="auto">
          <a:xfrm>
            <a:off x="5214938" y="2066925"/>
            <a:ext cx="2711450" cy="2270125"/>
            <a:chOff x="4561682" y="2200808"/>
            <a:chExt cx="3219450" cy="2697163"/>
          </a:xfrm>
        </p:grpSpPr>
        <p:sp>
          <p:nvSpPr>
            <p:cNvPr id="10" name="i$liḋe-Oval 12">
              <a:extLst>
                <a:ext uri="{FF2B5EF4-FFF2-40B4-BE49-F238E27FC236}">
                  <a16:creationId xmlns:a16="http://schemas.microsoft.com/office/drawing/2014/main" id="{FF97AB4F-2B53-4DD4-A334-B556D73A2DD2}"/>
                </a:ext>
              </a:extLst>
            </p:cNvPr>
            <p:cNvSpPr>
              <a:spLocks/>
            </p:cNvSpPr>
            <p:nvPr/>
          </p:nvSpPr>
          <p:spPr bwMode="auto">
            <a:xfrm>
              <a:off x="4997099" y="2200808"/>
              <a:ext cx="2284528" cy="2284102"/>
            </a:xfrm>
            <a:prstGeom prst="ellipse">
              <a:avLst/>
            </a:prstGeom>
            <a:solidFill>
              <a:schemeClr val="accent1"/>
            </a:solidFill>
            <a:ln w="50800">
              <a:solidFill>
                <a:schemeClr val="tx1">
                  <a:alpha val="0"/>
                </a:schemeClr>
              </a:solidFill>
              <a:miter lim="800000"/>
              <a:headEnd/>
              <a:tailEnd/>
            </a:ln>
          </p:spPr>
          <p:txBody>
            <a:bodyPr wrap="none" lIns="0" tIns="0" rIns="0" bIns="0" anchor="ctr"/>
            <a:lstStyle>
              <a:lvl1pPr>
                <a:lnSpc>
                  <a:spcPct val="130000"/>
                </a:lnSpc>
                <a:defRPr sz="24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微软雅黑" panose="020B0503020204020204" pitchFamily="34" charset="-122"/>
                </a:defRPr>
              </a:lvl9pPr>
            </a:lstStyle>
            <a:p>
              <a:pPr algn="ctr" eaLnBrk="1" hangingPunct="1">
                <a:lnSpc>
                  <a:spcPct val="100000"/>
                </a:lnSpc>
                <a:spcBef>
                  <a:spcPct val="20000"/>
                </a:spcBef>
                <a:defRPr/>
              </a:pPr>
              <a:r>
                <a:rPr lang="zh-CN" altLang="en-US" sz="2800">
                  <a:solidFill>
                    <a:schemeClr val="bg1"/>
                  </a:solidFill>
                  <a:latin typeface="+mn-lt"/>
                  <a:ea typeface="+mn-ea"/>
                  <a:cs typeface="+mn-ea"/>
                  <a:sym typeface="+mn-lt"/>
                </a:rPr>
                <a:t>缺点：</a:t>
              </a:r>
            </a:p>
          </p:txBody>
        </p:sp>
        <p:sp>
          <p:nvSpPr>
            <p:cNvPr id="11" name="i$liḋe-Oval 14">
              <a:extLst>
                <a:ext uri="{FF2B5EF4-FFF2-40B4-BE49-F238E27FC236}">
                  <a16:creationId xmlns:a16="http://schemas.microsoft.com/office/drawing/2014/main" id="{6811DE98-5733-4D70-B104-A39BAE80D812}"/>
                </a:ext>
              </a:extLst>
            </p:cNvPr>
            <p:cNvSpPr>
              <a:spLocks/>
            </p:cNvSpPr>
            <p:nvPr/>
          </p:nvSpPr>
          <p:spPr bwMode="auto">
            <a:xfrm>
              <a:off x="4561682" y="3047680"/>
              <a:ext cx="326091" cy="326300"/>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2" name="i$liḋe-Oval 15">
              <a:extLst>
                <a:ext uri="{FF2B5EF4-FFF2-40B4-BE49-F238E27FC236}">
                  <a16:creationId xmlns:a16="http://schemas.microsoft.com/office/drawing/2014/main" id="{7BDCF3B6-3A20-4AF1-AACF-2D9450B3D897}"/>
                </a:ext>
              </a:extLst>
            </p:cNvPr>
            <p:cNvSpPr>
              <a:spLocks/>
            </p:cNvSpPr>
            <p:nvPr/>
          </p:nvSpPr>
          <p:spPr bwMode="auto">
            <a:xfrm>
              <a:off x="5877359" y="4354766"/>
              <a:ext cx="544742" cy="543205"/>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3" name="i$liḋe-Oval 16">
              <a:extLst>
                <a:ext uri="{FF2B5EF4-FFF2-40B4-BE49-F238E27FC236}">
                  <a16:creationId xmlns:a16="http://schemas.microsoft.com/office/drawing/2014/main" id="{EDBF97FD-3C04-4A84-B3CB-1310AE46D469}"/>
                </a:ext>
              </a:extLst>
            </p:cNvPr>
            <p:cNvSpPr>
              <a:spLocks/>
            </p:cNvSpPr>
            <p:nvPr/>
          </p:nvSpPr>
          <p:spPr bwMode="auto">
            <a:xfrm>
              <a:off x="6857519" y="2221556"/>
              <a:ext cx="173413" cy="175409"/>
            </a:xfrm>
            <a:prstGeom prst="ellipse">
              <a:avLst/>
            </a:prstGeom>
            <a:solidFill>
              <a:schemeClr val="accent1">
                <a:lumMod val="40000"/>
                <a:lumOff val="60000"/>
                <a:alpha val="20000"/>
              </a:schemeClr>
            </a:solidFill>
            <a:ln w="50800">
              <a:no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4" name="i$liḋe-Oval 17">
              <a:extLst>
                <a:ext uri="{FF2B5EF4-FFF2-40B4-BE49-F238E27FC236}">
                  <a16:creationId xmlns:a16="http://schemas.microsoft.com/office/drawing/2014/main" id="{BBEBE727-ED08-491A-AC18-9C8AB2BA9FBE}"/>
                </a:ext>
              </a:extLst>
            </p:cNvPr>
            <p:cNvSpPr>
              <a:spLocks/>
            </p:cNvSpPr>
            <p:nvPr/>
          </p:nvSpPr>
          <p:spPr bwMode="auto">
            <a:xfrm>
              <a:off x="7117639" y="3907754"/>
              <a:ext cx="403374" cy="403631"/>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5" name="i$liḋe-Oval 18">
              <a:extLst>
                <a:ext uri="{FF2B5EF4-FFF2-40B4-BE49-F238E27FC236}">
                  <a16:creationId xmlns:a16="http://schemas.microsoft.com/office/drawing/2014/main" id="{42D09684-A554-4777-A625-3B8B842B8B1F}"/>
                </a:ext>
              </a:extLst>
            </p:cNvPr>
            <p:cNvSpPr>
              <a:spLocks/>
            </p:cNvSpPr>
            <p:nvPr/>
          </p:nvSpPr>
          <p:spPr bwMode="auto">
            <a:xfrm>
              <a:off x="7292936" y="2940170"/>
              <a:ext cx="488196" cy="488508"/>
            </a:xfrm>
            <a:prstGeom prst="ellipse">
              <a:avLst/>
            </a:prstGeom>
            <a:solidFill>
              <a:schemeClr val="accent1">
                <a:lumMod val="40000"/>
                <a:lumOff val="60000"/>
                <a:alpha val="20000"/>
              </a:schemeClr>
            </a:solidFill>
            <a:ln w="50800">
              <a:solidFill>
                <a:schemeClr val="tx1">
                  <a:alpha val="0"/>
                </a:schemeClr>
              </a:solidFill>
              <a:miter lim="800000"/>
              <a:headEnd/>
              <a:tailEn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grpSp>
        <p:nvGrpSpPr>
          <p:cNvPr id="16" name="组合 15">
            <a:extLst>
              <a:ext uri="{FF2B5EF4-FFF2-40B4-BE49-F238E27FC236}">
                <a16:creationId xmlns:a16="http://schemas.microsoft.com/office/drawing/2014/main" id="{D9397D69-D3C8-6C4D-A156-B1F6A77880E6}"/>
              </a:ext>
            </a:extLst>
          </p:cNvPr>
          <p:cNvGrpSpPr>
            <a:grpSpLocks/>
          </p:cNvGrpSpPr>
          <p:nvPr/>
        </p:nvGrpSpPr>
        <p:grpSpPr bwMode="auto">
          <a:xfrm>
            <a:off x="619125" y="1752600"/>
            <a:ext cx="3000375" cy="2557463"/>
            <a:chOff x="755650" y="1929345"/>
            <a:chExt cx="3562350" cy="3037682"/>
          </a:xfrm>
        </p:grpSpPr>
        <p:sp>
          <p:nvSpPr>
            <p:cNvPr id="17" name="i$liḋe-Oval 4">
              <a:extLst>
                <a:ext uri="{FF2B5EF4-FFF2-40B4-BE49-F238E27FC236}">
                  <a16:creationId xmlns:a16="http://schemas.microsoft.com/office/drawing/2014/main" id="{9E523E89-B380-43AB-9A10-A974400DE9F8}"/>
                </a:ext>
              </a:extLst>
            </p:cNvPr>
            <p:cNvSpPr>
              <a:spLocks/>
            </p:cNvSpPr>
            <p:nvPr/>
          </p:nvSpPr>
          <p:spPr bwMode="auto">
            <a:xfrm>
              <a:off x="1560478" y="2263095"/>
              <a:ext cx="2222227" cy="2223107"/>
            </a:xfrm>
            <a:prstGeom prst="ellipse">
              <a:avLst/>
            </a:prstGeom>
            <a:solidFill>
              <a:schemeClr val="tx1">
                <a:lumMod val="65000"/>
                <a:lumOff val="35000"/>
              </a:schemeClr>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lvl1pPr>
                <a:defRPr sz="2800" b="1">
                  <a:solidFill>
                    <a:schemeClr val="tx1"/>
                  </a:solidFill>
                  <a:latin typeface="Times New Roman" panose="02020603050405020304" pitchFamily="18" charset="0"/>
                  <a:ea typeface="楷体_GB2312" pitchFamily="49" charset="-122"/>
                </a:defRPr>
              </a:lvl1pPr>
              <a:lvl2pPr marL="742950" indent="-285750">
                <a:defRPr sz="2800" b="1">
                  <a:solidFill>
                    <a:schemeClr val="tx1"/>
                  </a:solidFill>
                  <a:latin typeface="Times New Roman" panose="02020603050405020304" pitchFamily="18" charset="0"/>
                  <a:ea typeface="楷体_GB2312" pitchFamily="49" charset="-122"/>
                </a:defRPr>
              </a:lvl2pPr>
              <a:lvl3pPr marL="1143000" indent="-228600">
                <a:defRPr sz="2800" b="1">
                  <a:solidFill>
                    <a:schemeClr val="tx1"/>
                  </a:solidFill>
                  <a:latin typeface="Times New Roman" panose="02020603050405020304" pitchFamily="18" charset="0"/>
                  <a:ea typeface="楷体_GB2312" pitchFamily="49" charset="-122"/>
                </a:defRPr>
              </a:lvl3pPr>
              <a:lvl4pPr marL="1600200" indent="-228600">
                <a:defRPr sz="2800" b="1">
                  <a:solidFill>
                    <a:schemeClr val="tx1"/>
                  </a:solidFill>
                  <a:latin typeface="Times New Roman" panose="02020603050405020304" pitchFamily="18" charset="0"/>
                  <a:ea typeface="楷体_GB2312" pitchFamily="49" charset="-122"/>
                </a:defRPr>
              </a:lvl4pPr>
              <a:lvl5pPr marL="2057400" indent="-228600">
                <a:defRPr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楷体_GB2312" pitchFamily="49" charset="-122"/>
                </a:defRPr>
              </a:lvl9pPr>
            </a:lstStyle>
            <a:p>
              <a:pPr algn="ctr" eaLnBrk="1" hangingPunct="1">
                <a:spcBef>
                  <a:spcPct val="20000"/>
                </a:spcBef>
                <a:buFont typeface="Arial" panose="020B0604020202020204" pitchFamily="34" charset="0"/>
                <a:buNone/>
              </a:pPr>
              <a:r>
                <a:rPr lang="zh-CN" altLang="en-US">
                  <a:solidFill>
                    <a:schemeClr val="bg1"/>
                  </a:solidFill>
                  <a:ea typeface="微软雅黑" panose="020B0503020204020204" pitchFamily="34" charset="-122"/>
                  <a:sym typeface="+mn-lt"/>
                </a:rPr>
                <a:t>优点：</a:t>
              </a:r>
              <a:endParaRPr lang="en-US" altLang="zh-CN">
                <a:solidFill>
                  <a:schemeClr val="bg1"/>
                </a:solidFill>
                <a:ea typeface="微软雅黑" panose="020B0503020204020204" pitchFamily="34" charset="-122"/>
                <a:sym typeface="+mn-lt"/>
              </a:endParaRPr>
            </a:p>
          </p:txBody>
        </p:sp>
        <p:sp>
          <p:nvSpPr>
            <p:cNvPr id="18" name="i$liḋe-Oval 6">
              <a:extLst>
                <a:ext uri="{FF2B5EF4-FFF2-40B4-BE49-F238E27FC236}">
                  <a16:creationId xmlns:a16="http://schemas.microsoft.com/office/drawing/2014/main" id="{6AAC7911-3AA0-40FC-B3FC-AD0218C9C991}"/>
                </a:ext>
              </a:extLst>
            </p:cNvPr>
            <p:cNvSpPr>
              <a:spLocks/>
            </p:cNvSpPr>
            <p:nvPr/>
          </p:nvSpPr>
          <p:spPr bwMode="auto">
            <a:xfrm>
              <a:off x="3967420" y="3601862"/>
              <a:ext cx="350580"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19" name="i$liḋe-Oval 7">
              <a:extLst>
                <a:ext uri="{FF2B5EF4-FFF2-40B4-BE49-F238E27FC236}">
                  <a16:creationId xmlns:a16="http://schemas.microsoft.com/office/drawing/2014/main" id="{9BBBF40F-4233-46ED-98B2-E6898E0394AB}"/>
                </a:ext>
              </a:extLst>
            </p:cNvPr>
            <p:cNvSpPr>
              <a:spLocks/>
            </p:cNvSpPr>
            <p:nvPr/>
          </p:nvSpPr>
          <p:spPr bwMode="auto">
            <a:xfrm>
              <a:off x="1524665" y="3835675"/>
              <a:ext cx="348696" cy="348833"/>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0" name="i$liḋe-Oval 8">
              <a:extLst>
                <a:ext uri="{FF2B5EF4-FFF2-40B4-BE49-F238E27FC236}">
                  <a16:creationId xmlns:a16="http://schemas.microsoft.com/office/drawing/2014/main" id="{CF9F8B48-28D4-4419-B519-E368567DF8AD}"/>
                </a:ext>
              </a:extLst>
            </p:cNvPr>
            <p:cNvSpPr>
              <a:spLocks/>
            </p:cNvSpPr>
            <p:nvPr/>
          </p:nvSpPr>
          <p:spPr bwMode="auto">
            <a:xfrm>
              <a:off x="2010954" y="4363639"/>
              <a:ext cx="603149" cy="60338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1" name="i$liḋe-Oval 9">
              <a:extLst>
                <a:ext uri="{FF2B5EF4-FFF2-40B4-BE49-F238E27FC236}">
                  <a16:creationId xmlns:a16="http://schemas.microsoft.com/office/drawing/2014/main" id="{086A20C9-7637-45B2-9875-A67E78220D22}"/>
                </a:ext>
              </a:extLst>
            </p:cNvPr>
            <p:cNvSpPr>
              <a:spLocks/>
            </p:cNvSpPr>
            <p:nvPr/>
          </p:nvSpPr>
          <p:spPr bwMode="auto">
            <a:xfrm>
              <a:off x="2485934" y="1929345"/>
              <a:ext cx="201679" cy="201758"/>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sp>
          <p:nvSpPr>
            <p:cNvPr id="22" name="i$liḋe-Oval 10">
              <a:extLst>
                <a:ext uri="{FF2B5EF4-FFF2-40B4-BE49-F238E27FC236}">
                  <a16:creationId xmlns:a16="http://schemas.microsoft.com/office/drawing/2014/main" id="{1E6189C2-1F90-45EC-B28A-02FAB9096D49}"/>
                </a:ext>
              </a:extLst>
            </p:cNvPr>
            <p:cNvSpPr>
              <a:spLocks/>
            </p:cNvSpPr>
            <p:nvPr/>
          </p:nvSpPr>
          <p:spPr bwMode="auto">
            <a:xfrm>
              <a:off x="755650" y="3109723"/>
              <a:ext cx="433513" cy="435571"/>
            </a:xfrm>
            <a:prstGeom prst="ellipse">
              <a:avLst/>
            </a:prstGeom>
            <a:solidFill>
              <a:schemeClr val="accent1">
                <a:lumMod val="40000"/>
                <a:lumOff val="60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eaLnBrk="1" hangingPunct="1">
                <a:spcBef>
                  <a:spcPct val="20000"/>
                </a:spcBef>
                <a:buFont typeface="Arial" panose="020B0604020202020204" pitchFamily="34" charset="0"/>
                <a:buNone/>
                <a:defRPr/>
              </a:pPr>
              <a:endParaRPr>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84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81" grpId="0" build="p"/>
      <p:bldP spid="7" grpId="0"/>
      <p:bldP spid="8" grpId="0"/>
    </p:bldLst>
  </p:timing>
</p:sld>
</file>

<file path=ppt/theme/theme1.xml><?xml version="1.0" encoding="utf-8"?>
<a:theme xmlns:a="http://schemas.openxmlformats.org/drawingml/2006/main" name="1_默认设计模板">
  <a:themeElements>
    <a:clrScheme name="自定义 33">
      <a:dk1>
        <a:srgbClr val="000000"/>
      </a:dk1>
      <a:lt1>
        <a:srgbClr val="FEFFFF"/>
      </a:lt1>
      <a:dk2>
        <a:srgbClr val="000000"/>
      </a:dk2>
      <a:lt2>
        <a:srgbClr val="969696"/>
      </a:lt2>
      <a:accent1>
        <a:srgbClr val="6C4C8F"/>
      </a:accent1>
      <a:accent2>
        <a:srgbClr val="3333CC"/>
      </a:accent2>
      <a:accent3>
        <a:srgbClr val="FEFFFF"/>
      </a:accent3>
      <a:accent4>
        <a:srgbClr val="000000"/>
      </a:accent4>
      <a:accent5>
        <a:srgbClr val="AAE2CA"/>
      </a:accent5>
      <a:accent6>
        <a:srgbClr val="2D2DB9"/>
      </a:accent6>
      <a:hlink>
        <a:srgbClr val="0000FF"/>
      </a:hlink>
      <a:folHlink>
        <a:srgbClr val="003366"/>
      </a:folHlink>
    </a:clrScheme>
    <a:fontScheme name="o0wogij3">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自定义 33">
      <a:dk1>
        <a:srgbClr val="000000"/>
      </a:dk1>
      <a:lt1>
        <a:srgbClr val="FEFFFF"/>
      </a:lt1>
      <a:dk2>
        <a:srgbClr val="000000"/>
      </a:dk2>
      <a:lt2>
        <a:srgbClr val="969696"/>
      </a:lt2>
      <a:accent1>
        <a:srgbClr val="6C4C8F"/>
      </a:accent1>
      <a:accent2>
        <a:srgbClr val="3333CC"/>
      </a:accent2>
      <a:accent3>
        <a:srgbClr val="FEFFFF"/>
      </a:accent3>
      <a:accent4>
        <a:srgbClr val="000000"/>
      </a:accent4>
      <a:accent5>
        <a:srgbClr val="AAE2CA"/>
      </a:accent5>
      <a:accent6>
        <a:srgbClr val="2D2DB9"/>
      </a:accent6>
      <a:hlink>
        <a:srgbClr val="0000FF"/>
      </a:hlink>
      <a:folHlink>
        <a:srgbClr val="003366"/>
      </a:folHlink>
    </a:clrScheme>
    <a:fontScheme name="o0wogij3">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0" fontAlgn="base" latinLnBrk="0" hangingPunct="0">
          <a:lnSpc>
            <a:spcPct val="100000"/>
          </a:lnSpc>
          <a:spcBef>
            <a:spcPct val="20000"/>
          </a:spcBef>
          <a:spcAft>
            <a:spcPct val="0"/>
          </a:spcAft>
          <a:buClrTx/>
          <a:buSzTx/>
          <a:buFontTx/>
          <a:buNone/>
          <a:defRPr kumimoji="1" lang="zh-CN" altLang="en-US" sz="2800" b="0" i="0" u="none" strike="noStrike" cap="none" normalizeH="0" baseline="0" smtClean="0">
            <a:ln>
              <a:noFill/>
            </a:ln>
            <a:solidFill>
              <a:schemeClr val="tx1"/>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9905</Words>
  <Application>Microsoft Macintosh PowerPoint</Application>
  <PresentationFormat>On-screen Show (4:3)</PresentationFormat>
  <Paragraphs>1309</Paragraphs>
  <Slides>134</Slides>
  <Notes>6</Notes>
  <HiddenSlides>0</HiddenSlides>
  <MMClips>2</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5</vt:i4>
      </vt:variant>
      <vt:variant>
        <vt:lpstr>Slide Titles</vt:lpstr>
      </vt:variant>
      <vt:variant>
        <vt:i4>134</vt:i4>
      </vt:variant>
    </vt:vector>
  </HeadingPairs>
  <TitlesOfParts>
    <vt:vector size="151" baseType="lpstr">
      <vt:lpstr>楷体_GB2312</vt:lpstr>
      <vt:lpstr>隶书</vt:lpstr>
      <vt:lpstr>Arial</vt:lpstr>
      <vt:lpstr>Calibri</vt:lpstr>
      <vt:lpstr>Cambria Math</vt:lpstr>
      <vt:lpstr>Futura Medium</vt:lpstr>
      <vt:lpstr>Gill Sans</vt:lpstr>
      <vt:lpstr>Tahoma</vt:lpstr>
      <vt:lpstr>Times New Roman</vt:lpstr>
      <vt:lpstr>Wingdings</vt:lpstr>
      <vt:lpstr>1_默认设计模板</vt:lpstr>
      <vt:lpstr>默认设计模板</vt:lpstr>
      <vt:lpstr>公式</vt:lpstr>
      <vt:lpstr>Equation.3</vt:lpstr>
      <vt:lpstr>Photoshop.Image.5</vt:lpstr>
      <vt:lpstr>Microsoft Visio 绘图</vt:lpstr>
      <vt:lpstr>Microsoft Visio 2003-2010 绘图</vt:lpstr>
      <vt:lpstr>PowerPoint Presentation</vt:lpstr>
      <vt:lpstr>PowerPoint Presentation</vt:lpstr>
      <vt:lpstr>PowerPoint Presentation</vt:lpstr>
      <vt:lpstr>PowerPoint Presentation</vt:lpstr>
      <vt:lpstr>7.1  查找的基本概念</vt:lpstr>
      <vt:lpstr>7.1  查找的基本概念</vt:lpstr>
      <vt:lpstr>7.1  查找的基本概念</vt:lpstr>
      <vt:lpstr>7.1  查找的基本概念</vt:lpstr>
      <vt:lpstr>查找的基本概念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平衡二叉树的插入</vt:lpstr>
      <vt:lpstr>平衡二叉树的插入</vt:lpstr>
      <vt:lpstr>PowerPoint Presentation</vt:lpstr>
      <vt:lpstr>PowerPoint Presentation</vt:lpstr>
      <vt:lpstr>PowerPoint Presentation</vt:lpstr>
      <vt:lpstr>PowerPoint Presentation</vt:lpstr>
      <vt:lpstr>PowerPoint Presentation</vt:lpstr>
      <vt:lpstr>B-树与B+树 </vt:lpstr>
      <vt:lpstr>B-树与B+树</vt:lpstr>
      <vt:lpstr>B-树与B+树</vt:lpstr>
      <vt:lpstr>8.4  B-树与B+树</vt:lpstr>
      <vt:lpstr>B-树与B+树</vt:lpstr>
      <vt:lpstr>B-树与B+树</vt:lpstr>
      <vt:lpstr>B-树与B+树</vt:lpstr>
      <vt:lpstr>B-树与B+树</vt:lpstr>
      <vt:lpstr>B-树与B+树</vt:lpstr>
      <vt:lpstr>B-树与B+树</vt:lpstr>
      <vt:lpstr>B-树与B+树</vt:lpstr>
      <vt:lpstr>B-树与B+树</vt:lpstr>
      <vt:lpstr>B-树与B+树</vt:lpstr>
      <vt:lpstr>8.4  B-树与B+树</vt:lpstr>
      <vt:lpstr>B-树与B+树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哈希表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bjfu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cyuyan</dc:title>
  <dc:creator>lidongmei</dc:creator>
  <cp:lastModifiedBy>Microsoft Office User</cp:lastModifiedBy>
  <cp:revision>1214</cp:revision>
  <dcterms:created xsi:type="dcterms:W3CDTF">1996-07-15T15:40:02Z</dcterms:created>
  <dcterms:modified xsi:type="dcterms:W3CDTF">2025-04-28T03:05:26Z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